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1"/>
  </p:notesMasterIdLst>
  <p:handoutMasterIdLst>
    <p:handoutMasterId r:id="rId12"/>
  </p:handoutMasterIdLst>
  <p:sldIdLst>
    <p:sldId id="431" r:id="rId3"/>
    <p:sldId id="432" r:id="rId4"/>
    <p:sldId id="433" r:id="rId5"/>
    <p:sldId id="434" r:id="rId6"/>
    <p:sldId id="435" r:id="rId7"/>
    <p:sldId id="436" r:id="rId8"/>
    <p:sldId id="437" r:id="rId9"/>
    <p:sldId id="35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8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0" y="764704"/>
            <a:ext cx="9180512" cy="5400600"/>
            <a:chOff x="0" y="2086"/>
            <a:chExt cx="5760" cy="1056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  <p:sp>
          <p:nvSpPr>
            <p:cNvPr id="4" name="Rectangle 3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</p:grpSp>
      <p:sp>
        <p:nvSpPr>
          <p:cNvPr id="11" name="Rectangle 33"/>
          <p:cNvSpPr>
            <a:spLocks noChangeArrowheads="1"/>
          </p:cNvSpPr>
          <p:nvPr/>
        </p:nvSpPr>
        <p:spPr bwMode="gray">
          <a:xfrm>
            <a:off x="5357560" y="2125867"/>
            <a:ext cx="2881239" cy="359539"/>
          </a:xfrm>
          <a:prstGeom prst="rect">
            <a:avLst/>
          </a:prstGeom>
          <a:gradFill rotWithShape="1">
            <a:gsLst>
              <a:gs pos="0">
                <a:srgbClr val="A00000"/>
              </a:gs>
              <a:gs pos="50000">
                <a:srgbClr val="E60000"/>
              </a:gs>
              <a:gs pos="100000">
                <a:srgbClr val="FF0000"/>
              </a:gs>
            </a:gsLst>
            <a:lin ang="162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defTabSz="801688" eaLnBrk="0" hangingPunct="0"/>
            <a:endParaRPr lang="zh-CN" altLang="zh-CN" sz="1600" b="1" noProof="1">
              <a:solidFill>
                <a:schemeClr val="bg1"/>
              </a:solidFill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gray">
          <a:xfrm>
            <a:off x="5357560" y="2460781"/>
            <a:ext cx="2881239" cy="321122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fontAlgn="auto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endParaRPr lang="en-US" sz="1600" noProof="1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3" name="Group 20"/>
          <p:cNvGrpSpPr/>
          <p:nvPr/>
        </p:nvGrpSpPr>
        <p:grpSpPr>
          <a:xfrm>
            <a:off x="1645171" y="1959610"/>
            <a:ext cx="4709750" cy="4709750"/>
            <a:chOff x="2428861" y="1142985"/>
            <a:chExt cx="4714907" cy="4714907"/>
          </a:xfrm>
          <a:solidFill>
            <a:schemeClr val="bg1">
              <a:lumMod val="65000"/>
            </a:schemeClr>
          </a:solidFill>
          <a:effectLst>
            <a:outerShdw blurRad="190500" dist="12700" dir="5400000" sx="99000" sy="99000" algn="t" rotWithShape="0">
              <a:prstClr val="black">
                <a:alpha val="31000"/>
              </a:prstClr>
            </a:outerShdw>
          </a:effectLst>
          <a:scene3d>
            <a:camera prst="perspectiveRelaxed">
              <a:rot lat="17973603" lon="0" rev="0"/>
            </a:camera>
            <a:lightRig rig="soft" dir="t">
              <a:rot lat="0" lon="0" rev="600000"/>
            </a:lightRig>
          </a:scene3d>
        </p:grpSpPr>
        <p:sp>
          <p:nvSpPr>
            <p:cNvPr id="14" name="Right Arrow 12"/>
            <p:cNvSpPr/>
            <p:nvPr/>
          </p:nvSpPr>
          <p:spPr>
            <a:xfrm>
              <a:off x="5357818" y="3071810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pFill/>
            <a:ln>
              <a:noFill/>
            </a:ln>
            <a:sp3d extrusionH="127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sp>
          <p:nvSpPr>
            <p:cNvPr id="15" name="Right Arrow 13"/>
            <p:cNvSpPr/>
            <p:nvPr/>
          </p:nvSpPr>
          <p:spPr>
            <a:xfrm rot="10800000">
              <a:off x="2428861" y="3071810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pFill/>
            <a:ln>
              <a:noFill/>
            </a:ln>
            <a:sp3d extrusionH="127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sp>
          <p:nvSpPr>
            <p:cNvPr id="16" name="Right Arrow 14"/>
            <p:cNvSpPr/>
            <p:nvPr/>
          </p:nvSpPr>
          <p:spPr>
            <a:xfrm rot="5400000">
              <a:off x="3893339" y="4536289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sp3d extrusionH="381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sp>
          <p:nvSpPr>
            <p:cNvPr id="17" name="Right Arrow 15"/>
            <p:cNvSpPr/>
            <p:nvPr/>
          </p:nvSpPr>
          <p:spPr>
            <a:xfrm rot="16200000">
              <a:off x="3893339" y="1607332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pFill/>
            <a:ln>
              <a:noFill/>
            </a:ln>
            <a:sp3d extrusionH="127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sp>
          <p:nvSpPr>
            <p:cNvPr id="18" name="Right Arrow 16"/>
            <p:cNvSpPr/>
            <p:nvPr/>
          </p:nvSpPr>
          <p:spPr>
            <a:xfrm rot="18887276">
              <a:off x="4960310" y="2007270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pFill/>
            <a:ln>
              <a:noFill/>
            </a:ln>
            <a:sp3d extrusionH="127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sp>
          <p:nvSpPr>
            <p:cNvPr id="19" name="Right Arrow 17"/>
            <p:cNvSpPr/>
            <p:nvPr/>
          </p:nvSpPr>
          <p:spPr>
            <a:xfrm rot="2692596">
              <a:off x="4958383" y="4138268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pFill/>
            <a:ln>
              <a:noFill/>
            </a:ln>
            <a:sp3d extrusionH="127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sp>
          <p:nvSpPr>
            <p:cNvPr id="20" name="Right Arrow 18"/>
            <p:cNvSpPr/>
            <p:nvPr/>
          </p:nvSpPr>
          <p:spPr>
            <a:xfrm rot="8135406">
              <a:off x="2830922" y="4140990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pFill/>
            <a:ln>
              <a:noFill/>
            </a:ln>
            <a:sp3d extrusionH="127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sp>
          <p:nvSpPr>
            <p:cNvPr id="21" name="Right Arrow 19"/>
            <p:cNvSpPr/>
            <p:nvPr/>
          </p:nvSpPr>
          <p:spPr>
            <a:xfrm rot="13506094">
              <a:off x="2827006" y="2006642"/>
              <a:ext cx="1785950" cy="857256"/>
            </a:xfrm>
            <a:prstGeom prst="rightArrow">
              <a:avLst>
                <a:gd name="adj1" fmla="val 50000"/>
                <a:gd name="adj2" fmla="val 93411"/>
              </a:avLst>
            </a:prstGeom>
            <a:grpFill/>
            <a:ln>
              <a:noFill/>
            </a:ln>
            <a:sp3d extrusionH="127000" prstMaterial="plastic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1545459" y="1243026"/>
            <a:ext cx="6737666" cy="54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3200" b="1">
                <a:latin typeface="Century Gothic" pitchFamily="34" charset="0"/>
              </a:rPr>
              <a:t>Main Heading Goes here</a:t>
            </a:r>
            <a:r>
              <a:rPr lang="en-US" altLang="zh-CN" sz="3600" b="1">
                <a:latin typeface="Century Gothic" pitchFamily="34" charset="0"/>
              </a:rPr>
              <a:t/>
            </a:r>
            <a:br>
              <a:rPr lang="en-US" altLang="zh-CN" sz="3600" b="1">
                <a:latin typeface="Century Gothic" pitchFamily="34" charset="0"/>
              </a:rPr>
            </a:br>
            <a:r>
              <a:rPr lang="en-US" altLang="zh-CN" sz="2000">
                <a:latin typeface="Century Gothic" pitchFamily="34" charset="0"/>
              </a:rPr>
              <a:t>Sub-heading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10539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48782" y="1047631"/>
            <a:ext cx="7626965" cy="62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>Main Heading Goes here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  <a:t/>
            </a:r>
            <a:b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itchFamily="34" charset="0"/>
              </a:rPr>
            </a:br>
            <a:r>
              <a:rPr lang="en-US" altLang="zh-CN" sz="2000" dirty="0">
                <a:solidFill>
                  <a:schemeClr val="bg1"/>
                </a:solidFill>
                <a:latin typeface="Century Gothic" pitchFamily="34" charset="0"/>
              </a:rPr>
              <a:t>Sub-heading goes here</a:t>
            </a:r>
          </a:p>
        </p:txBody>
      </p:sp>
      <p:grpSp>
        <p:nvGrpSpPr>
          <p:cNvPr id="6" name="Gruppe 99"/>
          <p:cNvGrpSpPr>
            <a:grpSpLocks/>
          </p:cNvGrpSpPr>
          <p:nvPr/>
        </p:nvGrpSpPr>
        <p:grpSpPr bwMode="auto">
          <a:xfrm>
            <a:off x="3094221" y="2548772"/>
            <a:ext cx="3081728" cy="3926381"/>
            <a:chOff x="4543425" y="1266853"/>
            <a:chExt cx="3509519" cy="4471960"/>
          </a:xfrm>
        </p:grpSpPr>
        <p:grpSp>
          <p:nvGrpSpPr>
            <p:cNvPr id="7" name="Gruppe 82"/>
            <p:cNvGrpSpPr>
              <a:grpSpLocks/>
            </p:cNvGrpSpPr>
            <p:nvPr/>
          </p:nvGrpSpPr>
          <p:grpSpPr bwMode="auto">
            <a:xfrm>
              <a:off x="4543425" y="1266853"/>
              <a:ext cx="3509519" cy="4471960"/>
              <a:chOff x="732788" y="1717703"/>
              <a:chExt cx="3509815" cy="4471954"/>
            </a:xfrm>
          </p:grpSpPr>
          <p:sp>
            <p:nvSpPr>
              <p:cNvPr id="14" name="Ellipse 57"/>
              <p:cNvSpPr/>
              <p:nvPr/>
            </p:nvSpPr>
            <p:spPr bwMode="auto">
              <a:xfrm>
                <a:off x="870595" y="5429195"/>
                <a:ext cx="3040636" cy="76046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rgbClr val="E6E6E6">
                      <a:lumMod val="10000"/>
                      <a:alpha val="27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5" name="Gruppe 45"/>
              <p:cNvGrpSpPr>
                <a:grpSpLocks/>
              </p:cNvGrpSpPr>
              <p:nvPr/>
            </p:nvGrpSpPr>
            <p:grpSpPr bwMode="auto">
              <a:xfrm>
                <a:off x="732788" y="1717703"/>
                <a:ext cx="3509815" cy="3659104"/>
                <a:chOff x="1793848" y="2877233"/>
                <a:chExt cx="3014980" cy="3142573"/>
              </a:xfrm>
            </p:grpSpPr>
            <p:sp>
              <p:nvSpPr>
                <p:cNvPr id="16" name="Freeform 7"/>
                <p:cNvSpPr>
                  <a:spLocks/>
                </p:cNvSpPr>
                <p:nvPr/>
              </p:nvSpPr>
              <p:spPr bwMode="auto">
                <a:xfrm>
                  <a:off x="1793848" y="2984501"/>
                  <a:ext cx="3006753" cy="3035305"/>
                </a:xfrm>
                <a:custGeom>
                  <a:avLst/>
                  <a:gdLst/>
                  <a:ahLst/>
                  <a:cxnLst>
                    <a:cxn ang="0">
                      <a:pos x="296" y="0"/>
                    </a:cxn>
                    <a:cxn ang="0">
                      <a:pos x="20" y="0"/>
                    </a:cxn>
                    <a:cxn ang="0">
                      <a:pos x="15" y="1"/>
                    </a:cxn>
                    <a:cxn ang="0">
                      <a:pos x="10" y="1"/>
                    </a:cxn>
                    <a:cxn ang="0">
                      <a:pos x="6" y="3"/>
                    </a:cxn>
                    <a:cxn ang="0">
                      <a:pos x="4" y="5"/>
                    </a:cxn>
                    <a:cxn ang="0">
                      <a:pos x="1" y="8"/>
                    </a:cxn>
                    <a:cxn ang="0">
                      <a:pos x="0" y="11"/>
                    </a:cxn>
                    <a:cxn ang="0">
                      <a:pos x="1" y="15"/>
                    </a:cxn>
                    <a:cxn ang="0">
                      <a:pos x="2" y="18"/>
                    </a:cxn>
                    <a:cxn ang="0">
                      <a:pos x="119" y="203"/>
                    </a:cxn>
                    <a:cxn ang="0">
                      <a:pos x="121" y="209"/>
                    </a:cxn>
                    <a:cxn ang="0">
                      <a:pos x="124" y="213"/>
                    </a:cxn>
                    <a:cxn ang="0">
                      <a:pos x="127" y="217"/>
                    </a:cxn>
                    <a:cxn ang="0">
                      <a:pos x="130" y="220"/>
                    </a:cxn>
                    <a:cxn ang="0">
                      <a:pos x="130" y="305"/>
                    </a:cxn>
                    <a:cxn ang="0">
                      <a:pos x="131" y="310"/>
                    </a:cxn>
                    <a:cxn ang="0">
                      <a:pos x="134" y="315"/>
                    </a:cxn>
                    <a:cxn ang="0">
                      <a:pos x="138" y="318"/>
                    </a:cxn>
                    <a:cxn ang="0">
                      <a:pos x="144" y="319"/>
                    </a:cxn>
                    <a:cxn ang="0">
                      <a:pos x="174" y="319"/>
                    </a:cxn>
                    <a:cxn ang="0">
                      <a:pos x="180" y="318"/>
                    </a:cxn>
                    <a:cxn ang="0">
                      <a:pos x="185" y="315"/>
                    </a:cxn>
                    <a:cxn ang="0">
                      <a:pos x="188" y="310"/>
                    </a:cxn>
                    <a:cxn ang="0">
                      <a:pos x="189" y="305"/>
                    </a:cxn>
                    <a:cxn ang="0">
                      <a:pos x="189" y="221"/>
                    </a:cxn>
                    <a:cxn ang="0">
                      <a:pos x="192" y="220"/>
                    </a:cxn>
                    <a:cxn ang="0">
                      <a:pos x="195" y="215"/>
                    </a:cxn>
                    <a:cxn ang="0">
                      <a:pos x="199" y="210"/>
                    </a:cxn>
                    <a:cxn ang="0">
                      <a:pos x="201" y="203"/>
                    </a:cxn>
                    <a:cxn ang="0">
                      <a:pos x="315" y="18"/>
                    </a:cxn>
                    <a:cxn ang="0">
                      <a:pos x="316" y="15"/>
                    </a:cxn>
                    <a:cxn ang="0">
                      <a:pos x="316" y="11"/>
                    </a:cxn>
                    <a:cxn ang="0">
                      <a:pos x="315" y="8"/>
                    </a:cxn>
                    <a:cxn ang="0">
                      <a:pos x="314" y="5"/>
                    </a:cxn>
                    <a:cxn ang="0">
                      <a:pos x="310" y="3"/>
                    </a:cxn>
                    <a:cxn ang="0">
                      <a:pos x="307" y="1"/>
                    </a:cxn>
                    <a:cxn ang="0">
                      <a:pos x="302" y="1"/>
                    </a:cxn>
                    <a:cxn ang="0">
                      <a:pos x="296" y="0"/>
                    </a:cxn>
                  </a:cxnLst>
                  <a:rect l="0" t="0" r="r" b="b"/>
                  <a:pathLst>
                    <a:path w="316" h="319">
                      <a:moveTo>
                        <a:pt x="296" y="0"/>
                      </a:moveTo>
                      <a:lnTo>
                        <a:pt x="20" y="0"/>
                      </a:lnTo>
                      <a:lnTo>
                        <a:pt x="15" y="1"/>
                      </a:lnTo>
                      <a:lnTo>
                        <a:pt x="10" y="1"/>
                      </a:lnTo>
                      <a:lnTo>
                        <a:pt x="6" y="3"/>
                      </a:lnTo>
                      <a:lnTo>
                        <a:pt x="4" y="5"/>
                      </a:lnTo>
                      <a:lnTo>
                        <a:pt x="1" y="8"/>
                      </a:lnTo>
                      <a:lnTo>
                        <a:pt x="0" y="11"/>
                      </a:lnTo>
                      <a:lnTo>
                        <a:pt x="1" y="15"/>
                      </a:lnTo>
                      <a:lnTo>
                        <a:pt x="2" y="18"/>
                      </a:lnTo>
                      <a:lnTo>
                        <a:pt x="119" y="203"/>
                      </a:lnTo>
                      <a:lnTo>
                        <a:pt x="121" y="209"/>
                      </a:lnTo>
                      <a:lnTo>
                        <a:pt x="124" y="213"/>
                      </a:lnTo>
                      <a:lnTo>
                        <a:pt x="127" y="217"/>
                      </a:lnTo>
                      <a:lnTo>
                        <a:pt x="130" y="220"/>
                      </a:lnTo>
                      <a:lnTo>
                        <a:pt x="130" y="305"/>
                      </a:lnTo>
                      <a:lnTo>
                        <a:pt x="131" y="310"/>
                      </a:lnTo>
                      <a:lnTo>
                        <a:pt x="134" y="315"/>
                      </a:lnTo>
                      <a:lnTo>
                        <a:pt x="138" y="318"/>
                      </a:lnTo>
                      <a:lnTo>
                        <a:pt x="144" y="319"/>
                      </a:lnTo>
                      <a:lnTo>
                        <a:pt x="174" y="319"/>
                      </a:lnTo>
                      <a:lnTo>
                        <a:pt x="180" y="318"/>
                      </a:lnTo>
                      <a:lnTo>
                        <a:pt x="185" y="315"/>
                      </a:lnTo>
                      <a:lnTo>
                        <a:pt x="188" y="310"/>
                      </a:lnTo>
                      <a:lnTo>
                        <a:pt x="189" y="305"/>
                      </a:lnTo>
                      <a:lnTo>
                        <a:pt x="189" y="221"/>
                      </a:lnTo>
                      <a:lnTo>
                        <a:pt x="192" y="220"/>
                      </a:lnTo>
                      <a:lnTo>
                        <a:pt x="195" y="215"/>
                      </a:lnTo>
                      <a:lnTo>
                        <a:pt x="199" y="210"/>
                      </a:lnTo>
                      <a:lnTo>
                        <a:pt x="201" y="203"/>
                      </a:lnTo>
                      <a:lnTo>
                        <a:pt x="315" y="18"/>
                      </a:lnTo>
                      <a:lnTo>
                        <a:pt x="316" y="15"/>
                      </a:lnTo>
                      <a:lnTo>
                        <a:pt x="316" y="11"/>
                      </a:lnTo>
                      <a:lnTo>
                        <a:pt x="315" y="8"/>
                      </a:lnTo>
                      <a:lnTo>
                        <a:pt x="314" y="5"/>
                      </a:lnTo>
                      <a:lnTo>
                        <a:pt x="310" y="3"/>
                      </a:lnTo>
                      <a:lnTo>
                        <a:pt x="307" y="1"/>
                      </a:lnTo>
                      <a:lnTo>
                        <a:pt x="302" y="1"/>
                      </a:lnTo>
                      <a:lnTo>
                        <a:pt x="29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75000"/>
                        <a:alpha val="41000"/>
                      </a:schemeClr>
                    </a:gs>
                    <a:gs pos="0">
                      <a:srgbClr val="FFFFFF"/>
                    </a:gs>
                  </a:gsLst>
                  <a:lin ang="10800000" scaled="1"/>
                  <a:tileRect/>
                </a:gradFill>
                <a:ln w="9525" cap="flat" cmpd="sng" algn="ctr">
                  <a:noFill/>
                  <a:prstDash val="solid"/>
                </a:ln>
                <a:effectLst>
                  <a:innerShdw blurRad="269875" dist="114300" dir="5640000">
                    <a:srgbClr val="000000">
                      <a:alpha val="13000"/>
                    </a:srgbClr>
                  </a:innerShdw>
                </a:effectLst>
              </p:spPr>
              <p:txBody>
                <a:bodyPr anchor="ctr"/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>
                    <a:buFont typeface="Calibri" pitchFamily="34" charset="0"/>
                    <a:buAutoNum type="arabicPeriod"/>
                  </a:pPr>
                  <a:endParaRPr lang="en-US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Ellipse 71"/>
                <p:cNvSpPr/>
                <p:nvPr/>
              </p:nvSpPr>
              <p:spPr>
                <a:xfrm>
                  <a:off x="1793848" y="2877233"/>
                  <a:ext cx="3014980" cy="368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  <a:ln w="9525" cap="flat" cmpd="sng" algn="ctr">
                  <a:noFill/>
                  <a:prstDash val="solid"/>
                </a:ln>
                <a:effectLst>
                  <a:innerShdw blurRad="269875" dist="114300" dir="5640000">
                    <a:srgbClr val="000000">
                      <a:alpha val="13000"/>
                    </a:srgbClr>
                  </a:innerShdw>
                </a:effectLst>
              </p:spPr>
              <p:txBody>
                <a:bodyPr anchor="ctr"/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>
                    <a:buFont typeface="Calibri" pitchFamily="34" charset="0"/>
                    <a:buAutoNum type="arabicPeriod"/>
                  </a:pPr>
                  <a:endParaRPr lang="en-US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8" name="Gruppe 83"/>
            <p:cNvGrpSpPr>
              <a:grpSpLocks/>
            </p:cNvGrpSpPr>
            <p:nvPr/>
          </p:nvGrpSpPr>
          <p:grpSpPr bwMode="auto">
            <a:xfrm>
              <a:off x="5236466" y="2266948"/>
              <a:ext cx="2176272" cy="1494293"/>
              <a:chOff x="5123124" y="2934951"/>
              <a:chExt cx="1053931" cy="628095"/>
            </a:xfrm>
          </p:grpSpPr>
          <p:grpSp>
            <p:nvGrpSpPr>
              <p:cNvPr id="10" name="Ligebenet trapez 72"/>
              <p:cNvGrpSpPr>
                <a:grpSpLocks/>
              </p:cNvGrpSpPr>
              <p:nvPr/>
            </p:nvGrpSpPr>
            <p:grpSpPr bwMode="auto">
              <a:xfrm>
                <a:off x="5123124" y="3004463"/>
                <a:ext cx="1053931" cy="558583"/>
                <a:chOff x="5236464" y="2432304"/>
                <a:chExt cx="2176272" cy="1328928"/>
              </a:xfrm>
            </p:grpSpPr>
            <p:pic>
              <p:nvPicPr>
                <p:cNvPr id="12" name="Ligebenet trapez 72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6464" y="2432304"/>
                  <a:ext cx="2176272" cy="13289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" name="Text Box 14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5759631" y="2439406"/>
                  <a:ext cx="1123880" cy="994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10800000" anchor="ctr"/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>
                    <a:buFont typeface="Calibri" pitchFamily="34" charset="0"/>
                    <a:buAutoNum type="arabicPeriod"/>
                  </a:pPr>
                  <a:endParaRPr lang="en-US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" name="Ellipse 73"/>
              <p:cNvSpPr/>
              <p:nvPr/>
            </p:nvSpPr>
            <p:spPr bwMode="auto">
              <a:xfrm>
                <a:off x="5124231" y="2934951"/>
                <a:ext cx="1051717" cy="164522"/>
              </a:xfrm>
              <a:prstGeom prst="ellipse">
                <a:avLst/>
              </a:prstGeom>
              <a:gradFill flip="none" rotWithShape="1">
                <a:gsLst>
                  <a:gs pos="0">
                    <a:srgbClr val="74F4FF"/>
                  </a:gs>
                  <a:gs pos="100000">
                    <a:srgbClr val="208ECD"/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</a:ln>
              <a:effectLst>
                <a:innerShdw blurRad="190500" dist="114300" dir="5640000">
                  <a:srgbClr val="000000">
                    <a:alpha val="37000"/>
                  </a:srgbClr>
                </a:innerShdw>
              </a:effectLst>
            </p:spPr>
            <p:txBody>
              <a:bodyPr anchor="ctr"/>
              <a:lstStyle>
                <a:lvl1pPr marL="342900" indent="-3429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>
                  <a:buFont typeface="Calibri" pitchFamily="34" charset="0"/>
                  <a:buAutoNum type="arabicPeriod"/>
                </a:pPr>
                <a:endParaRPr lang="en-US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Ligebenet trapez 98"/>
            <p:cNvSpPr>
              <a:spLocks noChangeArrowheads="1"/>
            </p:cNvSpPr>
            <p:nvPr/>
          </p:nvSpPr>
          <p:spPr bwMode="auto">
            <a:xfrm rot="10800000">
              <a:off x="5757871" y="1695477"/>
              <a:ext cx="1857388" cy="2193909"/>
            </a:xfrm>
            <a:custGeom>
              <a:avLst/>
              <a:gdLst>
                <a:gd name="T0" fmla="*/ 928694 w 1854200"/>
                <a:gd name="T1" fmla="*/ 0 h 2320910"/>
                <a:gd name="T2" fmla="*/ 395837 w 1854200"/>
                <a:gd name="T3" fmla="*/ 1096955 h 2320910"/>
                <a:gd name="T4" fmla="*/ 928694 w 1854200"/>
                <a:gd name="T5" fmla="*/ 2193909 h 2320910"/>
                <a:gd name="T6" fmla="*/ 1461551 w 1854200"/>
                <a:gd name="T7" fmla="*/ 1096955 h 232091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26877 w 1854200"/>
                <a:gd name="T13" fmla="*/ 659494 h 2320910"/>
                <a:gd name="T14" fmla="*/ 1327323 w 1854200"/>
                <a:gd name="T15" fmla="*/ 2320910 h 23209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54200" h="2320910">
                  <a:moveTo>
                    <a:pt x="0" y="2320910"/>
                  </a:moveTo>
                  <a:lnTo>
                    <a:pt x="790316" y="0"/>
                  </a:lnTo>
                  <a:lnTo>
                    <a:pt x="1063884" y="0"/>
                  </a:lnTo>
                  <a:lnTo>
                    <a:pt x="1854200" y="2320910"/>
                  </a:lnTo>
                  <a:lnTo>
                    <a:pt x="0" y="2320910"/>
                  </a:lnTo>
                  <a:close/>
                </a:path>
              </a:pathLst>
            </a:custGeom>
            <a:gradFill rotWithShape="1">
              <a:gsLst>
                <a:gs pos="0">
                  <a:srgbClr val="151616">
                    <a:alpha val="0"/>
                  </a:srgbClr>
                </a:gs>
                <a:gs pos="100000">
                  <a:srgbClr val="FFFCF9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1458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309168" y="1445405"/>
            <a:ext cx="6714862" cy="54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Main Heading Goes here</a:t>
            </a:r>
            <a:r>
              <a:rPr lang="en-US" altLang="zh-CN" sz="3600" b="1" dirty="0">
                <a:solidFill>
                  <a:srgbClr val="FFFFFF"/>
                </a:solidFill>
                <a:latin typeface="Century Gothic" pitchFamily="34" charset="0"/>
              </a:rPr>
              <a:t/>
            </a:r>
            <a:br>
              <a:rPr lang="en-US" altLang="zh-CN" sz="3600" b="1" dirty="0">
                <a:solidFill>
                  <a:srgbClr val="FFFFFF"/>
                </a:solidFill>
                <a:latin typeface="Century Gothic" pitchFamily="34" charset="0"/>
              </a:rPr>
            </a:br>
            <a:r>
              <a:rPr lang="en-US" altLang="zh-CN" sz="2000" dirty="0">
                <a:solidFill>
                  <a:srgbClr val="FFFFFF"/>
                </a:solidFill>
                <a:latin typeface="Century Gothic" pitchFamily="34" charset="0"/>
              </a:rPr>
              <a:t>Sub-heading goes here</a:t>
            </a:r>
          </a:p>
        </p:txBody>
      </p: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880857" y="3809517"/>
            <a:ext cx="2574521" cy="1673807"/>
            <a:chOff x="1428728" y="3870077"/>
            <a:chExt cx="3330768" cy="2165532"/>
          </a:xfrm>
        </p:grpSpPr>
        <p:sp>
          <p:nvSpPr>
            <p:cNvPr id="9" name="Oval 24"/>
            <p:cNvSpPr>
              <a:spLocks noChangeArrowheads="1"/>
            </p:cNvSpPr>
            <p:nvPr/>
          </p:nvSpPr>
          <p:spPr bwMode="auto">
            <a:xfrm rot="21217870">
              <a:off x="1428728" y="4519420"/>
              <a:ext cx="3330768" cy="1516189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 altLang="zh-CN"/>
            </a:p>
          </p:txBody>
        </p:sp>
        <p:sp>
          <p:nvSpPr>
            <p:cNvPr id="10" name="Oval 4"/>
            <p:cNvSpPr/>
            <p:nvPr/>
          </p:nvSpPr>
          <p:spPr>
            <a:xfrm>
              <a:off x="3181132" y="3870077"/>
              <a:ext cx="1245333" cy="155206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scene3d>
              <a:camera prst="perspectiveFront">
                <a:rot lat="0" lon="18299965" rev="0"/>
              </a:camera>
              <a:lightRig rig="threePt" dir="t">
                <a:rot lat="0" lon="0" rev="21594000"/>
              </a:lightRig>
            </a:scene3d>
            <a:sp3d>
              <a:bevelT w="1270000" h="1270000"/>
              <a:bevelB w="1270000" h="127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2561915" y="3624221"/>
            <a:ext cx="2785588" cy="1997770"/>
            <a:chOff x="2309762" y="3630066"/>
            <a:chExt cx="3603071" cy="2584956"/>
          </a:xfrm>
        </p:grpSpPr>
        <p:sp>
          <p:nvSpPr>
            <p:cNvPr id="12" name="Oval 24"/>
            <p:cNvSpPr>
              <a:spLocks noChangeArrowheads="1"/>
            </p:cNvSpPr>
            <p:nvPr/>
          </p:nvSpPr>
          <p:spPr bwMode="auto">
            <a:xfrm rot="21251426">
              <a:off x="2309762" y="4890788"/>
              <a:ext cx="3603071" cy="1324234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 altLang="zh-CN"/>
            </a:p>
          </p:txBody>
        </p:sp>
        <p:sp>
          <p:nvSpPr>
            <p:cNvPr id="13" name="Oval 2"/>
            <p:cNvSpPr/>
            <p:nvPr/>
          </p:nvSpPr>
          <p:spPr>
            <a:xfrm>
              <a:off x="3889120" y="3630066"/>
              <a:ext cx="1797200" cy="198008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  <a:scene3d>
              <a:camera prst="perspectiveFront">
                <a:rot lat="0" lon="18299965" rev="0"/>
              </a:camera>
              <a:lightRig rig="threePt" dir="t">
                <a:rot lat="0" lon="0" rev="21594000"/>
              </a:lightRig>
            </a:scene3d>
            <a:sp3d>
              <a:bevelT w="1270000" h="1270000"/>
              <a:bevelB w="1270000" h="127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grpSp>
        <p:nvGrpSpPr>
          <p:cNvPr id="14" name="Group 24"/>
          <p:cNvGrpSpPr>
            <a:grpSpLocks/>
          </p:cNvGrpSpPr>
          <p:nvPr/>
        </p:nvGrpSpPr>
        <p:grpSpPr bwMode="auto">
          <a:xfrm>
            <a:off x="3319054" y="3468375"/>
            <a:ext cx="3326753" cy="2338912"/>
            <a:chOff x="3290053" y="3429001"/>
            <a:chExt cx="4302388" cy="3026032"/>
          </a:xfrm>
        </p:grpSpPr>
        <p:sp>
          <p:nvSpPr>
            <p:cNvPr id="15" name="Oval 24"/>
            <p:cNvSpPr>
              <a:spLocks noChangeArrowheads="1"/>
            </p:cNvSpPr>
            <p:nvPr/>
          </p:nvSpPr>
          <p:spPr bwMode="auto">
            <a:xfrm rot="21387189">
              <a:off x="3290053" y="5129358"/>
              <a:ext cx="4302388" cy="132567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 altLang="zh-CN"/>
            </a:p>
          </p:txBody>
        </p:sp>
        <p:sp>
          <p:nvSpPr>
            <p:cNvPr id="16" name="Oval 3"/>
            <p:cNvSpPr/>
            <p:nvPr/>
          </p:nvSpPr>
          <p:spPr>
            <a:xfrm>
              <a:off x="5032792" y="3429001"/>
              <a:ext cx="2364856" cy="247316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  <a:scene3d>
              <a:camera prst="perspectiveFront">
                <a:rot lat="0" lon="18299965" rev="0"/>
              </a:camera>
              <a:lightRig rig="threePt" dir="t">
                <a:rot lat="0" lon="0" rev="21594000"/>
              </a:lightRig>
            </a:scene3d>
            <a:sp3d>
              <a:bevelT w="1270000" h="1270000"/>
              <a:bevelB w="1270000" h="127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grpSp>
        <p:nvGrpSpPr>
          <p:cNvPr id="17" name="Group 25"/>
          <p:cNvGrpSpPr>
            <a:grpSpLocks/>
          </p:cNvGrpSpPr>
          <p:nvPr/>
        </p:nvGrpSpPr>
        <p:grpSpPr bwMode="auto">
          <a:xfrm>
            <a:off x="3652834" y="3302712"/>
            <a:ext cx="4616468" cy="2730367"/>
            <a:chOff x="3721488" y="3214686"/>
            <a:chExt cx="5971712" cy="3531790"/>
          </a:xfrm>
        </p:grpSpPr>
        <p:sp>
          <p:nvSpPr>
            <p:cNvPr id="18" name="Oval 24"/>
            <p:cNvSpPr>
              <a:spLocks noChangeArrowheads="1"/>
            </p:cNvSpPr>
            <p:nvPr/>
          </p:nvSpPr>
          <p:spPr bwMode="auto">
            <a:xfrm rot="21387189">
              <a:off x="3721488" y="4936929"/>
              <a:ext cx="5971712" cy="1809547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 altLang="zh-CN"/>
            </a:p>
          </p:txBody>
        </p:sp>
        <p:sp>
          <p:nvSpPr>
            <p:cNvPr id="19" name="Oval 14"/>
            <p:cNvSpPr/>
            <p:nvPr/>
          </p:nvSpPr>
          <p:spPr>
            <a:xfrm>
              <a:off x="6122003" y="3214686"/>
              <a:ext cx="3064361" cy="290158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scene3d>
              <a:camera prst="perspectiveFront">
                <a:rot lat="0" lon="18299965" rev="0"/>
              </a:camera>
              <a:lightRig rig="threePt" dir="t">
                <a:rot lat="0" lon="0" rev="21594000"/>
              </a:lightRig>
            </a:scene3d>
            <a:sp3d>
              <a:bevelT w="1270000" h="1270000"/>
              <a:bevelB w="1270000" h="127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cxnSp>
        <p:nvCxnSpPr>
          <p:cNvPr id="20" name="Straight Arrow Connector 17"/>
          <p:cNvCxnSpPr/>
          <p:nvPr/>
        </p:nvCxnSpPr>
        <p:spPr>
          <a:xfrm rot="5400000" flipH="1" flipV="1">
            <a:off x="2838019" y="3422971"/>
            <a:ext cx="509260" cy="1227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8"/>
          <p:cNvCxnSpPr/>
          <p:nvPr/>
        </p:nvCxnSpPr>
        <p:spPr>
          <a:xfrm rot="5400000" flipH="1" flipV="1">
            <a:off x="3637496" y="3283691"/>
            <a:ext cx="510487" cy="1227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19"/>
          <p:cNvCxnSpPr/>
          <p:nvPr/>
        </p:nvCxnSpPr>
        <p:spPr>
          <a:xfrm rot="5400000" flipH="1" flipV="1">
            <a:off x="4648038" y="3144412"/>
            <a:ext cx="510487" cy="0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0"/>
          <p:cNvCxnSpPr/>
          <p:nvPr/>
        </p:nvCxnSpPr>
        <p:spPr>
          <a:xfrm rot="5400000" flipH="1" flipV="1">
            <a:off x="5742639" y="3005746"/>
            <a:ext cx="510487" cy="0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061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10"/>
          <p:cNvGrpSpPr/>
          <p:nvPr/>
        </p:nvGrpSpPr>
        <p:grpSpPr>
          <a:xfrm>
            <a:off x="3294721" y="2405408"/>
            <a:ext cx="3389194" cy="3399856"/>
            <a:chOff x="1979518" y="1061926"/>
            <a:chExt cx="4534093" cy="4548357"/>
          </a:xfrm>
          <a:solidFill>
            <a:schemeClr val="bg1">
              <a:lumMod val="65000"/>
            </a:schemeClr>
          </a:solidFill>
          <a:effectLst>
            <a:outerShdw blurRad="723900" dist="50800" dir="6120000" algn="ctr" rotWithShape="0">
              <a:srgbClr val="000000">
                <a:alpha val="57000"/>
              </a:srgbClr>
            </a:outerShdw>
          </a:effectLst>
          <a:scene3d>
            <a:camera prst="perspectiveFront" fov="5400000">
              <a:rot lat="19653974" lon="19492282" rev="1671675"/>
            </a:camera>
            <a:lightRig rig="threePt" dir="t"/>
          </a:scene3d>
        </p:grpSpPr>
        <p:sp>
          <p:nvSpPr>
            <p:cNvPr id="6" name="Träne 6"/>
            <p:cNvSpPr/>
            <p:nvPr/>
          </p:nvSpPr>
          <p:spPr>
            <a:xfrm>
              <a:off x="1979518" y="3425883"/>
              <a:ext cx="2184400" cy="2184400"/>
            </a:xfrm>
            <a:prstGeom prst="teardrop">
              <a:avLst/>
            </a:prstGeom>
            <a:gradFill>
              <a:gsLst>
                <a:gs pos="0">
                  <a:srgbClr val="7A0000"/>
                </a:gs>
                <a:gs pos="8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p3d extrusionH="190500" prstMaterial="matte">
              <a:bevelT w="0" h="0" prst="divot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600"/>
            </a:p>
          </p:txBody>
        </p:sp>
        <p:sp>
          <p:nvSpPr>
            <p:cNvPr id="7" name="Träne 7"/>
            <p:cNvSpPr/>
            <p:nvPr/>
          </p:nvSpPr>
          <p:spPr>
            <a:xfrm flipH="1">
              <a:off x="4329209" y="3425883"/>
              <a:ext cx="2184400" cy="2184400"/>
            </a:xfrm>
            <a:prstGeom prst="teardrop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84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p3d extrusionH="190500" prstMaterial="matte">
              <a:bevelT w="0" h="0" prst="divot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/>
                <a:t>Enter your own text here and it will be displayed </a:t>
              </a:r>
              <a:br>
                <a:rPr lang="de-DE" sz="1600" dirty="0"/>
              </a:br>
              <a:r>
                <a:rPr lang="de-DE" sz="1600" dirty="0"/>
                <a:t>in 3D</a:t>
              </a:r>
              <a:endParaRPr lang="de-DE" sz="1600" dirty="0"/>
            </a:p>
          </p:txBody>
        </p:sp>
        <p:sp>
          <p:nvSpPr>
            <p:cNvPr id="8" name="Träne 8"/>
            <p:cNvSpPr/>
            <p:nvPr/>
          </p:nvSpPr>
          <p:spPr>
            <a:xfrm flipV="1">
              <a:off x="1979518" y="1061926"/>
              <a:ext cx="2184400" cy="2184400"/>
            </a:xfrm>
            <a:prstGeom prst="teardrop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84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p3d extrusionH="190500" prstMaterial="matte">
              <a:bevelT w="0" h="0" prst="divot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600"/>
            </a:p>
          </p:txBody>
        </p:sp>
        <p:sp>
          <p:nvSpPr>
            <p:cNvPr id="9" name="Träne 9"/>
            <p:cNvSpPr/>
            <p:nvPr/>
          </p:nvSpPr>
          <p:spPr>
            <a:xfrm flipH="1" flipV="1">
              <a:off x="4329210" y="1061926"/>
              <a:ext cx="2184401" cy="2184400"/>
            </a:xfrm>
            <a:prstGeom prst="teardrop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84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p3d extrusionH="190500" prstMaterial="matte">
              <a:bevelT w="0" h="0" prst="divot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600"/>
            </a:p>
          </p:txBody>
        </p:sp>
      </p:grpSp>
      <p:sp>
        <p:nvSpPr>
          <p:cNvPr id="10" name="Rectangle 5"/>
          <p:cNvSpPr>
            <a:spLocks noChangeArrowheads="1"/>
          </p:cNvSpPr>
          <p:nvPr/>
        </p:nvSpPr>
        <p:spPr bwMode="gray">
          <a:xfrm>
            <a:off x="983466" y="2643276"/>
            <a:ext cx="2359732" cy="9151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fontAlgn="auto">
              <a:spcBef>
                <a:spcPts val="0"/>
              </a:spcBef>
              <a:spcAft>
                <a:spcPts val="1400"/>
              </a:spcAft>
              <a:buClr>
                <a:srgbClr val="292929"/>
              </a:buClr>
              <a:defRPr/>
            </a:pPr>
            <a: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Edit this text to edit </a:t>
            </a:r>
            <a:b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</a:br>
            <a: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a description using </a:t>
            </a:r>
            <a:b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</a:br>
            <a: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classic text layout.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gray">
          <a:xfrm>
            <a:off x="6079198" y="2643276"/>
            <a:ext cx="2359732" cy="9151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algn="r" fontAlgn="auto">
              <a:spcBef>
                <a:spcPts val="0"/>
              </a:spcBef>
              <a:spcAft>
                <a:spcPts val="1400"/>
              </a:spcAft>
              <a:buClr>
                <a:srgbClr val="292929"/>
              </a:buClr>
              <a:defRPr/>
            </a:pPr>
            <a: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Edit this text to edit </a:t>
            </a:r>
            <a:b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</a:br>
            <a: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a description using </a:t>
            </a:r>
            <a:b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</a:br>
            <a:r>
              <a:rPr lang="en-US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classic text layout.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021093" y="1440565"/>
            <a:ext cx="7353334" cy="59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3200" b="1">
                <a:latin typeface="Century Gothic" pitchFamily="34" charset="0"/>
              </a:rPr>
              <a:t>Main Heading Goes here</a:t>
            </a:r>
            <a:r>
              <a:rPr lang="en-US" altLang="zh-CN" sz="3600" b="1">
                <a:latin typeface="Century Gothic" pitchFamily="34" charset="0"/>
              </a:rPr>
              <a:t/>
            </a:r>
            <a:br>
              <a:rPr lang="en-US" altLang="zh-CN" sz="3600" b="1">
                <a:latin typeface="Century Gothic" pitchFamily="34" charset="0"/>
              </a:rPr>
            </a:br>
            <a:r>
              <a:rPr lang="en-US" altLang="zh-CN" sz="2000">
                <a:latin typeface="Century Gothic" pitchFamily="34" charset="0"/>
              </a:rPr>
              <a:t>Sub-heading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3358077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nut 7"/>
          <p:cNvSpPr/>
          <p:nvPr/>
        </p:nvSpPr>
        <p:spPr>
          <a:xfrm>
            <a:off x="1571604" y="3929066"/>
            <a:ext cx="6072230" cy="2571768"/>
          </a:xfrm>
          <a:prstGeom prst="donut">
            <a:avLst>
              <a:gd name="adj" fmla="val 41102"/>
            </a:avLst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Relaxed">
              <a:rot lat="17373601" lon="0" rev="0"/>
            </a:camera>
            <a:lightRig rig="threePt" dir="t">
              <a:rot lat="0" lon="0" rev="78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SG">
              <a:solidFill>
                <a:schemeClr val="tx1"/>
              </a:solidFill>
            </a:endParaRP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-29166" y="789847"/>
            <a:ext cx="9209677" cy="3025083"/>
            <a:chOff x="0" y="0"/>
            <a:chExt cx="9144000" cy="4714884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0" y="0"/>
              <a:ext cx="9144000" cy="264318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SG" altLang="zh-CN"/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 flipV="1">
              <a:off x="0" y="2643182"/>
              <a:ext cx="9144000" cy="2071702"/>
            </a:xfrm>
            <a:prstGeom prst="rect">
              <a:avLst/>
            </a:prstGeom>
            <a:gradFill rotWithShape="1">
              <a:gsLst>
                <a:gs pos="0">
                  <a:srgbClr val="FDFDFD">
                    <a:alpha val="0"/>
                  </a:srgbClr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SG" altLang="zh-CN"/>
            </a:p>
          </p:txBody>
        </p:sp>
      </p:grpSp>
      <p:sp>
        <p:nvSpPr>
          <p:cNvPr id="5" name="Rectangle 24"/>
          <p:cNvSpPr/>
          <p:nvPr/>
        </p:nvSpPr>
        <p:spPr>
          <a:xfrm rot="16200000" flipH="1">
            <a:off x="4168093" y="691183"/>
            <a:ext cx="844332" cy="91805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SG" altLang="zh-CN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/>
          <p:nvPr/>
        </p:nvSpPr>
        <p:spPr>
          <a:xfrm rot="16200000">
            <a:off x="3689639" y="-631602"/>
            <a:ext cx="1801240" cy="918051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SG" altLang="zh-CN">
              <a:solidFill>
                <a:srgbClr val="FFFFFF"/>
              </a:solidFill>
            </a:endParaRPr>
          </a:p>
        </p:txBody>
      </p:sp>
      <p:sp>
        <p:nvSpPr>
          <p:cNvPr id="7" name="Rectangle 1"/>
          <p:cNvSpPr/>
          <p:nvPr/>
        </p:nvSpPr>
        <p:spPr>
          <a:xfrm>
            <a:off x="1189788" y="2438846"/>
            <a:ext cx="1708966" cy="2758168"/>
          </a:xfrm>
          <a:prstGeom prst="rect">
            <a:avLst/>
          </a:prstGeom>
          <a:gradFill flip="none" rotWithShape="1">
            <a:gsLst>
              <a:gs pos="61000">
                <a:srgbClr val="00B0F0"/>
              </a:gs>
              <a:gs pos="100000">
                <a:srgbClr val="0070C0"/>
              </a:gs>
            </a:gsLst>
            <a:lin ang="16200000" scaled="1"/>
            <a:tileRect/>
          </a:gradFill>
          <a:ln>
            <a:noFill/>
          </a:ln>
          <a:scene3d>
            <a:camera prst="perspectiveRight">
              <a:rot lat="0" lon="20099996" rev="0"/>
            </a:camera>
            <a:lightRig rig="soft" dir="t"/>
          </a:scene3d>
          <a:sp3d extrusionH="254000"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28600"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800" b="1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3020822" y="2551424"/>
            <a:ext cx="1586897" cy="2533011"/>
          </a:xfrm>
          <a:prstGeom prst="rect">
            <a:avLst/>
          </a:prstGeom>
          <a:gradFill flip="none" rotWithShape="1">
            <a:gsLst>
              <a:gs pos="61000">
                <a:srgbClr val="00B0F0"/>
              </a:gs>
              <a:gs pos="100000">
                <a:srgbClr val="0070C0"/>
              </a:gs>
            </a:gsLst>
            <a:lin ang="16200000" scaled="1"/>
            <a:tileRect/>
          </a:gradFill>
          <a:ln>
            <a:noFill/>
          </a:ln>
          <a:scene3d>
            <a:camera prst="perspectiveRight"/>
            <a:lightRig rig="soft" dir="t"/>
          </a:scene3d>
          <a:sp3d extrusionH="254000"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800" b="1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5800" lvl="1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6377719" y="2438846"/>
            <a:ext cx="1708966" cy="2758168"/>
          </a:xfrm>
          <a:prstGeom prst="rect">
            <a:avLst/>
          </a:prstGeom>
          <a:gradFill flip="none" rotWithShape="1">
            <a:gsLst>
              <a:gs pos="61000">
                <a:srgbClr val="00B0F0"/>
              </a:gs>
              <a:gs pos="100000">
                <a:srgbClr val="0070C0"/>
              </a:gs>
            </a:gsLst>
            <a:lin ang="16200000" scaled="1"/>
            <a:tileRect/>
          </a:gradFill>
          <a:ln>
            <a:noFill/>
          </a:ln>
          <a:scene3d>
            <a:camera prst="perspectiveLeft">
              <a:rot lat="0" lon="1800000" rev="0"/>
            </a:camera>
            <a:lightRig rig="soft" dir="t"/>
          </a:scene3d>
          <a:sp3d extrusionH="254000"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228600"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indent="-2286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indent="-2286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indent="-2286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indent="-2286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4729788" y="2551424"/>
            <a:ext cx="1586897" cy="2533011"/>
          </a:xfrm>
          <a:prstGeom prst="rect">
            <a:avLst/>
          </a:prstGeom>
          <a:gradFill flip="none" rotWithShape="1">
            <a:gsLst>
              <a:gs pos="61000">
                <a:srgbClr val="00B0F0"/>
              </a:gs>
              <a:gs pos="100000">
                <a:srgbClr val="0070C0"/>
              </a:gs>
            </a:gsLst>
            <a:lin ang="16200000" scaled="1"/>
            <a:tileRect/>
          </a:gradFill>
          <a:ln>
            <a:noFill/>
          </a:ln>
          <a:scene3d>
            <a:camera prst="perspectiveLeft"/>
            <a:lightRig rig="soft" dir="t"/>
          </a:scene3d>
          <a:sp3d extrusionH="254000"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SG" sz="2400" dirty="0"/>
          </a:p>
        </p:txBody>
      </p:sp>
      <p:grpSp>
        <p:nvGrpSpPr>
          <p:cNvPr id="12" name="Group 1"/>
          <p:cNvGrpSpPr/>
          <p:nvPr/>
        </p:nvGrpSpPr>
        <p:grpSpPr>
          <a:xfrm flipH="1">
            <a:off x="3081857" y="4183809"/>
            <a:ext cx="442870" cy="1069494"/>
            <a:chOff x="4867279" y="2055806"/>
            <a:chExt cx="1171578" cy="3067773"/>
          </a:xfrm>
          <a:solidFill>
            <a:schemeClr val="tx2">
              <a:lumMod val="75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3" name="Freeform 91"/>
            <p:cNvSpPr>
              <a:spLocks/>
            </p:cNvSpPr>
            <p:nvPr/>
          </p:nvSpPr>
          <p:spPr bwMode="auto">
            <a:xfrm>
              <a:off x="5143504" y="2500306"/>
              <a:ext cx="831850" cy="1851025"/>
            </a:xfrm>
            <a:custGeom>
              <a:avLst/>
              <a:gdLst/>
              <a:ahLst/>
              <a:cxnLst>
                <a:cxn ang="0">
                  <a:pos x="386" y="40"/>
                </a:cxn>
                <a:cxn ang="0">
                  <a:pos x="412" y="48"/>
                </a:cxn>
                <a:cxn ang="0">
                  <a:pos x="432" y="70"/>
                </a:cxn>
                <a:cxn ang="0">
                  <a:pos x="440" y="98"/>
                </a:cxn>
                <a:cxn ang="0">
                  <a:pos x="442" y="116"/>
                </a:cxn>
                <a:cxn ang="0">
                  <a:pos x="448" y="134"/>
                </a:cxn>
                <a:cxn ang="0">
                  <a:pos x="452" y="154"/>
                </a:cxn>
                <a:cxn ang="0">
                  <a:pos x="482" y="248"/>
                </a:cxn>
                <a:cxn ang="0">
                  <a:pos x="522" y="410"/>
                </a:cxn>
                <a:cxn ang="0">
                  <a:pos x="522" y="422"/>
                </a:cxn>
                <a:cxn ang="0">
                  <a:pos x="514" y="450"/>
                </a:cxn>
                <a:cxn ang="0">
                  <a:pos x="460" y="580"/>
                </a:cxn>
                <a:cxn ang="0">
                  <a:pos x="476" y="616"/>
                </a:cxn>
                <a:cxn ang="0">
                  <a:pos x="490" y="672"/>
                </a:cxn>
                <a:cxn ang="0">
                  <a:pos x="486" y="704"/>
                </a:cxn>
                <a:cxn ang="0">
                  <a:pos x="490" y="928"/>
                </a:cxn>
                <a:cxn ang="0">
                  <a:pos x="492" y="1018"/>
                </a:cxn>
                <a:cxn ang="0">
                  <a:pos x="464" y="1096"/>
                </a:cxn>
                <a:cxn ang="0">
                  <a:pos x="396" y="1122"/>
                </a:cxn>
                <a:cxn ang="0">
                  <a:pos x="320" y="1144"/>
                </a:cxn>
                <a:cxn ang="0">
                  <a:pos x="228" y="1164"/>
                </a:cxn>
                <a:cxn ang="0">
                  <a:pos x="160" y="1160"/>
                </a:cxn>
                <a:cxn ang="0">
                  <a:pos x="106" y="1140"/>
                </a:cxn>
                <a:cxn ang="0">
                  <a:pos x="92" y="1102"/>
                </a:cxn>
                <a:cxn ang="0">
                  <a:pos x="92" y="1070"/>
                </a:cxn>
                <a:cxn ang="0">
                  <a:pos x="92" y="1012"/>
                </a:cxn>
                <a:cxn ang="0">
                  <a:pos x="92" y="960"/>
                </a:cxn>
                <a:cxn ang="0">
                  <a:pos x="86" y="838"/>
                </a:cxn>
                <a:cxn ang="0">
                  <a:pos x="88" y="744"/>
                </a:cxn>
                <a:cxn ang="0">
                  <a:pos x="68" y="736"/>
                </a:cxn>
                <a:cxn ang="0">
                  <a:pos x="64" y="728"/>
                </a:cxn>
                <a:cxn ang="0">
                  <a:pos x="80" y="660"/>
                </a:cxn>
                <a:cxn ang="0">
                  <a:pos x="94" y="600"/>
                </a:cxn>
                <a:cxn ang="0">
                  <a:pos x="116" y="522"/>
                </a:cxn>
                <a:cxn ang="0">
                  <a:pos x="124" y="480"/>
                </a:cxn>
                <a:cxn ang="0">
                  <a:pos x="108" y="430"/>
                </a:cxn>
                <a:cxn ang="0">
                  <a:pos x="88" y="380"/>
                </a:cxn>
                <a:cxn ang="0">
                  <a:pos x="74" y="338"/>
                </a:cxn>
                <a:cxn ang="0">
                  <a:pos x="46" y="240"/>
                </a:cxn>
                <a:cxn ang="0">
                  <a:pos x="26" y="160"/>
                </a:cxn>
                <a:cxn ang="0">
                  <a:pos x="6" y="132"/>
                </a:cxn>
                <a:cxn ang="0">
                  <a:pos x="0" y="106"/>
                </a:cxn>
                <a:cxn ang="0">
                  <a:pos x="4" y="74"/>
                </a:cxn>
                <a:cxn ang="0">
                  <a:pos x="16" y="54"/>
                </a:cxn>
                <a:cxn ang="0">
                  <a:pos x="56" y="46"/>
                </a:cxn>
                <a:cxn ang="0">
                  <a:pos x="86" y="36"/>
                </a:cxn>
                <a:cxn ang="0">
                  <a:pos x="112" y="22"/>
                </a:cxn>
                <a:cxn ang="0">
                  <a:pos x="166" y="0"/>
                </a:cxn>
                <a:cxn ang="0">
                  <a:pos x="178" y="0"/>
                </a:cxn>
                <a:cxn ang="0">
                  <a:pos x="338" y="28"/>
                </a:cxn>
              </a:cxnLst>
              <a:rect l="0" t="0" r="r" b="b"/>
              <a:pathLst>
                <a:path w="524" h="1166">
                  <a:moveTo>
                    <a:pt x="350" y="32"/>
                  </a:moveTo>
                  <a:lnTo>
                    <a:pt x="386" y="40"/>
                  </a:lnTo>
                  <a:lnTo>
                    <a:pt x="386" y="40"/>
                  </a:lnTo>
                  <a:lnTo>
                    <a:pt x="390" y="40"/>
                  </a:lnTo>
                  <a:lnTo>
                    <a:pt x="404" y="44"/>
                  </a:lnTo>
                  <a:lnTo>
                    <a:pt x="412" y="48"/>
                  </a:lnTo>
                  <a:lnTo>
                    <a:pt x="420" y="54"/>
                  </a:lnTo>
                  <a:lnTo>
                    <a:pt x="426" y="60"/>
                  </a:lnTo>
                  <a:lnTo>
                    <a:pt x="432" y="70"/>
                  </a:lnTo>
                  <a:lnTo>
                    <a:pt x="432" y="70"/>
                  </a:lnTo>
                  <a:lnTo>
                    <a:pt x="436" y="84"/>
                  </a:lnTo>
                  <a:lnTo>
                    <a:pt x="440" y="98"/>
                  </a:lnTo>
                  <a:lnTo>
                    <a:pt x="440" y="108"/>
                  </a:lnTo>
                  <a:lnTo>
                    <a:pt x="440" y="108"/>
                  </a:lnTo>
                  <a:lnTo>
                    <a:pt x="442" y="116"/>
                  </a:lnTo>
                  <a:lnTo>
                    <a:pt x="444" y="12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50" y="146"/>
                  </a:lnTo>
                  <a:lnTo>
                    <a:pt x="452" y="154"/>
                  </a:lnTo>
                  <a:lnTo>
                    <a:pt x="452" y="154"/>
                  </a:lnTo>
                  <a:lnTo>
                    <a:pt x="468" y="202"/>
                  </a:lnTo>
                  <a:lnTo>
                    <a:pt x="482" y="248"/>
                  </a:lnTo>
                  <a:lnTo>
                    <a:pt x="482" y="248"/>
                  </a:lnTo>
                  <a:lnTo>
                    <a:pt x="518" y="396"/>
                  </a:lnTo>
                  <a:lnTo>
                    <a:pt x="518" y="396"/>
                  </a:lnTo>
                  <a:lnTo>
                    <a:pt x="522" y="410"/>
                  </a:lnTo>
                  <a:lnTo>
                    <a:pt x="524" y="416"/>
                  </a:lnTo>
                  <a:lnTo>
                    <a:pt x="522" y="422"/>
                  </a:lnTo>
                  <a:lnTo>
                    <a:pt x="522" y="422"/>
                  </a:lnTo>
                  <a:lnTo>
                    <a:pt x="516" y="438"/>
                  </a:lnTo>
                  <a:lnTo>
                    <a:pt x="514" y="450"/>
                  </a:lnTo>
                  <a:lnTo>
                    <a:pt x="514" y="450"/>
                  </a:lnTo>
                  <a:lnTo>
                    <a:pt x="506" y="472"/>
                  </a:lnTo>
                  <a:lnTo>
                    <a:pt x="488" y="518"/>
                  </a:lnTo>
                  <a:lnTo>
                    <a:pt x="460" y="580"/>
                  </a:lnTo>
                  <a:lnTo>
                    <a:pt x="460" y="580"/>
                  </a:lnTo>
                  <a:lnTo>
                    <a:pt x="466" y="590"/>
                  </a:lnTo>
                  <a:lnTo>
                    <a:pt x="476" y="616"/>
                  </a:lnTo>
                  <a:lnTo>
                    <a:pt x="480" y="634"/>
                  </a:lnTo>
                  <a:lnTo>
                    <a:pt x="486" y="652"/>
                  </a:lnTo>
                  <a:lnTo>
                    <a:pt x="490" y="672"/>
                  </a:lnTo>
                  <a:lnTo>
                    <a:pt x="490" y="694"/>
                  </a:lnTo>
                  <a:lnTo>
                    <a:pt x="486" y="704"/>
                  </a:lnTo>
                  <a:lnTo>
                    <a:pt x="486" y="704"/>
                  </a:lnTo>
                  <a:lnTo>
                    <a:pt x="488" y="802"/>
                  </a:lnTo>
                  <a:lnTo>
                    <a:pt x="490" y="876"/>
                  </a:lnTo>
                  <a:lnTo>
                    <a:pt x="490" y="928"/>
                  </a:lnTo>
                  <a:lnTo>
                    <a:pt x="490" y="928"/>
                  </a:lnTo>
                  <a:lnTo>
                    <a:pt x="490" y="968"/>
                  </a:lnTo>
                  <a:lnTo>
                    <a:pt x="492" y="1018"/>
                  </a:lnTo>
                  <a:lnTo>
                    <a:pt x="494" y="1080"/>
                  </a:lnTo>
                  <a:lnTo>
                    <a:pt x="494" y="1080"/>
                  </a:lnTo>
                  <a:lnTo>
                    <a:pt x="464" y="1096"/>
                  </a:lnTo>
                  <a:lnTo>
                    <a:pt x="432" y="1110"/>
                  </a:lnTo>
                  <a:lnTo>
                    <a:pt x="414" y="1116"/>
                  </a:lnTo>
                  <a:lnTo>
                    <a:pt x="396" y="1122"/>
                  </a:lnTo>
                  <a:lnTo>
                    <a:pt x="396" y="1122"/>
                  </a:lnTo>
                  <a:lnTo>
                    <a:pt x="320" y="1144"/>
                  </a:lnTo>
                  <a:lnTo>
                    <a:pt x="320" y="1144"/>
                  </a:lnTo>
                  <a:lnTo>
                    <a:pt x="294" y="1152"/>
                  </a:lnTo>
                  <a:lnTo>
                    <a:pt x="252" y="1160"/>
                  </a:lnTo>
                  <a:lnTo>
                    <a:pt x="228" y="1164"/>
                  </a:lnTo>
                  <a:lnTo>
                    <a:pt x="204" y="1166"/>
                  </a:lnTo>
                  <a:lnTo>
                    <a:pt x="180" y="1164"/>
                  </a:lnTo>
                  <a:lnTo>
                    <a:pt x="160" y="1160"/>
                  </a:lnTo>
                  <a:lnTo>
                    <a:pt x="160" y="1160"/>
                  </a:lnTo>
                  <a:lnTo>
                    <a:pt x="126" y="1148"/>
                  </a:lnTo>
                  <a:lnTo>
                    <a:pt x="106" y="1140"/>
                  </a:lnTo>
                  <a:lnTo>
                    <a:pt x="92" y="1132"/>
                  </a:lnTo>
                  <a:lnTo>
                    <a:pt x="92" y="1132"/>
                  </a:lnTo>
                  <a:lnTo>
                    <a:pt x="92" y="1102"/>
                  </a:lnTo>
                  <a:lnTo>
                    <a:pt x="92" y="1102"/>
                  </a:lnTo>
                  <a:lnTo>
                    <a:pt x="92" y="1070"/>
                  </a:lnTo>
                  <a:lnTo>
                    <a:pt x="92" y="1070"/>
                  </a:lnTo>
                  <a:lnTo>
                    <a:pt x="92" y="1026"/>
                  </a:lnTo>
                  <a:lnTo>
                    <a:pt x="92" y="1026"/>
                  </a:lnTo>
                  <a:lnTo>
                    <a:pt x="92" y="1012"/>
                  </a:lnTo>
                  <a:lnTo>
                    <a:pt x="92" y="986"/>
                  </a:lnTo>
                  <a:lnTo>
                    <a:pt x="92" y="986"/>
                  </a:lnTo>
                  <a:lnTo>
                    <a:pt x="92" y="960"/>
                  </a:lnTo>
                  <a:lnTo>
                    <a:pt x="90" y="914"/>
                  </a:lnTo>
                  <a:lnTo>
                    <a:pt x="86" y="838"/>
                  </a:lnTo>
                  <a:lnTo>
                    <a:pt x="86" y="838"/>
                  </a:lnTo>
                  <a:lnTo>
                    <a:pt x="86" y="790"/>
                  </a:lnTo>
                  <a:lnTo>
                    <a:pt x="86" y="762"/>
                  </a:lnTo>
                  <a:lnTo>
                    <a:pt x="88" y="744"/>
                  </a:lnTo>
                  <a:lnTo>
                    <a:pt x="88" y="744"/>
                  </a:lnTo>
                  <a:lnTo>
                    <a:pt x="76" y="740"/>
                  </a:lnTo>
                  <a:lnTo>
                    <a:pt x="68" y="736"/>
                  </a:lnTo>
                  <a:lnTo>
                    <a:pt x="66" y="732"/>
                  </a:lnTo>
                  <a:lnTo>
                    <a:pt x="64" y="728"/>
                  </a:lnTo>
                  <a:lnTo>
                    <a:pt x="64" y="728"/>
                  </a:lnTo>
                  <a:lnTo>
                    <a:pt x="72" y="700"/>
                  </a:lnTo>
                  <a:lnTo>
                    <a:pt x="78" y="676"/>
                  </a:lnTo>
                  <a:lnTo>
                    <a:pt x="80" y="660"/>
                  </a:lnTo>
                  <a:lnTo>
                    <a:pt x="80" y="660"/>
                  </a:lnTo>
                  <a:lnTo>
                    <a:pt x="86" y="636"/>
                  </a:lnTo>
                  <a:lnTo>
                    <a:pt x="94" y="600"/>
                  </a:lnTo>
                  <a:lnTo>
                    <a:pt x="108" y="548"/>
                  </a:lnTo>
                  <a:lnTo>
                    <a:pt x="108" y="548"/>
                  </a:lnTo>
                  <a:lnTo>
                    <a:pt x="116" y="522"/>
                  </a:lnTo>
                  <a:lnTo>
                    <a:pt x="120" y="500"/>
                  </a:lnTo>
                  <a:lnTo>
                    <a:pt x="124" y="480"/>
                  </a:lnTo>
                  <a:lnTo>
                    <a:pt x="124" y="480"/>
                  </a:lnTo>
                  <a:lnTo>
                    <a:pt x="122" y="470"/>
                  </a:lnTo>
                  <a:lnTo>
                    <a:pt x="120" y="458"/>
                  </a:lnTo>
                  <a:lnTo>
                    <a:pt x="108" y="430"/>
                  </a:lnTo>
                  <a:lnTo>
                    <a:pt x="96" y="400"/>
                  </a:lnTo>
                  <a:lnTo>
                    <a:pt x="92" y="390"/>
                  </a:lnTo>
                  <a:lnTo>
                    <a:pt x="88" y="380"/>
                  </a:lnTo>
                  <a:lnTo>
                    <a:pt x="88" y="380"/>
                  </a:lnTo>
                  <a:lnTo>
                    <a:pt x="84" y="360"/>
                  </a:lnTo>
                  <a:lnTo>
                    <a:pt x="74" y="338"/>
                  </a:lnTo>
                  <a:lnTo>
                    <a:pt x="62" y="312"/>
                  </a:lnTo>
                  <a:lnTo>
                    <a:pt x="62" y="312"/>
                  </a:lnTo>
                  <a:lnTo>
                    <a:pt x="46" y="240"/>
                  </a:lnTo>
                  <a:lnTo>
                    <a:pt x="32" y="188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14" y="144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28"/>
                  </a:lnTo>
                  <a:lnTo>
                    <a:pt x="2" y="120"/>
                  </a:lnTo>
                  <a:lnTo>
                    <a:pt x="0" y="10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4" y="74"/>
                  </a:lnTo>
                  <a:lnTo>
                    <a:pt x="8" y="64"/>
                  </a:lnTo>
                  <a:lnTo>
                    <a:pt x="12" y="58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40" y="50"/>
                  </a:lnTo>
                  <a:lnTo>
                    <a:pt x="56" y="46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86" y="36"/>
                  </a:lnTo>
                  <a:lnTo>
                    <a:pt x="102" y="28"/>
                  </a:lnTo>
                  <a:lnTo>
                    <a:pt x="112" y="22"/>
                  </a:lnTo>
                  <a:lnTo>
                    <a:pt x="112" y="22"/>
                  </a:lnTo>
                  <a:lnTo>
                    <a:pt x="126" y="14"/>
                  </a:lnTo>
                  <a:lnTo>
                    <a:pt x="146" y="6"/>
                  </a:lnTo>
                  <a:lnTo>
                    <a:pt x="166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262" y="12"/>
                  </a:lnTo>
                  <a:lnTo>
                    <a:pt x="318" y="22"/>
                  </a:lnTo>
                  <a:lnTo>
                    <a:pt x="338" y="28"/>
                  </a:lnTo>
                  <a:lnTo>
                    <a:pt x="350" y="32"/>
                  </a:lnTo>
                  <a:lnTo>
                    <a:pt x="350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  <p:sp>
          <p:nvSpPr>
            <p:cNvPr id="14" name="Freeform 92"/>
            <p:cNvSpPr>
              <a:spLocks/>
            </p:cNvSpPr>
            <p:nvPr/>
          </p:nvSpPr>
          <p:spPr bwMode="auto">
            <a:xfrm>
              <a:off x="5416554" y="2474906"/>
              <a:ext cx="282575" cy="473075"/>
            </a:xfrm>
            <a:custGeom>
              <a:avLst/>
              <a:gdLst/>
              <a:ahLst/>
              <a:cxnLst>
                <a:cxn ang="0">
                  <a:pos x="122" y="4"/>
                </a:cxn>
                <a:cxn ang="0">
                  <a:pos x="122" y="4"/>
                </a:cxn>
                <a:cxn ang="0">
                  <a:pos x="142" y="38"/>
                </a:cxn>
                <a:cxn ang="0">
                  <a:pos x="142" y="38"/>
                </a:cxn>
                <a:cxn ang="0">
                  <a:pos x="146" y="54"/>
                </a:cxn>
                <a:cxn ang="0">
                  <a:pos x="152" y="70"/>
                </a:cxn>
                <a:cxn ang="0">
                  <a:pos x="152" y="70"/>
                </a:cxn>
                <a:cxn ang="0">
                  <a:pos x="158" y="106"/>
                </a:cxn>
                <a:cxn ang="0">
                  <a:pos x="168" y="182"/>
                </a:cxn>
                <a:cxn ang="0">
                  <a:pos x="176" y="258"/>
                </a:cxn>
                <a:cxn ang="0">
                  <a:pos x="178" y="284"/>
                </a:cxn>
                <a:cxn ang="0">
                  <a:pos x="178" y="294"/>
                </a:cxn>
                <a:cxn ang="0">
                  <a:pos x="176" y="298"/>
                </a:cxn>
                <a:cxn ang="0">
                  <a:pos x="176" y="298"/>
                </a:cxn>
                <a:cxn ang="0">
                  <a:pos x="156" y="262"/>
                </a:cxn>
                <a:cxn ang="0">
                  <a:pos x="112" y="182"/>
                </a:cxn>
                <a:cxn ang="0">
                  <a:pos x="84" y="138"/>
                </a:cxn>
                <a:cxn ang="0">
                  <a:pos x="56" y="96"/>
                </a:cxn>
                <a:cxn ang="0">
                  <a:pos x="30" y="62"/>
                </a:cxn>
                <a:cxn ang="0">
                  <a:pos x="20" y="50"/>
                </a:cxn>
                <a:cxn ang="0">
                  <a:pos x="10" y="42"/>
                </a:cxn>
                <a:cxn ang="0">
                  <a:pos x="0" y="3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6" y="16"/>
                </a:cxn>
                <a:cxn ang="0">
                  <a:pos x="52" y="8"/>
                </a:cxn>
                <a:cxn ang="0">
                  <a:pos x="74" y="4"/>
                </a:cxn>
                <a:cxn ang="0">
                  <a:pos x="94" y="0"/>
                </a:cxn>
                <a:cxn ang="0">
                  <a:pos x="110" y="2"/>
                </a:cxn>
                <a:cxn ang="0">
                  <a:pos x="116" y="2"/>
                </a:cxn>
                <a:cxn ang="0">
                  <a:pos x="122" y="4"/>
                </a:cxn>
                <a:cxn ang="0">
                  <a:pos x="122" y="4"/>
                </a:cxn>
              </a:cxnLst>
              <a:rect l="0" t="0" r="r" b="b"/>
              <a:pathLst>
                <a:path w="178" h="298">
                  <a:moveTo>
                    <a:pt x="122" y="4"/>
                  </a:moveTo>
                  <a:lnTo>
                    <a:pt x="122" y="4"/>
                  </a:lnTo>
                  <a:lnTo>
                    <a:pt x="142" y="38"/>
                  </a:lnTo>
                  <a:lnTo>
                    <a:pt x="142" y="38"/>
                  </a:lnTo>
                  <a:lnTo>
                    <a:pt x="146" y="54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8" y="106"/>
                  </a:lnTo>
                  <a:lnTo>
                    <a:pt x="168" y="182"/>
                  </a:lnTo>
                  <a:lnTo>
                    <a:pt x="176" y="258"/>
                  </a:lnTo>
                  <a:lnTo>
                    <a:pt x="178" y="284"/>
                  </a:lnTo>
                  <a:lnTo>
                    <a:pt x="178" y="294"/>
                  </a:lnTo>
                  <a:lnTo>
                    <a:pt x="176" y="298"/>
                  </a:lnTo>
                  <a:lnTo>
                    <a:pt x="176" y="298"/>
                  </a:lnTo>
                  <a:lnTo>
                    <a:pt x="156" y="262"/>
                  </a:lnTo>
                  <a:lnTo>
                    <a:pt x="112" y="182"/>
                  </a:lnTo>
                  <a:lnTo>
                    <a:pt x="84" y="138"/>
                  </a:lnTo>
                  <a:lnTo>
                    <a:pt x="56" y="96"/>
                  </a:lnTo>
                  <a:lnTo>
                    <a:pt x="30" y="62"/>
                  </a:lnTo>
                  <a:lnTo>
                    <a:pt x="20" y="50"/>
                  </a:lnTo>
                  <a:lnTo>
                    <a:pt x="10" y="42"/>
                  </a:lnTo>
                  <a:lnTo>
                    <a:pt x="0" y="3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52" y="8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0" y="2"/>
                  </a:lnTo>
                  <a:lnTo>
                    <a:pt x="116" y="2"/>
                  </a:lnTo>
                  <a:lnTo>
                    <a:pt x="122" y="4"/>
                  </a:lnTo>
                  <a:lnTo>
                    <a:pt x="12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  <p:sp>
          <p:nvSpPr>
            <p:cNvPr id="15" name="Freeform 93"/>
            <p:cNvSpPr>
              <a:spLocks/>
            </p:cNvSpPr>
            <p:nvPr/>
          </p:nvSpPr>
          <p:spPr bwMode="auto">
            <a:xfrm>
              <a:off x="5254629" y="2055806"/>
              <a:ext cx="482600" cy="511175"/>
            </a:xfrm>
            <a:custGeom>
              <a:avLst/>
              <a:gdLst/>
              <a:ahLst/>
              <a:cxnLst>
                <a:cxn ang="0">
                  <a:pos x="180" y="2"/>
                </a:cxn>
                <a:cxn ang="0">
                  <a:pos x="198" y="4"/>
                </a:cxn>
                <a:cxn ang="0">
                  <a:pos x="222" y="4"/>
                </a:cxn>
                <a:cxn ang="0">
                  <a:pos x="252" y="10"/>
                </a:cxn>
                <a:cxn ang="0">
                  <a:pos x="268" y="24"/>
                </a:cxn>
                <a:cxn ang="0">
                  <a:pos x="278" y="58"/>
                </a:cxn>
                <a:cxn ang="0">
                  <a:pos x="278" y="92"/>
                </a:cxn>
                <a:cxn ang="0">
                  <a:pos x="286" y="172"/>
                </a:cxn>
                <a:cxn ang="0">
                  <a:pos x="278" y="204"/>
                </a:cxn>
                <a:cxn ang="0">
                  <a:pos x="272" y="226"/>
                </a:cxn>
                <a:cxn ang="0">
                  <a:pos x="278" y="256"/>
                </a:cxn>
                <a:cxn ang="0">
                  <a:pos x="294" y="268"/>
                </a:cxn>
                <a:cxn ang="0">
                  <a:pos x="284" y="270"/>
                </a:cxn>
                <a:cxn ang="0">
                  <a:pos x="278" y="272"/>
                </a:cxn>
                <a:cxn ang="0">
                  <a:pos x="294" y="290"/>
                </a:cxn>
                <a:cxn ang="0">
                  <a:pos x="304" y="290"/>
                </a:cxn>
                <a:cxn ang="0">
                  <a:pos x="298" y="312"/>
                </a:cxn>
                <a:cxn ang="0">
                  <a:pos x="284" y="322"/>
                </a:cxn>
                <a:cxn ang="0">
                  <a:pos x="264" y="322"/>
                </a:cxn>
                <a:cxn ang="0">
                  <a:pos x="244" y="310"/>
                </a:cxn>
                <a:cxn ang="0">
                  <a:pos x="238" y="292"/>
                </a:cxn>
                <a:cxn ang="0">
                  <a:pos x="218" y="282"/>
                </a:cxn>
                <a:cxn ang="0">
                  <a:pos x="202" y="270"/>
                </a:cxn>
                <a:cxn ang="0">
                  <a:pos x="106" y="284"/>
                </a:cxn>
                <a:cxn ang="0">
                  <a:pos x="106" y="300"/>
                </a:cxn>
                <a:cxn ang="0">
                  <a:pos x="98" y="316"/>
                </a:cxn>
                <a:cxn ang="0">
                  <a:pos x="86" y="318"/>
                </a:cxn>
                <a:cxn ang="0">
                  <a:pos x="64" y="320"/>
                </a:cxn>
                <a:cxn ang="0">
                  <a:pos x="32" y="320"/>
                </a:cxn>
                <a:cxn ang="0">
                  <a:pos x="14" y="306"/>
                </a:cxn>
                <a:cxn ang="0">
                  <a:pos x="0" y="280"/>
                </a:cxn>
                <a:cxn ang="0">
                  <a:pos x="18" y="284"/>
                </a:cxn>
                <a:cxn ang="0">
                  <a:pos x="22" y="280"/>
                </a:cxn>
                <a:cxn ang="0">
                  <a:pos x="32" y="270"/>
                </a:cxn>
                <a:cxn ang="0">
                  <a:pos x="40" y="248"/>
                </a:cxn>
                <a:cxn ang="0">
                  <a:pos x="32" y="218"/>
                </a:cxn>
                <a:cxn ang="0">
                  <a:pos x="30" y="170"/>
                </a:cxn>
                <a:cxn ang="0">
                  <a:pos x="50" y="116"/>
                </a:cxn>
                <a:cxn ang="0">
                  <a:pos x="58" y="92"/>
                </a:cxn>
                <a:cxn ang="0">
                  <a:pos x="90" y="44"/>
                </a:cxn>
                <a:cxn ang="0">
                  <a:pos x="144" y="2"/>
                </a:cxn>
                <a:cxn ang="0">
                  <a:pos x="164" y="0"/>
                </a:cxn>
              </a:cxnLst>
              <a:rect l="0" t="0" r="r" b="b"/>
              <a:pathLst>
                <a:path w="304" h="322">
                  <a:moveTo>
                    <a:pt x="170" y="4"/>
                  </a:moveTo>
                  <a:lnTo>
                    <a:pt x="170" y="4"/>
                  </a:lnTo>
                  <a:lnTo>
                    <a:pt x="180" y="2"/>
                  </a:lnTo>
                  <a:lnTo>
                    <a:pt x="190" y="2"/>
                  </a:lnTo>
                  <a:lnTo>
                    <a:pt x="194" y="2"/>
                  </a:lnTo>
                  <a:lnTo>
                    <a:pt x="198" y="4"/>
                  </a:lnTo>
                  <a:lnTo>
                    <a:pt x="198" y="4"/>
                  </a:lnTo>
                  <a:lnTo>
                    <a:pt x="204" y="4"/>
                  </a:lnTo>
                  <a:lnTo>
                    <a:pt x="222" y="4"/>
                  </a:lnTo>
                  <a:lnTo>
                    <a:pt x="232" y="4"/>
                  </a:lnTo>
                  <a:lnTo>
                    <a:pt x="242" y="6"/>
                  </a:lnTo>
                  <a:lnTo>
                    <a:pt x="252" y="10"/>
                  </a:lnTo>
                  <a:lnTo>
                    <a:pt x="260" y="16"/>
                  </a:lnTo>
                  <a:lnTo>
                    <a:pt x="260" y="16"/>
                  </a:lnTo>
                  <a:lnTo>
                    <a:pt x="268" y="24"/>
                  </a:lnTo>
                  <a:lnTo>
                    <a:pt x="272" y="34"/>
                  </a:lnTo>
                  <a:lnTo>
                    <a:pt x="276" y="46"/>
                  </a:lnTo>
                  <a:lnTo>
                    <a:pt x="278" y="58"/>
                  </a:lnTo>
                  <a:lnTo>
                    <a:pt x="278" y="80"/>
                  </a:lnTo>
                  <a:lnTo>
                    <a:pt x="278" y="92"/>
                  </a:lnTo>
                  <a:lnTo>
                    <a:pt x="278" y="92"/>
                  </a:lnTo>
                  <a:lnTo>
                    <a:pt x="284" y="134"/>
                  </a:lnTo>
                  <a:lnTo>
                    <a:pt x="286" y="160"/>
                  </a:lnTo>
                  <a:lnTo>
                    <a:pt x="286" y="172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78" y="204"/>
                  </a:lnTo>
                  <a:lnTo>
                    <a:pt x="272" y="222"/>
                  </a:lnTo>
                  <a:lnTo>
                    <a:pt x="272" y="222"/>
                  </a:lnTo>
                  <a:lnTo>
                    <a:pt x="272" y="226"/>
                  </a:lnTo>
                  <a:lnTo>
                    <a:pt x="272" y="232"/>
                  </a:lnTo>
                  <a:lnTo>
                    <a:pt x="276" y="248"/>
                  </a:lnTo>
                  <a:lnTo>
                    <a:pt x="278" y="256"/>
                  </a:lnTo>
                  <a:lnTo>
                    <a:pt x="282" y="262"/>
                  </a:lnTo>
                  <a:lnTo>
                    <a:pt x="288" y="266"/>
                  </a:lnTo>
                  <a:lnTo>
                    <a:pt x="294" y="268"/>
                  </a:lnTo>
                  <a:lnTo>
                    <a:pt x="294" y="268"/>
                  </a:lnTo>
                  <a:lnTo>
                    <a:pt x="290" y="270"/>
                  </a:lnTo>
                  <a:lnTo>
                    <a:pt x="284" y="270"/>
                  </a:lnTo>
                  <a:lnTo>
                    <a:pt x="276" y="268"/>
                  </a:lnTo>
                  <a:lnTo>
                    <a:pt x="276" y="268"/>
                  </a:lnTo>
                  <a:lnTo>
                    <a:pt x="278" y="272"/>
                  </a:lnTo>
                  <a:lnTo>
                    <a:pt x="284" y="282"/>
                  </a:lnTo>
                  <a:lnTo>
                    <a:pt x="288" y="288"/>
                  </a:lnTo>
                  <a:lnTo>
                    <a:pt x="294" y="290"/>
                  </a:lnTo>
                  <a:lnTo>
                    <a:pt x="300" y="292"/>
                  </a:lnTo>
                  <a:lnTo>
                    <a:pt x="304" y="290"/>
                  </a:lnTo>
                  <a:lnTo>
                    <a:pt x="304" y="290"/>
                  </a:lnTo>
                  <a:lnTo>
                    <a:pt x="304" y="294"/>
                  </a:lnTo>
                  <a:lnTo>
                    <a:pt x="300" y="306"/>
                  </a:lnTo>
                  <a:lnTo>
                    <a:pt x="298" y="312"/>
                  </a:lnTo>
                  <a:lnTo>
                    <a:pt x="294" y="318"/>
                  </a:lnTo>
                  <a:lnTo>
                    <a:pt x="290" y="320"/>
                  </a:lnTo>
                  <a:lnTo>
                    <a:pt x="284" y="322"/>
                  </a:lnTo>
                  <a:lnTo>
                    <a:pt x="284" y="322"/>
                  </a:lnTo>
                  <a:lnTo>
                    <a:pt x="272" y="322"/>
                  </a:lnTo>
                  <a:lnTo>
                    <a:pt x="264" y="322"/>
                  </a:lnTo>
                  <a:lnTo>
                    <a:pt x="256" y="320"/>
                  </a:lnTo>
                  <a:lnTo>
                    <a:pt x="250" y="316"/>
                  </a:lnTo>
                  <a:lnTo>
                    <a:pt x="244" y="310"/>
                  </a:lnTo>
                  <a:lnTo>
                    <a:pt x="240" y="302"/>
                  </a:lnTo>
                  <a:lnTo>
                    <a:pt x="238" y="292"/>
                  </a:lnTo>
                  <a:lnTo>
                    <a:pt x="238" y="292"/>
                  </a:lnTo>
                  <a:lnTo>
                    <a:pt x="236" y="288"/>
                  </a:lnTo>
                  <a:lnTo>
                    <a:pt x="232" y="284"/>
                  </a:lnTo>
                  <a:lnTo>
                    <a:pt x="218" y="282"/>
                  </a:lnTo>
                  <a:lnTo>
                    <a:pt x="212" y="280"/>
                  </a:lnTo>
                  <a:lnTo>
                    <a:pt x="206" y="276"/>
                  </a:lnTo>
                  <a:lnTo>
                    <a:pt x="202" y="270"/>
                  </a:lnTo>
                  <a:lnTo>
                    <a:pt x="202" y="262"/>
                  </a:lnTo>
                  <a:lnTo>
                    <a:pt x="118" y="270"/>
                  </a:lnTo>
                  <a:lnTo>
                    <a:pt x="106" y="284"/>
                  </a:lnTo>
                  <a:lnTo>
                    <a:pt x="106" y="284"/>
                  </a:lnTo>
                  <a:lnTo>
                    <a:pt x="106" y="288"/>
                  </a:lnTo>
                  <a:lnTo>
                    <a:pt x="106" y="300"/>
                  </a:lnTo>
                  <a:lnTo>
                    <a:pt x="106" y="306"/>
                  </a:lnTo>
                  <a:lnTo>
                    <a:pt x="102" y="312"/>
                  </a:lnTo>
                  <a:lnTo>
                    <a:pt x="98" y="316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86" y="318"/>
                  </a:lnTo>
                  <a:lnTo>
                    <a:pt x="74" y="318"/>
                  </a:lnTo>
                  <a:lnTo>
                    <a:pt x="74" y="318"/>
                  </a:lnTo>
                  <a:lnTo>
                    <a:pt x="64" y="320"/>
                  </a:lnTo>
                  <a:lnTo>
                    <a:pt x="54" y="322"/>
                  </a:lnTo>
                  <a:lnTo>
                    <a:pt x="44" y="322"/>
                  </a:lnTo>
                  <a:lnTo>
                    <a:pt x="32" y="320"/>
                  </a:lnTo>
                  <a:lnTo>
                    <a:pt x="22" y="314"/>
                  </a:lnTo>
                  <a:lnTo>
                    <a:pt x="18" y="310"/>
                  </a:lnTo>
                  <a:lnTo>
                    <a:pt x="14" y="306"/>
                  </a:lnTo>
                  <a:lnTo>
                    <a:pt x="10" y="300"/>
                  </a:lnTo>
                  <a:lnTo>
                    <a:pt x="8" y="292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10" y="284"/>
                  </a:lnTo>
                  <a:lnTo>
                    <a:pt x="18" y="284"/>
                  </a:lnTo>
                  <a:lnTo>
                    <a:pt x="20" y="282"/>
                  </a:lnTo>
                  <a:lnTo>
                    <a:pt x="22" y="280"/>
                  </a:lnTo>
                  <a:lnTo>
                    <a:pt x="22" y="280"/>
                  </a:lnTo>
                  <a:lnTo>
                    <a:pt x="26" y="276"/>
                  </a:lnTo>
                  <a:lnTo>
                    <a:pt x="28" y="274"/>
                  </a:lnTo>
                  <a:lnTo>
                    <a:pt x="32" y="270"/>
                  </a:lnTo>
                  <a:lnTo>
                    <a:pt x="36" y="264"/>
                  </a:lnTo>
                  <a:lnTo>
                    <a:pt x="38" y="258"/>
                  </a:lnTo>
                  <a:lnTo>
                    <a:pt x="40" y="248"/>
                  </a:lnTo>
                  <a:lnTo>
                    <a:pt x="38" y="234"/>
                  </a:lnTo>
                  <a:lnTo>
                    <a:pt x="32" y="218"/>
                  </a:lnTo>
                  <a:lnTo>
                    <a:pt x="32" y="218"/>
                  </a:lnTo>
                  <a:lnTo>
                    <a:pt x="28" y="200"/>
                  </a:lnTo>
                  <a:lnTo>
                    <a:pt x="28" y="184"/>
                  </a:lnTo>
                  <a:lnTo>
                    <a:pt x="30" y="170"/>
                  </a:lnTo>
                  <a:lnTo>
                    <a:pt x="34" y="156"/>
                  </a:lnTo>
                  <a:lnTo>
                    <a:pt x="44" y="130"/>
                  </a:lnTo>
                  <a:lnTo>
                    <a:pt x="50" y="116"/>
                  </a:lnTo>
                  <a:lnTo>
                    <a:pt x="56" y="100"/>
                  </a:lnTo>
                  <a:lnTo>
                    <a:pt x="56" y="100"/>
                  </a:lnTo>
                  <a:lnTo>
                    <a:pt x="58" y="92"/>
                  </a:lnTo>
                  <a:lnTo>
                    <a:pt x="62" y="82"/>
                  </a:lnTo>
                  <a:lnTo>
                    <a:pt x="74" y="62"/>
                  </a:lnTo>
                  <a:lnTo>
                    <a:pt x="90" y="44"/>
                  </a:lnTo>
                  <a:lnTo>
                    <a:pt x="108" y="26"/>
                  </a:lnTo>
                  <a:lnTo>
                    <a:pt x="126" y="12"/>
                  </a:lnTo>
                  <a:lnTo>
                    <a:pt x="144" y="2"/>
                  </a:lnTo>
                  <a:lnTo>
                    <a:pt x="152" y="0"/>
                  </a:lnTo>
                  <a:lnTo>
                    <a:pt x="158" y="0"/>
                  </a:lnTo>
                  <a:lnTo>
                    <a:pt x="164" y="0"/>
                  </a:lnTo>
                  <a:lnTo>
                    <a:pt x="170" y="4"/>
                  </a:lnTo>
                  <a:lnTo>
                    <a:pt x="17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  <p:sp>
          <p:nvSpPr>
            <p:cNvPr id="16" name="Freeform 94"/>
            <p:cNvSpPr>
              <a:spLocks/>
            </p:cNvSpPr>
            <p:nvPr/>
          </p:nvSpPr>
          <p:spPr bwMode="auto">
            <a:xfrm>
              <a:off x="5407029" y="2325681"/>
              <a:ext cx="212725" cy="333375"/>
            </a:xfrm>
            <a:custGeom>
              <a:avLst/>
              <a:gdLst/>
              <a:ahLst/>
              <a:cxnLst>
                <a:cxn ang="0">
                  <a:pos x="116" y="72"/>
                </a:cxn>
                <a:cxn ang="0">
                  <a:pos x="116" y="72"/>
                </a:cxn>
                <a:cxn ang="0">
                  <a:pos x="114" y="82"/>
                </a:cxn>
                <a:cxn ang="0">
                  <a:pos x="108" y="104"/>
                </a:cxn>
                <a:cxn ang="0">
                  <a:pos x="106" y="116"/>
                </a:cxn>
                <a:cxn ang="0">
                  <a:pos x="108" y="126"/>
                </a:cxn>
                <a:cxn ang="0">
                  <a:pos x="110" y="132"/>
                </a:cxn>
                <a:cxn ang="0">
                  <a:pos x="112" y="136"/>
                </a:cxn>
                <a:cxn ang="0">
                  <a:pos x="116" y="138"/>
                </a:cxn>
                <a:cxn ang="0">
                  <a:pos x="122" y="140"/>
                </a:cxn>
                <a:cxn ang="0">
                  <a:pos x="122" y="140"/>
                </a:cxn>
                <a:cxn ang="0">
                  <a:pos x="134" y="144"/>
                </a:cxn>
                <a:cxn ang="0">
                  <a:pos x="134" y="144"/>
                </a:cxn>
                <a:cxn ang="0">
                  <a:pos x="134" y="154"/>
                </a:cxn>
                <a:cxn ang="0">
                  <a:pos x="134" y="162"/>
                </a:cxn>
                <a:cxn ang="0">
                  <a:pos x="130" y="168"/>
                </a:cxn>
                <a:cxn ang="0">
                  <a:pos x="130" y="168"/>
                </a:cxn>
                <a:cxn ang="0">
                  <a:pos x="126" y="178"/>
                </a:cxn>
                <a:cxn ang="0">
                  <a:pos x="120" y="192"/>
                </a:cxn>
                <a:cxn ang="0">
                  <a:pos x="116" y="210"/>
                </a:cxn>
                <a:cxn ang="0">
                  <a:pos x="110" y="208"/>
                </a:cxn>
                <a:cxn ang="0">
                  <a:pos x="110" y="208"/>
                </a:cxn>
                <a:cxn ang="0">
                  <a:pos x="112" y="206"/>
                </a:cxn>
                <a:cxn ang="0">
                  <a:pos x="114" y="202"/>
                </a:cxn>
                <a:cxn ang="0">
                  <a:pos x="114" y="194"/>
                </a:cxn>
                <a:cxn ang="0">
                  <a:pos x="114" y="188"/>
                </a:cxn>
                <a:cxn ang="0">
                  <a:pos x="110" y="184"/>
                </a:cxn>
                <a:cxn ang="0">
                  <a:pos x="110" y="184"/>
                </a:cxn>
                <a:cxn ang="0">
                  <a:pos x="106" y="180"/>
                </a:cxn>
                <a:cxn ang="0">
                  <a:pos x="100" y="176"/>
                </a:cxn>
                <a:cxn ang="0">
                  <a:pos x="84" y="168"/>
                </a:cxn>
                <a:cxn ang="0">
                  <a:pos x="68" y="162"/>
                </a:cxn>
                <a:cxn ang="0">
                  <a:pos x="54" y="154"/>
                </a:cxn>
                <a:cxn ang="0">
                  <a:pos x="54" y="154"/>
                </a:cxn>
                <a:cxn ang="0">
                  <a:pos x="42" y="144"/>
                </a:cxn>
                <a:cxn ang="0">
                  <a:pos x="30" y="134"/>
                </a:cxn>
                <a:cxn ang="0">
                  <a:pos x="20" y="122"/>
                </a:cxn>
                <a:cxn ang="0">
                  <a:pos x="10" y="114"/>
                </a:cxn>
                <a:cxn ang="0">
                  <a:pos x="10" y="11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4" y="4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4" y="1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4" y="0"/>
                </a:cxn>
                <a:cxn ang="0">
                  <a:pos x="18" y="2"/>
                </a:cxn>
                <a:cxn ang="0">
                  <a:pos x="30" y="8"/>
                </a:cxn>
                <a:cxn ang="0">
                  <a:pos x="66" y="32"/>
                </a:cxn>
                <a:cxn ang="0">
                  <a:pos x="116" y="72"/>
                </a:cxn>
                <a:cxn ang="0">
                  <a:pos x="116" y="72"/>
                </a:cxn>
              </a:cxnLst>
              <a:rect l="0" t="0" r="r" b="b"/>
              <a:pathLst>
                <a:path w="134" h="210">
                  <a:moveTo>
                    <a:pt x="116" y="72"/>
                  </a:moveTo>
                  <a:lnTo>
                    <a:pt x="116" y="72"/>
                  </a:lnTo>
                  <a:lnTo>
                    <a:pt x="114" y="82"/>
                  </a:lnTo>
                  <a:lnTo>
                    <a:pt x="108" y="104"/>
                  </a:lnTo>
                  <a:lnTo>
                    <a:pt x="106" y="116"/>
                  </a:lnTo>
                  <a:lnTo>
                    <a:pt x="108" y="126"/>
                  </a:lnTo>
                  <a:lnTo>
                    <a:pt x="110" y="132"/>
                  </a:lnTo>
                  <a:lnTo>
                    <a:pt x="112" y="136"/>
                  </a:lnTo>
                  <a:lnTo>
                    <a:pt x="116" y="138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34" y="144"/>
                  </a:lnTo>
                  <a:lnTo>
                    <a:pt x="134" y="144"/>
                  </a:lnTo>
                  <a:lnTo>
                    <a:pt x="134" y="154"/>
                  </a:lnTo>
                  <a:lnTo>
                    <a:pt x="134" y="162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26" y="178"/>
                  </a:lnTo>
                  <a:lnTo>
                    <a:pt x="120" y="192"/>
                  </a:lnTo>
                  <a:lnTo>
                    <a:pt x="116" y="210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2" y="206"/>
                  </a:lnTo>
                  <a:lnTo>
                    <a:pt x="114" y="202"/>
                  </a:lnTo>
                  <a:lnTo>
                    <a:pt x="114" y="194"/>
                  </a:lnTo>
                  <a:lnTo>
                    <a:pt x="114" y="188"/>
                  </a:lnTo>
                  <a:lnTo>
                    <a:pt x="110" y="184"/>
                  </a:lnTo>
                  <a:lnTo>
                    <a:pt x="110" y="184"/>
                  </a:lnTo>
                  <a:lnTo>
                    <a:pt x="106" y="180"/>
                  </a:lnTo>
                  <a:lnTo>
                    <a:pt x="100" y="176"/>
                  </a:lnTo>
                  <a:lnTo>
                    <a:pt x="84" y="168"/>
                  </a:lnTo>
                  <a:lnTo>
                    <a:pt x="68" y="162"/>
                  </a:lnTo>
                  <a:lnTo>
                    <a:pt x="54" y="154"/>
                  </a:lnTo>
                  <a:lnTo>
                    <a:pt x="54" y="154"/>
                  </a:lnTo>
                  <a:lnTo>
                    <a:pt x="42" y="144"/>
                  </a:lnTo>
                  <a:lnTo>
                    <a:pt x="30" y="134"/>
                  </a:lnTo>
                  <a:lnTo>
                    <a:pt x="20" y="122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4" y="4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30" y="8"/>
                  </a:lnTo>
                  <a:lnTo>
                    <a:pt x="66" y="32"/>
                  </a:lnTo>
                  <a:lnTo>
                    <a:pt x="116" y="72"/>
                  </a:lnTo>
                  <a:lnTo>
                    <a:pt x="116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  <p:sp>
          <p:nvSpPr>
            <p:cNvPr id="17" name="Freeform 95"/>
            <p:cNvSpPr>
              <a:spLocks/>
            </p:cNvSpPr>
            <p:nvPr/>
          </p:nvSpPr>
          <p:spPr bwMode="auto">
            <a:xfrm>
              <a:off x="5416554" y="2109781"/>
              <a:ext cx="254000" cy="358775"/>
            </a:xfrm>
            <a:custGeom>
              <a:avLst/>
              <a:gdLst/>
              <a:ahLst/>
              <a:cxnLst>
                <a:cxn ang="0">
                  <a:pos x="140" y="30"/>
                </a:cxn>
                <a:cxn ang="0">
                  <a:pos x="140" y="30"/>
                </a:cxn>
                <a:cxn ang="0">
                  <a:pos x="150" y="52"/>
                </a:cxn>
                <a:cxn ang="0">
                  <a:pos x="156" y="70"/>
                </a:cxn>
                <a:cxn ang="0">
                  <a:pos x="160" y="84"/>
                </a:cxn>
                <a:cxn ang="0">
                  <a:pos x="160" y="84"/>
                </a:cxn>
                <a:cxn ang="0">
                  <a:pos x="160" y="112"/>
                </a:cxn>
                <a:cxn ang="0">
                  <a:pos x="160" y="112"/>
                </a:cxn>
                <a:cxn ang="0">
                  <a:pos x="156" y="144"/>
                </a:cxn>
                <a:cxn ang="0">
                  <a:pos x="150" y="166"/>
                </a:cxn>
                <a:cxn ang="0">
                  <a:pos x="148" y="174"/>
                </a:cxn>
                <a:cxn ang="0">
                  <a:pos x="144" y="182"/>
                </a:cxn>
                <a:cxn ang="0">
                  <a:pos x="144" y="182"/>
                </a:cxn>
                <a:cxn ang="0">
                  <a:pos x="122" y="220"/>
                </a:cxn>
                <a:cxn ang="0">
                  <a:pos x="122" y="220"/>
                </a:cxn>
                <a:cxn ang="0">
                  <a:pos x="114" y="224"/>
                </a:cxn>
                <a:cxn ang="0">
                  <a:pos x="106" y="226"/>
                </a:cxn>
                <a:cxn ang="0">
                  <a:pos x="96" y="226"/>
                </a:cxn>
                <a:cxn ang="0">
                  <a:pos x="96" y="226"/>
                </a:cxn>
                <a:cxn ang="0">
                  <a:pos x="82" y="224"/>
                </a:cxn>
                <a:cxn ang="0">
                  <a:pos x="64" y="216"/>
                </a:cxn>
                <a:cxn ang="0">
                  <a:pos x="40" y="206"/>
                </a:cxn>
                <a:cxn ang="0">
                  <a:pos x="40" y="206"/>
                </a:cxn>
                <a:cxn ang="0">
                  <a:pos x="36" y="204"/>
                </a:cxn>
                <a:cxn ang="0">
                  <a:pos x="24" y="198"/>
                </a:cxn>
                <a:cxn ang="0">
                  <a:pos x="12" y="188"/>
                </a:cxn>
                <a:cxn ang="0">
                  <a:pos x="8" y="184"/>
                </a:cxn>
                <a:cxn ang="0">
                  <a:pos x="4" y="178"/>
                </a:cxn>
                <a:cxn ang="0">
                  <a:pos x="4" y="178"/>
                </a:cxn>
                <a:cxn ang="0">
                  <a:pos x="2" y="166"/>
                </a:cxn>
                <a:cxn ang="0">
                  <a:pos x="0" y="156"/>
                </a:cxn>
                <a:cxn ang="0">
                  <a:pos x="0" y="148"/>
                </a:cxn>
                <a:cxn ang="0">
                  <a:pos x="0" y="148"/>
                </a:cxn>
                <a:cxn ang="0">
                  <a:pos x="6" y="124"/>
                </a:cxn>
                <a:cxn ang="0">
                  <a:pos x="10" y="100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4" y="64"/>
                </a:cxn>
                <a:cxn ang="0">
                  <a:pos x="18" y="52"/>
                </a:cxn>
                <a:cxn ang="0">
                  <a:pos x="24" y="40"/>
                </a:cxn>
                <a:cxn ang="0">
                  <a:pos x="32" y="28"/>
                </a:cxn>
                <a:cxn ang="0">
                  <a:pos x="40" y="16"/>
                </a:cxn>
                <a:cxn ang="0">
                  <a:pos x="52" y="8"/>
                </a:cxn>
                <a:cxn ang="0">
                  <a:pos x="62" y="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94" y="2"/>
                </a:cxn>
                <a:cxn ang="0">
                  <a:pos x="112" y="8"/>
                </a:cxn>
                <a:cxn ang="0">
                  <a:pos x="128" y="18"/>
                </a:cxn>
                <a:cxn ang="0">
                  <a:pos x="134" y="24"/>
                </a:cxn>
                <a:cxn ang="0">
                  <a:pos x="140" y="30"/>
                </a:cxn>
                <a:cxn ang="0">
                  <a:pos x="140" y="30"/>
                </a:cxn>
              </a:cxnLst>
              <a:rect l="0" t="0" r="r" b="b"/>
              <a:pathLst>
                <a:path w="160" h="226">
                  <a:moveTo>
                    <a:pt x="140" y="30"/>
                  </a:moveTo>
                  <a:lnTo>
                    <a:pt x="140" y="30"/>
                  </a:lnTo>
                  <a:lnTo>
                    <a:pt x="150" y="52"/>
                  </a:lnTo>
                  <a:lnTo>
                    <a:pt x="156" y="70"/>
                  </a:lnTo>
                  <a:lnTo>
                    <a:pt x="160" y="84"/>
                  </a:lnTo>
                  <a:lnTo>
                    <a:pt x="160" y="84"/>
                  </a:lnTo>
                  <a:lnTo>
                    <a:pt x="160" y="112"/>
                  </a:lnTo>
                  <a:lnTo>
                    <a:pt x="160" y="112"/>
                  </a:lnTo>
                  <a:lnTo>
                    <a:pt x="156" y="144"/>
                  </a:lnTo>
                  <a:lnTo>
                    <a:pt x="150" y="166"/>
                  </a:lnTo>
                  <a:lnTo>
                    <a:pt x="148" y="174"/>
                  </a:lnTo>
                  <a:lnTo>
                    <a:pt x="144" y="182"/>
                  </a:lnTo>
                  <a:lnTo>
                    <a:pt x="144" y="182"/>
                  </a:lnTo>
                  <a:lnTo>
                    <a:pt x="122" y="220"/>
                  </a:lnTo>
                  <a:lnTo>
                    <a:pt x="122" y="220"/>
                  </a:lnTo>
                  <a:lnTo>
                    <a:pt x="114" y="224"/>
                  </a:lnTo>
                  <a:lnTo>
                    <a:pt x="106" y="226"/>
                  </a:lnTo>
                  <a:lnTo>
                    <a:pt x="96" y="226"/>
                  </a:lnTo>
                  <a:lnTo>
                    <a:pt x="96" y="226"/>
                  </a:lnTo>
                  <a:lnTo>
                    <a:pt x="82" y="224"/>
                  </a:lnTo>
                  <a:lnTo>
                    <a:pt x="64" y="216"/>
                  </a:lnTo>
                  <a:lnTo>
                    <a:pt x="40" y="206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24" y="198"/>
                  </a:lnTo>
                  <a:lnTo>
                    <a:pt x="12" y="188"/>
                  </a:lnTo>
                  <a:lnTo>
                    <a:pt x="8" y="184"/>
                  </a:lnTo>
                  <a:lnTo>
                    <a:pt x="4" y="178"/>
                  </a:lnTo>
                  <a:lnTo>
                    <a:pt x="4" y="178"/>
                  </a:lnTo>
                  <a:lnTo>
                    <a:pt x="2" y="166"/>
                  </a:lnTo>
                  <a:lnTo>
                    <a:pt x="0" y="15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6" y="124"/>
                  </a:lnTo>
                  <a:lnTo>
                    <a:pt x="10" y="100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4" y="64"/>
                  </a:lnTo>
                  <a:lnTo>
                    <a:pt x="18" y="52"/>
                  </a:lnTo>
                  <a:lnTo>
                    <a:pt x="24" y="40"/>
                  </a:lnTo>
                  <a:lnTo>
                    <a:pt x="32" y="28"/>
                  </a:lnTo>
                  <a:lnTo>
                    <a:pt x="40" y="16"/>
                  </a:lnTo>
                  <a:lnTo>
                    <a:pt x="52" y="8"/>
                  </a:lnTo>
                  <a:lnTo>
                    <a:pt x="62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4" y="2"/>
                  </a:lnTo>
                  <a:lnTo>
                    <a:pt x="112" y="8"/>
                  </a:lnTo>
                  <a:lnTo>
                    <a:pt x="128" y="18"/>
                  </a:lnTo>
                  <a:lnTo>
                    <a:pt x="134" y="24"/>
                  </a:lnTo>
                  <a:lnTo>
                    <a:pt x="140" y="30"/>
                  </a:lnTo>
                  <a:lnTo>
                    <a:pt x="14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  <p:sp>
          <p:nvSpPr>
            <p:cNvPr id="18" name="Freeform 97"/>
            <p:cNvSpPr>
              <a:spLocks noEditPoints="1"/>
            </p:cNvSpPr>
            <p:nvPr/>
          </p:nvSpPr>
          <p:spPr bwMode="auto">
            <a:xfrm>
              <a:off x="5254631" y="4233856"/>
              <a:ext cx="784226" cy="889723"/>
            </a:xfrm>
            <a:custGeom>
              <a:avLst/>
              <a:gdLst/>
              <a:ahLst/>
              <a:cxnLst>
                <a:cxn ang="0">
                  <a:pos x="88" y="436"/>
                </a:cxn>
                <a:cxn ang="0">
                  <a:pos x="86" y="428"/>
                </a:cxn>
                <a:cxn ang="0">
                  <a:pos x="82" y="382"/>
                </a:cxn>
                <a:cxn ang="0">
                  <a:pos x="84" y="330"/>
                </a:cxn>
                <a:cxn ang="0">
                  <a:pos x="26" y="32"/>
                </a:cxn>
                <a:cxn ang="0">
                  <a:pos x="8" y="76"/>
                </a:cxn>
                <a:cxn ang="0">
                  <a:pos x="0" y="168"/>
                </a:cxn>
                <a:cxn ang="0">
                  <a:pos x="12" y="294"/>
                </a:cxn>
                <a:cxn ang="0">
                  <a:pos x="18" y="356"/>
                </a:cxn>
                <a:cxn ang="0">
                  <a:pos x="14" y="400"/>
                </a:cxn>
                <a:cxn ang="0">
                  <a:pos x="4" y="476"/>
                </a:cxn>
                <a:cxn ang="0">
                  <a:pos x="16" y="482"/>
                </a:cxn>
                <a:cxn ang="0">
                  <a:pos x="20" y="504"/>
                </a:cxn>
                <a:cxn ang="0">
                  <a:pos x="26" y="556"/>
                </a:cxn>
                <a:cxn ang="0">
                  <a:pos x="32" y="580"/>
                </a:cxn>
                <a:cxn ang="0">
                  <a:pos x="62" y="606"/>
                </a:cxn>
                <a:cxn ang="0">
                  <a:pos x="84" y="612"/>
                </a:cxn>
                <a:cxn ang="0">
                  <a:pos x="128" y="606"/>
                </a:cxn>
                <a:cxn ang="0">
                  <a:pos x="140" y="586"/>
                </a:cxn>
                <a:cxn ang="0">
                  <a:pos x="134" y="564"/>
                </a:cxn>
                <a:cxn ang="0">
                  <a:pos x="488" y="402"/>
                </a:cxn>
                <a:cxn ang="0">
                  <a:pos x="476" y="394"/>
                </a:cxn>
                <a:cxn ang="0">
                  <a:pos x="446" y="368"/>
                </a:cxn>
                <a:cxn ang="0">
                  <a:pos x="426" y="346"/>
                </a:cxn>
                <a:cxn ang="0">
                  <a:pos x="412" y="322"/>
                </a:cxn>
                <a:cxn ang="0">
                  <a:pos x="398" y="290"/>
                </a:cxn>
                <a:cxn ang="0">
                  <a:pos x="390" y="132"/>
                </a:cxn>
                <a:cxn ang="0">
                  <a:pos x="284" y="36"/>
                </a:cxn>
                <a:cxn ang="0">
                  <a:pos x="286" y="98"/>
                </a:cxn>
                <a:cxn ang="0">
                  <a:pos x="310" y="210"/>
                </a:cxn>
                <a:cxn ang="0">
                  <a:pos x="316" y="256"/>
                </a:cxn>
                <a:cxn ang="0">
                  <a:pos x="312" y="278"/>
                </a:cxn>
                <a:cxn ang="0">
                  <a:pos x="302" y="310"/>
                </a:cxn>
                <a:cxn ang="0">
                  <a:pos x="300" y="340"/>
                </a:cxn>
                <a:cxn ang="0">
                  <a:pos x="308" y="356"/>
                </a:cxn>
                <a:cxn ang="0">
                  <a:pos x="316" y="414"/>
                </a:cxn>
                <a:cxn ang="0">
                  <a:pos x="324" y="348"/>
                </a:cxn>
                <a:cxn ang="0">
                  <a:pos x="352" y="366"/>
                </a:cxn>
                <a:cxn ang="0">
                  <a:pos x="370" y="390"/>
                </a:cxn>
                <a:cxn ang="0">
                  <a:pos x="384" y="428"/>
                </a:cxn>
                <a:cxn ang="0">
                  <a:pos x="400" y="446"/>
                </a:cxn>
                <a:cxn ang="0">
                  <a:pos x="482" y="454"/>
                </a:cxn>
                <a:cxn ang="0">
                  <a:pos x="490" y="444"/>
                </a:cxn>
                <a:cxn ang="0">
                  <a:pos x="494" y="428"/>
                </a:cxn>
                <a:cxn ang="0">
                  <a:pos x="488" y="402"/>
                </a:cxn>
              </a:cxnLst>
              <a:rect l="0" t="0" r="r" b="b"/>
              <a:pathLst>
                <a:path w="494" h="612">
                  <a:moveTo>
                    <a:pt x="110" y="518"/>
                  </a:moveTo>
                  <a:lnTo>
                    <a:pt x="110" y="518"/>
                  </a:lnTo>
                  <a:lnTo>
                    <a:pt x="88" y="436"/>
                  </a:lnTo>
                  <a:lnTo>
                    <a:pt x="88" y="436"/>
                  </a:lnTo>
                  <a:lnTo>
                    <a:pt x="88" y="434"/>
                  </a:lnTo>
                  <a:lnTo>
                    <a:pt x="86" y="428"/>
                  </a:lnTo>
                  <a:lnTo>
                    <a:pt x="86" y="428"/>
                  </a:lnTo>
                  <a:lnTo>
                    <a:pt x="82" y="412"/>
                  </a:lnTo>
                  <a:lnTo>
                    <a:pt x="82" y="382"/>
                  </a:lnTo>
                  <a:lnTo>
                    <a:pt x="82" y="350"/>
                  </a:lnTo>
                  <a:lnTo>
                    <a:pt x="84" y="330"/>
                  </a:lnTo>
                  <a:lnTo>
                    <a:pt x="84" y="330"/>
                  </a:lnTo>
                  <a:lnTo>
                    <a:pt x="136" y="6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0" y="44"/>
                  </a:lnTo>
                  <a:lnTo>
                    <a:pt x="14" y="60"/>
                  </a:lnTo>
                  <a:lnTo>
                    <a:pt x="8" y="76"/>
                  </a:lnTo>
                  <a:lnTo>
                    <a:pt x="4" y="92"/>
                  </a:lnTo>
                  <a:lnTo>
                    <a:pt x="0" y="130"/>
                  </a:lnTo>
                  <a:lnTo>
                    <a:pt x="0" y="168"/>
                  </a:lnTo>
                  <a:lnTo>
                    <a:pt x="2" y="204"/>
                  </a:lnTo>
                  <a:lnTo>
                    <a:pt x="4" y="240"/>
                  </a:lnTo>
                  <a:lnTo>
                    <a:pt x="12" y="294"/>
                  </a:lnTo>
                  <a:lnTo>
                    <a:pt x="12" y="294"/>
                  </a:lnTo>
                  <a:lnTo>
                    <a:pt x="18" y="328"/>
                  </a:lnTo>
                  <a:lnTo>
                    <a:pt x="18" y="356"/>
                  </a:lnTo>
                  <a:lnTo>
                    <a:pt x="18" y="382"/>
                  </a:lnTo>
                  <a:lnTo>
                    <a:pt x="14" y="400"/>
                  </a:lnTo>
                  <a:lnTo>
                    <a:pt x="14" y="400"/>
                  </a:lnTo>
                  <a:lnTo>
                    <a:pt x="14" y="396"/>
                  </a:lnTo>
                  <a:lnTo>
                    <a:pt x="6" y="438"/>
                  </a:lnTo>
                  <a:lnTo>
                    <a:pt x="4" y="476"/>
                  </a:lnTo>
                  <a:lnTo>
                    <a:pt x="10" y="482"/>
                  </a:lnTo>
                  <a:lnTo>
                    <a:pt x="16" y="482"/>
                  </a:lnTo>
                  <a:lnTo>
                    <a:pt x="16" y="482"/>
                  </a:lnTo>
                  <a:lnTo>
                    <a:pt x="18" y="476"/>
                  </a:lnTo>
                  <a:lnTo>
                    <a:pt x="18" y="476"/>
                  </a:lnTo>
                  <a:lnTo>
                    <a:pt x="20" y="504"/>
                  </a:lnTo>
                  <a:lnTo>
                    <a:pt x="22" y="540"/>
                  </a:lnTo>
                  <a:lnTo>
                    <a:pt x="22" y="540"/>
                  </a:lnTo>
                  <a:lnTo>
                    <a:pt x="26" y="556"/>
                  </a:lnTo>
                  <a:lnTo>
                    <a:pt x="28" y="568"/>
                  </a:lnTo>
                  <a:lnTo>
                    <a:pt x="32" y="580"/>
                  </a:lnTo>
                  <a:lnTo>
                    <a:pt x="32" y="580"/>
                  </a:lnTo>
                  <a:lnTo>
                    <a:pt x="36" y="586"/>
                  </a:lnTo>
                  <a:lnTo>
                    <a:pt x="40" y="592"/>
                  </a:lnTo>
                  <a:lnTo>
                    <a:pt x="62" y="606"/>
                  </a:lnTo>
                  <a:lnTo>
                    <a:pt x="62" y="606"/>
                  </a:lnTo>
                  <a:lnTo>
                    <a:pt x="72" y="610"/>
                  </a:lnTo>
                  <a:lnTo>
                    <a:pt x="84" y="612"/>
                  </a:lnTo>
                  <a:lnTo>
                    <a:pt x="96" y="612"/>
                  </a:lnTo>
                  <a:lnTo>
                    <a:pt x="108" y="610"/>
                  </a:lnTo>
                  <a:lnTo>
                    <a:pt x="128" y="606"/>
                  </a:lnTo>
                  <a:lnTo>
                    <a:pt x="136" y="604"/>
                  </a:lnTo>
                  <a:lnTo>
                    <a:pt x="140" y="586"/>
                  </a:lnTo>
                  <a:lnTo>
                    <a:pt x="140" y="586"/>
                  </a:lnTo>
                  <a:lnTo>
                    <a:pt x="140" y="582"/>
                  </a:lnTo>
                  <a:lnTo>
                    <a:pt x="140" y="576"/>
                  </a:lnTo>
                  <a:lnTo>
                    <a:pt x="134" y="564"/>
                  </a:lnTo>
                  <a:lnTo>
                    <a:pt x="128" y="548"/>
                  </a:lnTo>
                  <a:lnTo>
                    <a:pt x="110" y="518"/>
                  </a:lnTo>
                  <a:close/>
                  <a:moveTo>
                    <a:pt x="488" y="402"/>
                  </a:moveTo>
                  <a:lnTo>
                    <a:pt x="488" y="402"/>
                  </a:lnTo>
                  <a:lnTo>
                    <a:pt x="484" y="400"/>
                  </a:lnTo>
                  <a:lnTo>
                    <a:pt x="476" y="394"/>
                  </a:lnTo>
                  <a:lnTo>
                    <a:pt x="476" y="394"/>
                  </a:lnTo>
                  <a:lnTo>
                    <a:pt x="464" y="382"/>
                  </a:lnTo>
                  <a:lnTo>
                    <a:pt x="446" y="368"/>
                  </a:lnTo>
                  <a:lnTo>
                    <a:pt x="446" y="368"/>
                  </a:lnTo>
                  <a:lnTo>
                    <a:pt x="438" y="358"/>
                  </a:lnTo>
                  <a:lnTo>
                    <a:pt x="426" y="346"/>
                  </a:lnTo>
                  <a:lnTo>
                    <a:pt x="426" y="346"/>
                  </a:lnTo>
                  <a:lnTo>
                    <a:pt x="420" y="336"/>
                  </a:lnTo>
                  <a:lnTo>
                    <a:pt x="412" y="322"/>
                  </a:lnTo>
                  <a:lnTo>
                    <a:pt x="402" y="302"/>
                  </a:lnTo>
                  <a:lnTo>
                    <a:pt x="402" y="302"/>
                  </a:lnTo>
                  <a:lnTo>
                    <a:pt x="398" y="290"/>
                  </a:lnTo>
                  <a:lnTo>
                    <a:pt x="392" y="274"/>
                  </a:lnTo>
                  <a:lnTo>
                    <a:pt x="392" y="274"/>
                  </a:lnTo>
                  <a:lnTo>
                    <a:pt x="390" y="132"/>
                  </a:lnTo>
                  <a:lnTo>
                    <a:pt x="390" y="0"/>
                  </a:lnTo>
                  <a:lnTo>
                    <a:pt x="284" y="36"/>
                  </a:lnTo>
                  <a:lnTo>
                    <a:pt x="284" y="36"/>
                  </a:lnTo>
                  <a:lnTo>
                    <a:pt x="286" y="62"/>
                  </a:lnTo>
                  <a:lnTo>
                    <a:pt x="286" y="98"/>
                  </a:lnTo>
                  <a:lnTo>
                    <a:pt x="286" y="98"/>
                  </a:lnTo>
                  <a:lnTo>
                    <a:pt x="290" y="122"/>
                  </a:lnTo>
                  <a:lnTo>
                    <a:pt x="300" y="166"/>
                  </a:lnTo>
                  <a:lnTo>
                    <a:pt x="310" y="210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56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2" y="278"/>
                  </a:lnTo>
                  <a:lnTo>
                    <a:pt x="312" y="278"/>
                  </a:lnTo>
                  <a:lnTo>
                    <a:pt x="308" y="290"/>
                  </a:lnTo>
                  <a:lnTo>
                    <a:pt x="302" y="310"/>
                  </a:lnTo>
                  <a:lnTo>
                    <a:pt x="300" y="320"/>
                  </a:lnTo>
                  <a:lnTo>
                    <a:pt x="300" y="332"/>
                  </a:lnTo>
                  <a:lnTo>
                    <a:pt x="300" y="340"/>
                  </a:lnTo>
                  <a:lnTo>
                    <a:pt x="304" y="348"/>
                  </a:lnTo>
                  <a:lnTo>
                    <a:pt x="304" y="348"/>
                  </a:lnTo>
                  <a:lnTo>
                    <a:pt x="308" y="356"/>
                  </a:lnTo>
                  <a:lnTo>
                    <a:pt x="310" y="366"/>
                  </a:lnTo>
                  <a:lnTo>
                    <a:pt x="314" y="388"/>
                  </a:lnTo>
                  <a:lnTo>
                    <a:pt x="316" y="414"/>
                  </a:lnTo>
                  <a:lnTo>
                    <a:pt x="326" y="418"/>
                  </a:lnTo>
                  <a:lnTo>
                    <a:pt x="332" y="412"/>
                  </a:lnTo>
                  <a:lnTo>
                    <a:pt x="324" y="348"/>
                  </a:lnTo>
                  <a:lnTo>
                    <a:pt x="336" y="356"/>
                  </a:lnTo>
                  <a:lnTo>
                    <a:pt x="336" y="356"/>
                  </a:lnTo>
                  <a:lnTo>
                    <a:pt x="352" y="366"/>
                  </a:lnTo>
                  <a:lnTo>
                    <a:pt x="362" y="376"/>
                  </a:lnTo>
                  <a:lnTo>
                    <a:pt x="366" y="384"/>
                  </a:lnTo>
                  <a:lnTo>
                    <a:pt x="370" y="390"/>
                  </a:lnTo>
                  <a:lnTo>
                    <a:pt x="370" y="390"/>
                  </a:lnTo>
                  <a:lnTo>
                    <a:pt x="378" y="414"/>
                  </a:lnTo>
                  <a:lnTo>
                    <a:pt x="384" y="428"/>
                  </a:lnTo>
                  <a:lnTo>
                    <a:pt x="392" y="440"/>
                  </a:lnTo>
                  <a:lnTo>
                    <a:pt x="392" y="440"/>
                  </a:lnTo>
                  <a:lnTo>
                    <a:pt x="400" y="446"/>
                  </a:lnTo>
                  <a:lnTo>
                    <a:pt x="412" y="448"/>
                  </a:lnTo>
                  <a:lnTo>
                    <a:pt x="442" y="452"/>
                  </a:lnTo>
                  <a:lnTo>
                    <a:pt x="482" y="454"/>
                  </a:lnTo>
                  <a:lnTo>
                    <a:pt x="482" y="454"/>
                  </a:lnTo>
                  <a:lnTo>
                    <a:pt x="486" y="450"/>
                  </a:lnTo>
                  <a:lnTo>
                    <a:pt x="490" y="444"/>
                  </a:lnTo>
                  <a:lnTo>
                    <a:pt x="492" y="430"/>
                  </a:lnTo>
                  <a:lnTo>
                    <a:pt x="492" y="430"/>
                  </a:lnTo>
                  <a:lnTo>
                    <a:pt x="494" y="428"/>
                  </a:lnTo>
                  <a:lnTo>
                    <a:pt x="494" y="424"/>
                  </a:lnTo>
                  <a:lnTo>
                    <a:pt x="492" y="414"/>
                  </a:lnTo>
                  <a:lnTo>
                    <a:pt x="488" y="402"/>
                  </a:lnTo>
                  <a:lnTo>
                    <a:pt x="488" y="40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  <p:sp>
          <p:nvSpPr>
            <p:cNvPr id="19" name="Freeform 99"/>
            <p:cNvSpPr>
              <a:spLocks/>
            </p:cNvSpPr>
            <p:nvPr/>
          </p:nvSpPr>
          <p:spPr bwMode="auto">
            <a:xfrm>
              <a:off x="4867279" y="2528881"/>
              <a:ext cx="482600" cy="1019175"/>
            </a:xfrm>
            <a:custGeom>
              <a:avLst/>
              <a:gdLst/>
              <a:ahLst/>
              <a:cxnLst>
                <a:cxn ang="0">
                  <a:pos x="250" y="278"/>
                </a:cxn>
                <a:cxn ang="0">
                  <a:pos x="230" y="296"/>
                </a:cxn>
                <a:cxn ang="0">
                  <a:pos x="204" y="328"/>
                </a:cxn>
                <a:cxn ang="0">
                  <a:pos x="196" y="342"/>
                </a:cxn>
                <a:cxn ang="0">
                  <a:pos x="178" y="366"/>
                </a:cxn>
                <a:cxn ang="0">
                  <a:pos x="158" y="380"/>
                </a:cxn>
                <a:cxn ang="0">
                  <a:pos x="132" y="390"/>
                </a:cxn>
                <a:cxn ang="0">
                  <a:pos x="130" y="396"/>
                </a:cxn>
                <a:cxn ang="0">
                  <a:pos x="136" y="404"/>
                </a:cxn>
                <a:cxn ang="0">
                  <a:pos x="140" y="406"/>
                </a:cxn>
                <a:cxn ang="0">
                  <a:pos x="146" y="416"/>
                </a:cxn>
                <a:cxn ang="0">
                  <a:pos x="148" y="426"/>
                </a:cxn>
                <a:cxn ang="0">
                  <a:pos x="158" y="440"/>
                </a:cxn>
                <a:cxn ang="0">
                  <a:pos x="202" y="490"/>
                </a:cxn>
                <a:cxn ang="0">
                  <a:pos x="216" y="506"/>
                </a:cxn>
                <a:cxn ang="0">
                  <a:pos x="280" y="538"/>
                </a:cxn>
                <a:cxn ang="0">
                  <a:pos x="296" y="544"/>
                </a:cxn>
                <a:cxn ang="0">
                  <a:pos x="298" y="544"/>
                </a:cxn>
                <a:cxn ang="0">
                  <a:pos x="298" y="556"/>
                </a:cxn>
                <a:cxn ang="0">
                  <a:pos x="290" y="588"/>
                </a:cxn>
                <a:cxn ang="0">
                  <a:pos x="272" y="620"/>
                </a:cxn>
                <a:cxn ang="0">
                  <a:pos x="254" y="638"/>
                </a:cxn>
                <a:cxn ang="0">
                  <a:pos x="248" y="642"/>
                </a:cxn>
                <a:cxn ang="0">
                  <a:pos x="74" y="502"/>
                </a:cxn>
                <a:cxn ang="0">
                  <a:pos x="40" y="474"/>
                </a:cxn>
                <a:cxn ang="0">
                  <a:pos x="30" y="460"/>
                </a:cxn>
                <a:cxn ang="0">
                  <a:pos x="12" y="426"/>
                </a:cxn>
                <a:cxn ang="0">
                  <a:pos x="6" y="418"/>
                </a:cxn>
                <a:cxn ang="0">
                  <a:pos x="0" y="402"/>
                </a:cxn>
                <a:cxn ang="0">
                  <a:pos x="2" y="388"/>
                </a:cxn>
                <a:cxn ang="0">
                  <a:pos x="6" y="380"/>
                </a:cxn>
                <a:cxn ang="0">
                  <a:pos x="124" y="186"/>
                </a:cxn>
                <a:cxn ang="0">
                  <a:pos x="160" y="96"/>
                </a:cxn>
                <a:cxn ang="0">
                  <a:pos x="178" y="56"/>
                </a:cxn>
                <a:cxn ang="0">
                  <a:pos x="186" y="44"/>
                </a:cxn>
                <a:cxn ang="0">
                  <a:pos x="204" y="34"/>
                </a:cxn>
                <a:cxn ang="0">
                  <a:pos x="218" y="30"/>
                </a:cxn>
                <a:cxn ang="0">
                  <a:pos x="304" y="0"/>
                </a:cxn>
                <a:cxn ang="0">
                  <a:pos x="290" y="116"/>
                </a:cxn>
                <a:cxn ang="0">
                  <a:pos x="274" y="210"/>
                </a:cxn>
                <a:cxn ang="0">
                  <a:pos x="256" y="264"/>
                </a:cxn>
                <a:cxn ang="0">
                  <a:pos x="250" y="278"/>
                </a:cxn>
              </a:cxnLst>
              <a:rect l="0" t="0" r="r" b="b"/>
              <a:pathLst>
                <a:path w="304" h="642">
                  <a:moveTo>
                    <a:pt x="250" y="278"/>
                  </a:moveTo>
                  <a:lnTo>
                    <a:pt x="250" y="278"/>
                  </a:lnTo>
                  <a:lnTo>
                    <a:pt x="244" y="282"/>
                  </a:lnTo>
                  <a:lnTo>
                    <a:pt x="230" y="296"/>
                  </a:lnTo>
                  <a:lnTo>
                    <a:pt x="214" y="316"/>
                  </a:lnTo>
                  <a:lnTo>
                    <a:pt x="204" y="328"/>
                  </a:lnTo>
                  <a:lnTo>
                    <a:pt x="196" y="342"/>
                  </a:lnTo>
                  <a:lnTo>
                    <a:pt x="196" y="342"/>
                  </a:lnTo>
                  <a:lnTo>
                    <a:pt x="188" y="354"/>
                  </a:lnTo>
                  <a:lnTo>
                    <a:pt x="178" y="366"/>
                  </a:lnTo>
                  <a:lnTo>
                    <a:pt x="168" y="374"/>
                  </a:lnTo>
                  <a:lnTo>
                    <a:pt x="158" y="380"/>
                  </a:lnTo>
                  <a:lnTo>
                    <a:pt x="140" y="388"/>
                  </a:lnTo>
                  <a:lnTo>
                    <a:pt x="132" y="390"/>
                  </a:lnTo>
                  <a:lnTo>
                    <a:pt x="132" y="390"/>
                  </a:lnTo>
                  <a:lnTo>
                    <a:pt x="130" y="396"/>
                  </a:lnTo>
                  <a:lnTo>
                    <a:pt x="132" y="400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40" y="406"/>
                  </a:lnTo>
                  <a:lnTo>
                    <a:pt x="144" y="410"/>
                  </a:lnTo>
                  <a:lnTo>
                    <a:pt x="146" y="416"/>
                  </a:lnTo>
                  <a:lnTo>
                    <a:pt x="148" y="426"/>
                  </a:lnTo>
                  <a:lnTo>
                    <a:pt x="148" y="426"/>
                  </a:lnTo>
                  <a:lnTo>
                    <a:pt x="152" y="432"/>
                  </a:lnTo>
                  <a:lnTo>
                    <a:pt x="158" y="440"/>
                  </a:lnTo>
                  <a:lnTo>
                    <a:pt x="176" y="462"/>
                  </a:lnTo>
                  <a:lnTo>
                    <a:pt x="202" y="490"/>
                  </a:lnTo>
                  <a:lnTo>
                    <a:pt x="216" y="506"/>
                  </a:lnTo>
                  <a:lnTo>
                    <a:pt x="216" y="506"/>
                  </a:lnTo>
                  <a:lnTo>
                    <a:pt x="252" y="524"/>
                  </a:lnTo>
                  <a:lnTo>
                    <a:pt x="280" y="538"/>
                  </a:lnTo>
                  <a:lnTo>
                    <a:pt x="290" y="542"/>
                  </a:lnTo>
                  <a:lnTo>
                    <a:pt x="296" y="544"/>
                  </a:lnTo>
                  <a:lnTo>
                    <a:pt x="296" y="544"/>
                  </a:lnTo>
                  <a:lnTo>
                    <a:pt x="298" y="544"/>
                  </a:lnTo>
                  <a:lnTo>
                    <a:pt x="298" y="546"/>
                  </a:lnTo>
                  <a:lnTo>
                    <a:pt x="298" y="556"/>
                  </a:lnTo>
                  <a:lnTo>
                    <a:pt x="294" y="570"/>
                  </a:lnTo>
                  <a:lnTo>
                    <a:pt x="290" y="588"/>
                  </a:lnTo>
                  <a:lnTo>
                    <a:pt x="282" y="604"/>
                  </a:lnTo>
                  <a:lnTo>
                    <a:pt x="272" y="620"/>
                  </a:lnTo>
                  <a:lnTo>
                    <a:pt x="260" y="634"/>
                  </a:lnTo>
                  <a:lnTo>
                    <a:pt x="254" y="638"/>
                  </a:lnTo>
                  <a:lnTo>
                    <a:pt x="248" y="642"/>
                  </a:lnTo>
                  <a:lnTo>
                    <a:pt x="248" y="642"/>
                  </a:lnTo>
                  <a:lnTo>
                    <a:pt x="74" y="502"/>
                  </a:lnTo>
                  <a:lnTo>
                    <a:pt x="74" y="502"/>
                  </a:lnTo>
                  <a:lnTo>
                    <a:pt x="52" y="486"/>
                  </a:lnTo>
                  <a:lnTo>
                    <a:pt x="40" y="474"/>
                  </a:lnTo>
                  <a:lnTo>
                    <a:pt x="30" y="460"/>
                  </a:lnTo>
                  <a:lnTo>
                    <a:pt x="30" y="460"/>
                  </a:lnTo>
                  <a:lnTo>
                    <a:pt x="18" y="438"/>
                  </a:lnTo>
                  <a:lnTo>
                    <a:pt x="12" y="426"/>
                  </a:lnTo>
                  <a:lnTo>
                    <a:pt x="12" y="426"/>
                  </a:lnTo>
                  <a:lnTo>
                    <a:pt x="6" y="418"/>
                  </a:lnTo>
                  <a:lnTo>
                    <a:pt x="2" y="408"/>
                  </a:lnTo>
                  <a:lnTo>
                    <a:pt x="0" y="402"/>
                  </a:lnTo>
                  <a:lnTo>
                    <a:pt x="0" y="396"/>
                  </a:lnTo>
                  <a:lnTo>
                    <a:pt x="2" y="388"/>
                  </a:lnTo>
                  <a:lnTo>
                    <a:pt x="6" y="380"/>
                  </a:lnTo>
                  <a:lnTo>
                    <a:pt x="6" y="380"/>
                  </a:lnTo>
                  <a:lnTo>
                    <a:pt x="70" y="274"/>
                  </a:lnTo>
                  <a:lnTo>
                    <a:pt x="124" y="186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68" y="74"/>
                  </a:lnTo>
                  <a:lnTo>
                    <a:pt x="178" y="56"/>
                  </a:lnTo>
                  <a:lnTo>
                    <a:pt x="186" y="44"/>
                  </a:lnTo>
                  <a:lnTo>
                    <a:pt x="186" y="44"/>
                  </a:lnTo>
                  <a:lnTo>
                    <a:pt x="196" y="36"/>
                  </a:lnTo>
                  <a:lnTo>
                    <a:pt x="204" y="34"/>
                  </a:lnTo>
                  <a:lnTo>
                    <a:pt x="218" y="30"/>
                  </a:lnTo>
                  <a:lnTo>
                    <a:pt x="218" y="3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300" y="36"/>
                  </a:lnTo>
                  <a:lnTo>
                    <a:pt x="290" y="116"/>
                  </a:lnTo>
                  <a:lnTo>
                    <a:pt x="282" y="164"/>
                  </a:lnTo>
                  <a:lnTo>
                    <a:pt x="274" y="210"/>
                  </a:lnTo>
                  <a:lnTo>
                    <a:pt x="262" y="248"/>
                  </a:lnTo>
                  <a:lnTo>
                    <a:pt x="256" y="264"/>
                  </a:lnTo>
                  <a:lnTo>
                    <a:pt x="250" y="278"/>
                  </a:lnTo>
                  <a:lnTo>
                    <a:pt x="250" y="2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</p:grp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896848" y="1316834"/>
            <a:ext cx="7421742" cy="55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3200" b="1">
                <a:solidFill>
                  <a:schemeClr val="bg1"/>
                </a:solidFill>
                <a:latin typeface="Century Gothic" pitchFamily="34" charset="0"/>
              </a:rPr>
              <a:t>Main Heading Goes here</a:t>
            </a:r>
            <a:r>
              <a:rPr lang="en-US" altLang="zh-CN" sz="3600" b="1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en-US" altLang="zh-CN" sz="3600" b="1">
                <a:solidFill>
                  <a:schemeClr val="bg1"/>
                </a:solidFill>
                <a:latin typeface="Century Gothic" pitchFamily="34" charset="0"/>
              </a:rPr>
            </a:br>
            <a:r>
              <a:rPr lang="en-US" altLang="zh-CN" sz="2000">
                <a:solidFill>
                  <a:schemeClr val="bg1"/>
                </a:solidFill>
                <a:latin typeface="Century Gothic" pitchFamily="34" charset="0"/>
              </a:rPr>
              <a:t>Sub-heading goes here</a:t>
            </a:r>
          </a:p>
        </p:txBody>
      </p:sp>
      <p:grpSp>
        <p:nvGrpSpPr>
          <p:cNvPr id="21" name="Group 43"/>
          <p:cNvGrpSpPr/>
          <p:nvPr/>
        </p:nvGrpSpPr>
        <p:grpSpPr>
          <a:xfrm>
            <a:off x="2532546" y="4127520"/>
            <a:ext cx="760183" cy="1174508"/>
            <a:chOff x="6929454" y="3071810"/>
            <a:chExt cx="796100" cy="1333693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2" name="Group 51"/>
            <p:cNvGrpSpPr/>
            <p:nvPr/>
          </p:nvGrpSpPr>
          <p:grpSpPr>
            <a:xfrm flipH="1">
              <a:off x="7072330" y="3071810"/>
              <a:ext cx="381003" cy="1333277"/>
              <a:chOff x="4857750" y="262932"/>
              <a:chExt cx="1711863" cy="5990493"/>
            </a:xfrm>
            <a:solidFill>
              <a:schemeClr val="accent5">
                <a:lumMod val="40000"/>
                <a:lumOff val="60000"/>
              </a:schemeClr>
            </a:solidFill>
          </p:grpSpPr>
          <p:grpSp>
            <p:nvGrpSpPr>
              <p:cNvPr id="27" name="Group 11"/>
              <p:cNvGrpSpPr/>
              <p:nvPr/>
            </p:nvGrpSpPr>
            <p:grpSpPr>
              <a:xfrm>
                <a:off x="4857750" y="285728"/>
                <a:ext cx="1711863" cy="5967697"/>
                <a:chOff x="4217458" y="74083"/>
                <a:chExt cx="1900767" cy="6626225"/>
              </a:xfrm>
              <a:grpFill/>
            </p:grpSpPr>
            <p:sp>
              <p:nvSpPr>
                <p:cNvPr id="32" name="Freeform 58"/>
                <p:cNvSpPr/>
                <p:nvPr/>
              </p:nvSpPr>
              <p:spPr>
                <a:xfrm>
                  <a:off x="4752975" y="74083"/>
                  <a:ext cx="657225" cy="1107017"/>
                </a:xfrm>
                <a:custGeom>
                  <a:avLst/>
                  <a:gdLst>
                    <a:gd name="connsiteX0" fmla="*/ 288925 w 657225"/>
                    <a:gd name="connsiteY0" fmla="*/ 2117 h 1107017"/>
                    <a:gd name="connsiteX1" fmla="*/ 409575 w 657225"/>
                    <a:gd name="connsiteY1" fmla="*/ 27517 h 1107017"/>
                    <a:gd name="connsiteX2" fmla="*/ 498475 w 657225"/>
                    <a:gd name="connsiteY2" fmla="*/ 71967 h 1107017"/>
                    <a:gd name="connsiteX3" fmla="*/ 568325 w 657225"/>
                    <a:gd name="connsiteY3" fmla="*/ 148167 h 1107017"/>
                    <a:gd name="connsiteX4" fmla="*/ 600075 w 657225"/>
                    <a:gd name="connsiteY4" fmla="*/ 211667 h 1107017"/>
                    <a:gd name="connsiteX5" fmla="*/ 612775 w 657225"/>
                    <a:gd name="connsiteY5" fmla="*/ 268817 h 1107017"/>
                    <a:gd name="connsiteX6" fmla="*/ 606425 w 657225"/>
                    <a:gd name="connsiteY6" fmla="*/ 383117 h 1107017"/>
                    <a:gd name="connsiteX7" fmla="*/ 600075 w 657225"/>
                    <a:gd name="connsiteY7" fmla="*/ 446617 h 1107017"/>
                    <a:gd name="connsiteX8" fmla="*/ 638175 w 657225"/>
                    <a:gd name="connsiteY8" fmla="*/ 452967 h 1107017"/>
                    <a:gd name="connsiteX9" fmla="*/ 657225 w 657225"/>
                    <a:gd name="connsiteY9" fmla="*/ 484717 h 1107017"/>
                    <a:gd name="connsiteX10" fmla="*/ 638175 w 657225"/>
                    <a:gd name="connsiteY10" fmla="*/ 573617 h 1107017"/>
                    <a:gd name="connsiteX11" fmla="*/ 612775 w 657225"/>
                    <a:gd name="connsiteY11" fmla="*/ 637117 h 1107017"/>
                    <a:gd name="connsiteX12" fmla="*/ 574675 w 657225"/>
                    <a:gd name="connsiteY12" fmla="*/ 637117 h 1107017"/>
                    <a:gd name="connsiteX13" fmla="*/ 555625 w 657225"/>
                    <a:gd name="connsiteY13" fmla="*/ 668867 h 1107017"/>
                    <a:gd name="connsiteX14" fmla="*/ 542925 w 657225"/>
                    <a:gd name="connsiteY14" fmla="*/ 713317 h 1107017"/>
                    <a:gd name="connsiteX15" fmla="*/ 530225 w 657225"/>
                    <a:gd name="connsiteY15" fmla="*/ 732367 h 1107017"/>
                    <a:gd name="connsiteX16" fmla="*/ 517525 w 657225"/>
                    <a:gd name="connsiteY16" fmla="*/ 783167 h 1107017"/>
                    <a:gd name="connsiteX17" fmla="*/ 492125 w 657225"/>
                    <a:gd name="connsiteY17" fmla="*/ 897467 h 1107017"/>
                    <a:gd name="connsiteX18" fmla="*/ 485775 w 657225"/>
                    <a:gd name="connsiteY18" fmla="*/ 973667 h 1107017"/>
                    <a:gd name="connsiteX19" fmla="*/ 466725 w 657225"/>
                    <a:gd name="connsiteY19" fmla="*/ 1081617 h 1107017"/>
                    <a:gd name="connsiteX20" fmla="*/ 244475 w 657225"/>
                    <a:gd name="connsiteY20" fmla="*/ 1075267 h 1107017"/>
                    <a:gd name="connsiteX21" fmla="*/ 187325 w 657225"/>
                    <a:gd name="connsiteY21" fmla="*/ 891117 h 1107017"/>
                    <a:gd name="connsiteX22" fmla="*/ 136525 w 657225"/>
                    <a:gd name="connsiteY22" fmla="*/ 814917 h 1107017"/>
                    <a:gd name="connsiteX23" fmla="*/ 92075 w 657225"/>
                    <a:gd name="connsiteY23" fmla="*/ 706967 h 1107017"/>
                    <a:gd name="connsiteX24" fmla="*/ 73025 w 657225"/>
                    <a:gd name="connsiteY24" fmla="*/ 687917 h 1107017"/>
                    <a:gd name="connsiteX25" fmla="*/ 47625 w 657225"/>
                    <a:gd name="connsiteY25" fmla="*/ 656167 h 1107017"/>
                    <a:gd name="connsiteX26" fmla="*/ 22225 w 657225"/>
                    <a:gd name="connsiteY26" fmla="*/ 573617 h 1107017"/>
                    <a:gd name="connsiteX27" fmla="*/ 9525 w 657225"/>
                    <a:gd name="connsiteY27" fmla="*/ 516467 h 1107017"/>
                    <a:gd name="connsiteX28" fmla="*/ 60325 w 657225"/>
                    <a:gd name="connsiteY28" fmla="*/ 497417 h 1107017"/>
                    <a:gd name="connsiteX29" fmla="*/ 34925 w 657225"/>
                    <a:gd name="connsiteY29" fmla="*/ 452967 h 1107017"/>
                    <a:gd name="connsiteX30" fmla="*/ 3175 w 657225"/>
                    <a:gd name="connsiteY30" fmla="*/ 364067 h 1107017"/>
                    <a:gd name="connsiteX31" fmla="*/ 15875 w 657225"/>
                    <a:gd name="connsiteY31" fmla="*/ 281517 h 1107017"/>
                    <a:gd name="connsiteX32" fmla="*/ 34925 w 657225"/>
                    <a:gd name="connsiteY32" fmla="*/ 198967 h 1107017"/>
                    <a:gd name="connsiteX33" fmla="*/ 53975 w 657225"/>
                    <a:gd name="connsiteY33" fmla="*/ 167217 h 1107017"/>
                    <a:gd name="connsiteX34" fmla="*/ 111125 w 657225"/>
                    <a:gd name="connsiteY34" fmla="*/ 78317 h 1107017"/>
                    <a:gd name="connsiteX35" fmla="*/ 161925 w 657225"/>
                    <a:gd name="connsiteY35" fmla="*/ 40217 h 1107017"/>
                    <a:gd name="connsiteX36" fmla="*/ 288925 w 657225"/>
                    <a:gd name="connsiteY36" fmla="*/ 2117 h 110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57225" h="1107017">
                      <a:moveTo>
                        <a:pt x="288925" y="2117"/>
                      </a:moveTo>
                      <a:cubicBezTo>
                        <a:pt x="330200" y="0"/>
                        <a:pt x="374650" y="15875"/>
                        <a:pt x="409575" y="27517"/>
                      </a:cubicBezTo>
                      <a:cubicBezTo>
                        <a:pt x="444500" y="39159"/>
                        <a:pt x="472017" y="51859"/>
                        <a:pt x="498475" y="71967"/>
                      </a:cubicBezTo>
                      <a:cubicBezTo>
                        <a:pt x="524933" y="92075"/>
                        <a:pt x="551392" y="124884"/>
                        <a:pt x="568325" y="148167"/>
                      </a:cubicBezTo>
                      <a:cubicBezTo>
                        <a:pt x="585258" y="171450"/>
                        <a:pt x="592667" y="191559"/>
                        <a:pt x="600075" y="211667"/>
                      </a:cubicBezTo>
                      <a:cubicBezTo>
                        <a:pt x="607483" y="231775"/>
                        <a:pt x="611717" y="240242"/>
                        <a:pt x="612775" y="268817"/>
                      </a:cubicBezTo>
                      <a:cubicBezTo>
                        <a:pt x="613833" y="297392"/>
                        <a:pt x="608542" y="353484"/>
                        <a:pt x="606425" y="383117"/>
                      </a:cubicBezTo>
                      <a:cubicBezTo>
                        <a:pt x="604308" y="412750"/>
                        <a:pt x="594783" y="434975"/>
                        <a:pt x="600075" y="446617"/>
                      </a:cubicBezTo>
                      <a:cubicBezTo>
                        <a:pt x="605367" y="458259"/>
                        <a:pt x="628650" y="446617"/>
                        <a:pt x="638175" y="452967"/>
                      </a:cubicBezTo>
                      <a:cubicBezTo>
                        <a:pt x="647700" y="459317"/>
                        <a:pt x="657225" y="464609"/>
                        <a:pt x="657225" y="484717"/>
                      </a:cubicBezTo>
                      <a:cubicBezTo>
                        <a:pt x="657225" y="504825"/>
                        <a:pt x="645583" y="548217"/>
                        <a:pt x="638175" y="573617"/>
                      </a:cubicBezTo>
                      <a:cubicBezTo>
                        <a:pt x="630767" y="599017"/>
                        <a:pt x="623358" y="626534"/>
                        <a:pt x="612775" y="637117"/>
                      </a:cubicBezTo>
                      <a:cubicBezTo>
                        <a:pt x="602192" y="647700"/>
                        <a:pt x="584200" y="631825"/>
                        <a:pt x="574675" y="637117"/>
                      </a:cubicBezTo>
                      <a:cubicBezTo>
                        <a:pt x="565150" y="642409"/>
                        <a:pt x="560917" y="656167"/>
                        <a:pt x="555625" y="668867"/>
                      </a:cubicBezTo>
                      <a:cubicBezTo>
                        <a:pt x="550333" y="681567"/>
                        <a:pt x="547158" y="702734"/>
                        <a:pt x="542925" y="713317"/>
                      </a:cubicBezTo>
                      <a:cubicBezTo>
                        <a:pt x="538692" y="723900"/>
                        <a:pt x="534458" y="720725"/>
                        <a:pt x="530225" y="732367"/>
                      </a:cubicBezTo>
                      <a:cubicBezTo>
                        <a:pt x="525992" y="744009"/>
                        <a:pt x="523875" y="755650"/>
                        <a:pt x="517525" y="783167"/>
                      </a:cubicBezTo>
                      <a:cubicBezTo>
                        <a:pt x="511175" y="810684"/>
                        <a:pt x="497417" y="865717"/>
                        <a:pt x="492125" y="897467"/>
                      </a:cubicBezTo>
                      <a:cubicBezTo>
                        <a:pt x="486833" y="929217"/>
                        <a:pt x="490008" y="942975"/>
                        <a:pt x="485775" y="973667"/>
                      </a:cubicBezTo>
                      <a:cubicBezTo>
                        <a:pt x="481542" y="1004359"/>
                        <a:pt x="506942" y="1064684"/>
                        <a:pt x="466725" y="1081617"/>
                      </a:cubicBezTo>
                      <a:cubicBezTo>
                        <a:pt x="426508" y="1098550"/>
                        <a:pt x="291042" y="1107017"/>
                        <a:pt x="244475" y="1075267"/>
                      </a:cubicBezTo>
                      <a:cubicBezTo>
                        <a:pt x="197908" y="1043517"/>
                        <a:pt x="205317" y="934509"/>
                        <a:pt x="187325" y="891117"/>
                      </a:cubicBezTo>
                      <a:cubicBezTo>
                        <a:pt x="169333" y="847725"/>
                        <a:pt x="152400" y="845609"/>
                        <a:pt x="136525" y="814917"/>
                      </a:cubicBezTo>
                      <a:cubicBezTo>
                        <a:pt x="120650" y="784225"/>
                        <a:pt x="102658" y="728134"/>
                        <a:pt x="92075" y="706967"/>
                      </a:cubicBezTo>
                      <a:cubicBezTo>
                        <a:pt x="81492" y="685800"/>
                        <a:pt x="80433" y="696384"/>
                        <a:pt x="73025" y="687917"/>
                      </a:cubicBezTo>
                      <a:cubicBezTo>
                        <a:pt x="65617" y="679450"/>
                        <a:pt x="56092" y="675217"/>
                        <a:pt x="47625" y="656167"/>
                      </a:cubicBezTo>
                      <a:cubicBezTo>
                        <a:pt x="39158" y="637117"/>
                        <a:pt x="28575" y="596900"/>
                        <a:pt x="22225" y="573617"/>
                      </a:cubicBezTo>
                      <a:cubicBezTo>
                        <a:pt x="15875" y="550334"/>
                        <a:pt x="3175" y="529167"/>
                        <a:pt x="9525" y="516467"/>
                      </a:cubicBezTo>
                      <a:cubicBezTo>
                        <a:pt x="15875" y="503767"/>
                        <a:pt x="56092" y="508000"/>
                        <a:pt x="60325" y="497417"/>
                      </a:cubicBezTo>
                      <a:cubicBezTo>
                        <a:pt x="64558" y="486834"/>
                        <a:pt x="44450" y="475192"/>
                        <a:pt x="34925" y="452967"/>
                      </a:cubicBezTo>
                      <a:cubicBezTo>
                        <a:pt x="25400" y="430742"/>
                        <a:pt x="6350" y="392642"/>
                        <a:pt x="3175" y="364067"/>
                      </a:cubicBezTo>
                      <a:cubicBezTo>
                        <a:pt x="0" y="335492"/>
                        <a:pt x="10583" y="309034"/>
                        <a:pt x="15875" y="281517"/>
                      </a:cubicBezTo>
                      <a:cubicBezTo>
                        <a:pt x="21167" y="254000"/>
                        <a:pt x="28575" y="218017"/>
                        <a:pt x="34925" y="198967"/>
                      </a:cubicBezTo>
                      <a:cubicBezTo>
                        <a:pt x="41275" y="179917"/>
                        <a:pt x="41275" y="187325"/>
                        <a:pt x="53975" y="167217"/>
                      </a:cubicBezTo>
                      <a:cubicBezTo>
                        <a:pt x="66675" y="147109"/>
                        <a:pt x="93133" y="99484"/>
                        <a:pt x="111125" y="78317"/>
                      </a:cubicBezTo>
                      <a:cubicBezTo>
                        <a:pt x="129117" y="57150"/>
                        <a:pt x="137583" y="50800"/>
                        <a:pt x="161925" y="40217"/>
                      </a:cubicBezTo>
                      <a:cubicBezTo>
                        <a:pt x="186267" y="29634"/>
                        <a:pt x="247650" y="4234"/>
                        <a:pt x="288925" y="2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/>
                </a:p>
              </p:txBody>
            </p:sp>
            <p:sp>
              <p:nvSpPr>
                <p:cNvPr id="33" name="Freeform 59"/>
                <p:cNvSpPr/>
                <p:nvPr/>
              </p:nvSpPr>
              <p:spPr>
                <a:xfrm>
                  <a:off x="4826000" y="881592"/>
                  <a:ext cx="731308" cy="1131358"/>
                </a:xfrm>
                <a:custGeom>
                  <a:avLst/>
                  <a:gdLst>
                    <a:gd name="connsiteX0" fmla="*/ 412750 w 731308"/>
                    <a:gd name="connsiteY0" fmla="*/ 185208 h 1131358"/>
                    <a:gd name="connsiteX1" fmla="*/ 501650 w 731308"/>
                    <a:gd name="connsiteY1" fmla="*/ 242358 h 1131358"/>
                    <a:gd name="connsiteX2" fmla="*/ 565150 w 731308"/>
                    <a:gd name="connsiteY2" fmla="*/ 318558 h 1131358"/>
                    <a:gd name="connsiteX3" fmla="*/ 635000 w 731308"/>
                    <a:gd name="connsiteY3" fmla="*/ 432858 h 1131358"/>
                    <a:gd name="connsiteX4" fmla="*/ 685800 w 731308"/>
                    <a:gd name="connsiteY4" fmla="*/ 597958 h 1131358"/>
                    <a:gd name="connsiteX5" fmla="*/ 711200 w 731308"/>
                    <a:gd name="connsiteY5" fmla="*/ 750358 h 1131358"/>
                    <a:gd name="connsiteX6" fmla="*/ 717550 w 731308"/>
                    <a:gd name="connsiteY6" fmla="*/ 915458 h 1131358"/>
                    <a:gd name="connsiteX7" fmla="*/ 628650 w 731308"/>
                    <a:gd name="connsiteY7" fmla="*/ 1099608 h 1131358"/>
                    <a:gd name="connsiteX8" fmla="*/ 266700 w 731308"/>
                    <a:gd name="connsiteY8" fmla="*/ 724958 h 1131358"/>
                    <a:gd name="connsiteX9" fmla="*/ 120650 w 731308"/>
                    <a:gd name="connsiteY9" fmla="*/ 477308 h 1131358"/>
                    <a:gd name="connsiteX10" fmla="*/ 25400 w 731308"/>
                    <a:gd name="connsiteY10" fmla="*/ 267758 h 1131358"/>
                    <a:gd name="connsiteX11" fmla="*/ 6350 w 731308"/>
                    <a:gd name="connsiteY11" fmla="*/ 102658 h 1131358"/>
                    <a:gd name="connsiteX12" fmla="*/ 6350 w 731308"/>
                    <a:gd name="connsiteY12" fmla="*/ 70908 h 1131358"/>
                    <a:gd name="connsiteX13" fmla="*/ 44450 w 731308"/>
                    <a:gd name="connsiteY13" fmla="*/ 7408 h 1131358"/>
                    <a:gd name="connsiteX14" fmla="*/ 82550 w 731308"/>
                    <a:gd name="connsiteY14" fmla="*/ 26458 h 1131358"/>
                    <a:gd name="connsiteX15" fmla="*/ 165100 w 731308"/>
                    <a:gd name="connsiteY15" fmla="*/ 77258 h 1131358"/>
                    <a:gd name="connsiteX16" fmla="*/ 260350 w 731308"/>
                    <a:gd name="connsiteY16" fmla="*/ 140758 h 1131358"/>
                    <a:gd name="connsiteX17" fmla="*/ 342900 w 731308"/>
                    <a:gd name="connsiteY17" fmla="*/ 204258 h 1131358"/>
                    <a:gd name="connsiteX18" fmla="*/ 330200 w 731308"/>
                    <a:gd name="connsiteY18" fmla="*/ 229658 h 1131358"/>
                    <a:gd name="connsiteX19" fmla="*/ 412750 w 731308"/>
                    <a:gd name="connsiteY19" fmla="*/ 185208 h 1131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1308" h="1131358">
                      <a:moveTo>
                        <a:pt x="412750" y="185208"/>
                      </a:moveTo>
                      <a:cubicBezTo>
                        <a:pt x="441325" y="187325"/>
                        <a:pt x="476250" y="220133"/>
                        <a:pt x="501650" y="242358"/>
                      </a:cubicBezTo>
                      <a:cubicBezTo>
                        <a:pt x="527050" y="264583"/>
                        <a:pt x="542925" y="286808"/>
                        <a:pt x="565150" y="318558"/>
                      </a:cubicBezTo>
                      <a:cubicBezTo>
                        <a:pt x="587375" y="350308"/>
                        <a:pt x="614892" y="386291"/>
                        <a:pt x="635000" y="432858"/>
                      </a:cubicBezTo>
                      <a:cubicBezTo>
                        <a:pt x="655108" y="479425"/>
                        <a:pt x="673100" y="545041"/>
                        <a:pt x="685800" y="597958"/>
                      </a:cubicBezTo>
                      <a:cubicBezTo>
                        <a:pt x="698500" y="650875"/>
                        <a:pt x="705908" y="697441"/>
                        <a:pt x="711200" y="750358"/>
                      </a:cubicBezTo>
                      <a:cubicBezTo>
                        <a:pt x="716492" y="803275"/>
                        <a:pt x="731308" y="857250"/>
                        <a:pt x="717550" y="915458"/>
                      </a:cubicBezTo>
                      <a:cubicBezTo>
                        <a:pt x="703792" y="973666"/>
                        <a:pt x="703792" y="1131358"/>
                        <a:pt x="628650" y="1099608"/>
                      </a:cubicBezTo>
                      <a:cubicBezTo>
                        <a:pt x="553508" y="1067858"/>
                        <a:pt x="351367" y="828675"/>
                        <a:pt x="266700" y="724958"/>
                      </a:cubicBezTo>
                      <a:cubicBezTo>
                        <a:pt x="182033" y="621241"/>
                        <a:pt x="160867" y="553508"/>
                        <a:pt x="120650" y="477308"/>
                      </a:cubicBezTo>
                      <a:cubicBezTo>
                        <a:pt x="80433" y="401108"/>
                        <a:pt x="44450" y="330200"/>
                        <a:pt x="25400" y="267758"/>
                      </a:cubicBezTo>
                      <a:cubicBezTo>
                        <a:pt x="6350" y="205316"/>
                        <a:pt x="9525" y="135466"/>
                        <a:pt x="6350" y="102658"/>
                      </a:cubicBezTo>
                      <a:cubicBezTo>
                        <a:pt x="3175" y="69850"/>
                        <a:pt x="0" y="86783"/>
                        <a:pt x="6350" y="70908"/>
                      </a:cubicBezTo>
                      <a:cubicBezTo>
                        <a:pt x="12700" y="55033"/>
                        <a:pt x="31750" y="14816"/>
                        <a:pt x="44450" y="7408"/>
                      </a:cubicBezTo>
                      <a:cubicBezTo>
                        <a:pt x="57150" y="0"/>
                        <a:pt x="62442" y="14816"/>
                        <a:pt x="82550" y="26458"/>
                      </a:cubicBezTo>
                      <a:cubicBezTo>
                        <a:pt x="102658" y="38100"/>
                        <a:pt x="135467" y="58208"/>
                        <a:pt x="165100" y="77258"/>
                      </a:cubicBezTo>
                      <a:cubicBezTo>
                        <a:pt x="194733" y="96308"/>
                        <a:pt x="230717" y="119591"/>
                        <a:pt x="260350" y="140758"/>
                      </a:cubicBezTo>
                      <a:cubicBezTo>
                        <a:pt x="289983" y="161925"/>
                        <a:pt x="331258" y="189442"/>
                        <a:pt x="342900" y="204258"/>
                      </a:cubicBezTo>
                      <a:cubicBezTo>
                        <a:pt x="354542" y="219074"/>
                        <a:pt x="321733" y="231775"/>
                        <a:pt x="330200" y="229658"/>
                      </a:cubicBezTo>
                      <a:cubicBezTo>
                        <a:pt x="338667" y="227541"/>
                        <a:pt x="384175" y="183091"/>
                        <a:pt x="412750" y="1852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/>
                </a:p>
              </p:txBody>
            </p:sp>
            <p:sp>
              <p:nvSpPr>
                <p:cNvPr id="34" name="Freeform 60"/>
                <p:cNvSpPr/>
                <p:nvPr/>
              </p:nvSpPr>
              <p:spPr>
                <a:xfrm>
                  <a:off x="5122333" y="1092200"/>
                  <a:ext cx="348192" cy="867833"/>
                </a:xfrm>
                <a:custGeom>
                  <a:avLst/>
                  <a:gdLst>
                    <a:gd name="connsiteX0" fmla="*/ 52917 w 348192"/>
                    <a:gd name="connsiteY0" fmla="*/ 6350 h 867833"/>
                    <a:gd name="connsiteX1" fmla="*/ 2117 w 348192"/>
                    <a:gd name="connsiteY1" fmla="*/ 63500 h 867833"/>
                    <a:gd name="connsiteX2" fmla="*/ 40217 w 348192"/>
                    <a:gd name="connsiteY2" fmla="*/ 114300 h 867833"/>
                    <a:gd name="connsiteX3" fmla="*/ 71967 w 348192"/>
                    <a:gd name="connsiteY3" fmla="*/ 146050 h 867833"/>
                    <a:gd name="connsiteX4" fmla="*/ 65617 w 348192"/>
                    <a:gd name="connsiteY4" fmla="*/ 203200 h 867833"/>
                    <a:gd name="connsiteX5" fmla="*/ 91017 w 348192"/>
                    <a:gd name="connsiteY5" fmla="*/ 330200 h 867833"/>
                    <a:gd name="connsiteX6" fmla="*/ 116417 w 348192"/>
                    <a:gd name="connsiteY6" fmla="*/ 527050 h 867833"/>
                    <a:gd name="connsiteX7" fmla="*/ 306917 w 348192"/>
                    <a:gd name="connsiteY7" fmla="*/ 838200 h 867833"/>
                    <a:gd name="connsiteX8" fmla="*/ 345017 w 348192"/>
                    <a:gd name="connsiteY8" fmla="*/ 704850 h 867833"/>
                    <a:gd name="connsiteX9" fmla="*/ 325967 w 348192"/>
                    <a:gd name="connsiteY9" fmla="*/ 546100 h 867833"/>
                    <a:gd name="connsiteX10" fmla="*/ 287867 w 348192"/>
                    <a:gd name="connsiteY10" fmla="*/ 444500 h 867833"/>
                    <a:gd name="connsiteX11" fmla="*/ 224367 w 348192"/>
                    <a:gd name="connsiteY11" fmla="*/ 304800 h 867833"/>
                    <a:gd name="connsiteX12" fmla="*/ 192617 w 348192"/>
                    <a:gd name="connsiteY12" fmla="*/ 234950 h 867833"/>
                    <a:gd name="connsiteX13" fmla="*/ 173567 w 348192"/>
                    <a:gd name="connsiteY13" fmla="*/ 177800 h 867833"/>
                    <a:gd name="connsiteX14" fmla="*/ 167217 w 348192"/>
                    <a:gd name="connsiteY14" fmla="*/ 114300 h 867833"/>
                    <a:gd name="connsiteX15" fmla="*/ 167217 w 348192"/>
                    <a:gd name="connsiteY15" fmla="*/ 63500 h 867833"/>
                    <a:gd name="connsiteX16" fmla="*/ 129117 w 348192"/>
                    <a:gd name="connsiteY16" fmla="*/ 25400 h 867833"/>
                    <a:gd name="connsiteX17" fmla="*/ 52917 w 348192"/>
                    <a:gd name="connsiteY17" fmla="*/ 6350 h 867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48192" h="867833">
                      <a:moveTo>
                        <a:pt x="52917" y="6350"/>
                      </a:moveTo>
                      <a:cubicBezTo>
                        <a:pt x="31750" y="12700"/>
                        <a:pt x="4234" y="45508"/>
                        <a:pt x="2117" y="63500"/>
                      </a:cubicBezTo>
                      <a:cubicBezTo>
                        <a:pt x="0" y="81492"/>
                        <a:pt x="28575" y="100542"/>
                        <a:pt x="40217" y="114300"/>
                      </a:cubicBezTo>
                      <a:cubicBezTo>
                        <a:pt x="51859" y="128058"/>
                        <a:pt x="67734" y="131233"/>
                        <a:pt x="71967" y="146050"/>
                      </a:cubicBezTo>
                      <a:cubicBezTo>
                        <a:pt x="76200" y="160867"/>
                        <a:pt x="62442" y="172508"/>
                        <a:pt x="65617" y="203200"/>
                      </a:cubicBezTo>
                      <a:cubicBezTo>
                        <a:pt x="68792" y="233892"/>
                        <a:pt x="82550" y="276225"/>
                        <a:pt x="91017" y="330200"/>
                      </a:cubicBezTo>
                      <a:cubicBezTo>
                        <a:pt x="99484" y="384175"/>
                        <a:pt x="80434" y="442383"/>
                        <a:pt x="116417" y="527050"/>
                      </a:cubicBezTo>
                      <a:cubicBezTo>
                        <a:pt x="152400" y="611717"/>
                        <a:pt x="268817" y="808567"/>
                        <a:pt x="306917" y="838200"/>
                      </a:cubicBezTo>
                      <a:cubicBezTo>
                        <a:pt x="345017" y="867833"/>
                        <a:pt x="341842" y="753533"/>
                        <a:pt x="345017" y="704850"/>
                      </a:cubicBezTo>
                      <a:cubicBezTo>
                        <a:pt x="348192" y="656167"/>
                        <a:pt x="335492" y="589492"/>
                        <a:pt x="325967" y="546100"/>
                      </a:cubicBezTo>
                      <a:cubicBezTo>
                        <a:pt x="316442" y="502708"/>
                        <a:pt x="304800" y="484717"/>
                        <a:pt x="287867" y="444500"/>
                      </a:cubicBezTo>
                      <a:cubicBezTo>
                        <a:pt x="270934" y="404283"/>
                        <a:pt x="224367" y="304800"/>
                        <a:pt x="224367" y="304800"/>
                      </a:cubicBezTo>
                      <a:cubicBezTo>
                        <a:pt x="208492" y="269875"/>
                        <a:pt x="201084" y="256117"/>
                        <a:pt x="192617" y="234950"/>
                      </a:cubicBezTo>
                      <a:cubicBezTo>
                        <a:pt x="184150" y="213783"/>
                        <a:pt x="177800" y="197908"/>
                        <a:pt x="173567" y="177800"/>
                      </a:cubicBezTo>
                      <a:cubicBezTo>
                        <a:pt x="169334" y="157692"/>
                        <a:pt x="168275" y="133350"/>
                        <a:pt x="167217" y="114300"/>
                      </a:cubicBezTo>
                      <a:cubicBezTo>
                        <a:pt x="166159" y="95250"/>
                        <a:pt x="173567" y="78317"/>
                        <a:pt x="167217" y="63500"/>
                      </a:cubicBezTo>
                      <a:cubicBezTo>
                        <a:pt x="160867" y="48683"/>
                        <a:pt x="144992" y="35983"/>
                        <a:pt x="129117" y="25400"/>
                      </a:cubicBezTo>
                      <a:cubicBezTo>
                        <a:pt x="113242" y="14817"/>
                        <a:pt x="74084" y="0"/>
                        <a:pt x="52917" y="63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/>
                </a:p>
              </p:txBody>
            </p:sp>
            <p:sp>
              <p:nvSpPr>
                <p:cNvPr id="35" name="Freeform 61"/>
                <p:cNvSpPr/>
                <p:nvPr/>
              </p:nvSpPr>
              <p:spPr>
                <a:xfrm>
                  <a:off x="4217458" y="954614"/>
                  <a:ext cx="1900767" cy="2606675"/>
                </a:xfrm>
                <a:custGeom>
                  <a:avLst/>
                  <a:gdLst>
                    <a:gd name="connsiteX0" fmla="*/ 1091142 w 1900767"/>
                    <a:gd name="connsiteY0" fmla="*/ 150283 h 2638425"/>
                    <a:gd name="connsiteX1" fmla="*/ 1218142 w 1900767"/>
                    <a:gd name="connsiteY1" fmla="*/ 270933 h 2638425"/>
                    <a:gd name="connsiteX2" fmla="*/ 1294342 w 1900767"/>
                    <a:gd name="connsiteY2" fmla="*/ 315383 h 2638425"/>
                    <a:gd name="connsiteX3" fmla="*/ 1389592 w 1900767"/>
                    <a:gd name="connsiteY3" fmla="*/ 359833 h 2638425"/>
                    <a:gd name="connsiteX4" fmla="*/ 1484842 w 1900767"/>
                    <a:gd name="connsiteY4" fmla="*/ 423333 h 2638425"/>
                    <a:gd name="connsiteX5" fmla="*/ 1535642 w 1900767"/>
                    <a:gd name="connsiteY5" fmla="*/ 493183 h 2638425"/>
                    <a:gd name="connsiteX6" fmla="*/ 1567392 w 1900767"/>
                    <a:gd name="connsiteY6" fmla="*/ 626533 h 2638425"/>
                    <a:gd name="connsiteX7" fmla="*/ 1624542 w 1900767"/>
                    <a:gd name="connsiteY7" fmla="*/ 924983 h 2638425"/>
                    <a:gd name="connsiteX8" fmla="*/ 1688042 w 1900767"/>
                    <a:gd name="connsiteY8" fmla="*/ 1210733 h 2638425"/>
                    <a:gd name="connsiteX9" fmla="*/ 1719792 w 1900767"/>
                    <a:gd name="connsiteY9" fmla="*/ 1426633 h 2638425"/>
                    <a:gd name="connsiteX10" fmla="*/ 1757892 w 1900767"/>
                    <a:gd name="connsiteY10" fmla="*/ 1585383 h 2638425"/>
                    <a:gd name="connsiteX11" fmla="*/ 1795992 w 1900767"/>
                    <a:gd name="connsiteY11" fmla="*/ 1744133 h 2638425"/>
                    <a:gd name="connsiteX12" fmla="*/ 1834092 w 1900767"/>
                    <a:gd name="connsiteY12" fmla="*/ 1979083 h 2638425"/>
                    <a:gd name="connsiteX13" fmla="*/ 1878542 w 1900767"/>
                    <a:gd name="connsiteY13" fmla="*/ 2137833 h 2638425"/>
                    <a:gd name="connsiteX14" fmla="*/ 1897592 w 1900767"/>
                    <a:gd name="connsiteY14" fmla="*/ 2201333 h 2638425"/>
                    <a:gd name="connsiteX15" fmla="*/ 1859492 w 1900767"/>
                    <a:gd name="connsiteY15" fmla="*/ 2252133 h 2638425"/>
                    <a:gd name="connsiteX16" fmla="*/ 1846792 w 1900767"/>
                    <a:gd name="connsiteY16" fmla="*/ 2296583 h 2638425"/>
                    <a:gd name="connsiteX17" fmla="*/ 1872192 w 1900767"/>
                    <a:gd name="connsiteY17" fmla="*/ 2404533 h 2638425"/>
                    <a:gd name="connsiteX18" fmla="*/ 1884892 w 1900767"/>
                    <a:gd name="connsiteY18" fmla="*/ 2455333 h 2638425"/>
                    <a:gd name="connsiteX19" fmla="*/ 1840442 w 1900767"/>
                    <a:gd name="connsiteY19" fmla="*/ 2506133 h 2638425"/>
                    <a:gd name="connsiteX20" fmla="*/ 1795992 w 1900767"/>
                    <a:gd name="connsiteY20" fmla="*/ 2595033 h 2638425"/>
                    <a:gd name="connsiteX21" fmla="*/ 1776942 w 1900767"/>
                    <a:gd name="connsiteY21" fmla="*/ 2633133 h 2638425"/>
                    <a:gd name="connsiteX22" fmla="*/ 1688042 w 1900767"/>
                    <a:gd name="connsiteY22" fmla="*/ 2626783 h 2638425"/>
                    <a:gd name="connsiteX23" fmla="*/ 1618192 w 1900767"/>
                    <a:gd name="connsiteY23" fmla="*/ 2588683 h 2638425"/>
                    <a:gd name="connsiteX24" fmla="*/ 1592792 w 1900767"/>
                    <a:gd name="connsiteY24" fmla="*/ 2537883 h 2638425"/>
                    <a:gd name="connsiteX25" fmla="*/ 1605492 w 1900767"/>
                    <a:gd name="connsiteY25" fmla="*/ 2525183 h 2638425"/>
                    <a:gd name="connsiteX26" fmla="*/ 1630892 w 1900767"/>
                    <a:gd name="connsiteY26" fmla="*/ 2512483 h 2638425"/>
                    <a:gd name="connsiteX27" fmla="*/ 1637242 w 1900767"/>
                    <a:gd name="connsiteY27" fmla="*/ 2468033 h 2638425"/>
                    <a:gd name="connsiteX28" fmla="*/ 1656292 w 1900767"/>
                    <a:gd name="connsiteY28" fmla="*/ 2385483 h 2638425"/>
                    <a:gd name="connsiteX29" fmla="*/ 1630892 w 1900767"/>
                    <a:gd name="connsiteY29" fmla="*/ 2334683 h 2638425"/>
                    <a:gd name="connsiteX30" fmla="*/ 1637242 w 1900767"/>
                    <a:gd name="connsiteY30" fmla="*/ 2290233 h 2638425"/>
                    <a:gd name="connsiteX31" fmla="*/ 1624542 w 1900767"/>
                    <a:gd name="connsiteY31" fmla="*/ 2233083 h 2638425"/>
                    <a:gd name="connsiteX32" fmla="*/ 1586442 w 1900767"/>
                    <a:gd name="connsiteY32" fmla="*/ 2131483 h 2638425"/>
                    <a:gd name="connsiteX33" fmla="*/ 1535642 w 1900767"/>
                    <a:gd name="connsiteY33" fmla="*/ 2017183 h 2638425"/>
                    <a:gd name="connsiteX34" fmla="*/ 1497542 w 1900767"/>
                    <a:gd name="connsiteY34" fmla="*/ 1909233 h 2638425"/>
                    <a:gd name="connsiteX35" fmla="*/ 1472142 w 1900767"/>
                    <a:gd name="connsiteY35" fmla="*/ 1940983 h 2638425"/>
                    <a:gd name="connsiteX36" fmla="*/ 1472142 w 1900767"/>
                    <a:gd name="connsiteY36" fmla="*/ 2201333 h 2638425"/>
                    <a:gd name="connsiteX37" fmla="*/ 1465792 w 1900767"/>
                    <a:gd name="connsiteY37" fmla="*/ 2506133 h 2638425"/>
                    <a:gd name="connsiteX38" fmla="*/ 1427692 w 1900767"/>
                    <a:gd name="connsiteY38" fmla="*/ 2525183 h 2638425"/>
                    <a:gd name="connsiteX39" fmla="*/ 1262592 w 1900767"/>
                    <a:gd name="connsiteY39" fmla="*/ 2569633 h 2638425"/>
                    <a:gd name="connsiteX40" fmla="*/ 710142 w 1900767"/>
                    <a:gd name="connsiteY40" fmla="*/ 2601383 h 2638425"/>
                    <a:gd name="connsiteX41" fmla="*/ 329142 w 1900767"/>
                    <a:gd name="connsiteY41" fmla="*/ 2537883 h 2638425"/>
                    <a:gd name="connsiteX42" fmla="*/ 291042 w 1900767"/>
                    <a:gd name="connsiteY42" fmla="*/ 2525183 h 2638425"/>
                    <a:gd name="connsiteX43" fmla="*/ 259292 w 1900767"/>
                    <a:gd name="connsiteY43" fmla="*/ 2499783 h 2638425"/>
                    <a:gd name="connsiteX44" fmla="*/ 265642 w 1900767"/>
                    <a:gd name="connsiteY44" fmla="*/ 2315633 h 2638425"/>
                    <a:gd name="connsiteX45" fmla="*/ 265642 w 1900767"/>
                    <a:gd name="connsiteY45" fmla="*/ 2087033 h 2638425"/>
                    <a:gd name="connsiteX46" fmla="*/ 233892 w 1900767"/>
                    <a:gd name="connsiteY46" fmla="*/ 1960033 h 2638425"/>
                    <a:gd name="connsiteX47" fmla="*/ 189442 w 1900767"/>
                    <a:gd name="connsiteY47" fmla="*/ 1794933 h 2638425"/>
                    <a:gd name="connsiteX48" fmla="*/ 75142 w 1900767"/>
                    <a:gd name="connsiteY48" fmla="*/ 1534583 h 2638425"/>
                    <a:gd name="connsiteX49" fmla="*/ 11642 w 1900767"/>
                    <a:gd name="connsiteY49" fmla="*/ 1217083 h 2638425"/>
                    <a:gd name="connsiteX50" fmla="*/ 5292 w 1900767"/>
                    <a:gd name="connsiteY50" fmla="*/ 791633 h 2638425"/>
                    <a:gd name="connsiteX51" fmla="*/ 11642 w 1900767"/>
                    <a:gd name="connsiteY51" fmla="*/ 499533 h 2638425"/>
                    <a:gd name="connsiteX52" fmla="*/ 43392 w 1900767"/>
                    <a:gd name="connsiteY52" fmla="*/ 283633 h 2638425"/>
                    <a:gd name="connsiteX53" fmla="*/ 100542 w 1900767"/>
                    <a:gd name="connsiteY53" fmla="*/ 188383 h 2638425"/>
                    <a:gd name="connsiteX54" fmla="*/ 144992 w 1900767"/>
                    <a:gd name="connsiteY54" fmla="*/ 150283 h 2638425"/>
                    <a:gd name="connsiteX55" fmla="*/ 310092 w 1900767"/>
                    <a:gd name="connsiteY55" fmla="*/ 118533 h 2638425"/>
                    <a:gd name="connsiteX56" fmla="*/ 538692 w 1900767"/>
                    <a:gd name="connsiteY56" fmla="*/ 86783 h 2638425"/>
                    <a:gd name="connsiteX57" fmla="*/ 602192 w 1900767"/>
                    <a:gd name="connsiteY57" fmla="*/ 10583 h 2638425"/>
                    <a:gd name="connsiteX58" fmla="*/ 646642 w 1900767"/>
                    <a:gd name="connsiteY58" fmla="*/ 23283 h 2638425"/>
                    <a:gd name="connsiteX59" fmla="*/ 779992 w 1900767"/>
                    <a:gd name="connsiteY59" fmla="*/ 124883 h 2638425"/>
                    <a:gd name="connsiteX60" fmla="*/ 900642 w 1900767"/>
                    <a:gd name="connsiteY60" fmla="*/ 245533 h 2638425"/>
                    <a:gd name="connsiteX61" fmla="*/ 957792 w 1900767"/>
                    <a:gd name="connsiteY61" fmla="*/ 328083 h 2638425"/>
                    <a:gd name="connsiteX62" fmla="*/ 1059392 w 1900767"/>
                    <a:gd name="connsiteY62" fmla="*/ 569383 h 2638425"/>
                    <a:gd name="connsiteX63" fmla="*/ 1199092 w 1900767"/>
                    <a:gd name="connsiteY63" fmla="*/ 867833 h 2638425"/>
                    <a:gd name="connsiteX64" fmla="*/ 1224492 w 1900767"/>
                    <a:gd name="connsiteY64" fmla="*/ 924983 h 2638425"/>
                    <a:gd name="connsiteX65" fmla="*/ 1249892 w 1900767"/>
                    <a:gd name="connsiteY65" fmla="*/ 880533 h 2638425"/>
                    <a:gd name="connsiteX66" fmla="*/ 1275292 w 1900767"/>
                    <a:gd name="connsiteY66" fmla="*/ 772583 h 2638425"/>
                    <a:gd name="connsiteX67" fmla="*/ 1287992 w 1900767"/>
                    <a:gd name="connsiteY67" fmla="*/ 569383 h 2638425"/>
                    <a:gd name="connsiteX68" fmla="*/ 1237192 w 1900767"/>
                    <a:gd name="connsiteY68" fmla="*/ 410633 h 2638425"/>
                    <a:gd name="connsiteX69" fmla="*/ 1148292 w 1900767"/>
                    <a:gd name="connsiteY69" fmla="*/ 264583 h 2638425"/>
                    <a:gd name="connsiteX70" fmla="*/ 1091142 w 1900767"/>
                    <a:gd name="connsiteY70" fmla="*/ 150283 h 2638425"/>
                    <a:gd name="connsiteX0" fmla="*/ 1091142 w 1900767"/>
                    <a:gd name="connsiteY0" fmla="*/ 150283 h 2688878"/>
                    <a:gd name="connsiteX1" fmla="*/ 1218142 w 1900767"/>
                    <a:gd name="connsiteY1" fmla="*/ 270933 h 2688878"/>
                    <a:gd name="connsiteX2" fmla="*/ 1294342 w 1900767"/>
                    <a:gd name="connsiteY2" fmla="*/ 315383 h 2688878"/>
                    <a:gd name="connsiteX3" fmla="*/ 1389592 w 1900767"/>
                    <a:gd name="connsiteY3" fmla="*/ 359833 h 2688878"/>
                    <a:gd name="connsiteX4" fmla="*/ 1484842 w 1900767"/>
                    <a:gd name="connsiteY4" fmla="*/ 423333 h 2688878"/>
                    <a:gd name="connsiteX5" fmla="*/ 1535642 w 1900767"/>
                    <a:gd name="connsiteY5" fmla="*/ 493183 h 2688878"/>
                    <a:gd name="connsiteX6" fmla="*/ 1567392 w 1900767"/>
                    <a:gd name="connsiteY6" fmla="*/ 626533 h 2688878"/>
                    <a:gd name="connsiteX7" fmla="*/ 1624542 w 1900767"/>
                    <a:gd name="connsiteY7" fmla="*/ 924983 h 2688878"/>
                    <a:gd name="connsiteX8" fmla="*/ 1688042 w 1900767"/>
                    <a:gd name="connsiteY8" fmla="*/ 1210733 h 2688878"/>
                    <a:gd name="connsiteX9" fmla="*/ 1719792 w 1900767"/>
                    <a:gd name="connsiteY9" fmla="*/ 1426633 h 2688878"/>
                    <a:gd name="connsiteX10" fmla="*/ 1757892 w 1900767"/>
                    <a:gd name="connsiteY10" fmla="*/ 1585383 h 2688878"/>
                    <a:gd name="connsiteX11" fmla="*/ 1795992 w 1900767"/>
                    <a:gd name="connsiteY11" fmla="*/ 1744133 h 2688878"/>
                    <a:gd name="connsiteX12" fmla="*/ 1834092 w 1900767"/>
                    <a:gd name="connsiteY12" fmla="*/ 1979083 h 2688878"/>
                    <a:gd name="connsiteX13" fmla="*/ 1878542 w 1900767"/>
                    <a:gd name="connsiteY13" fmla="*/ 2137833 h 2688878"/>
                    <a:gd name="connsiteX14" fmla="*/ 1897592 w 1900767"/>
                    <a:gd name="connsiteY14" fmla="*/ 2201333 h 2688878"/>
                    <a:gd name="connsiteX15" fmla="*/ 1859492 w 1900767"/>
                    <a:gd name="connsiteY15" fmla="*/ 2252133 h 2688878"/>
                    <a:gd name="connsiteX16" fmla="*/ 1846792 w 1900767"/>
                    <a:gd name="connsiteY16" fmla="*/ 2296583 h 2688878"/>
                    <a:gd name="connsiteX17" fmla="*/ 1872192 w 1900767"/>
                    <a:gd name="connsiteY17" fmla="*/ 2404533 h 2688878"/>
                    <a:gd name="connsiteX18" fmla="*/ 1884892 w 1900767"/>
                    <a:gd name="connsiteY18" fmla="*/ 2455333 h 2688878"/>
                    <a:gd name="connsiteX19" fmla="*/ 1840442 w 1900767"/>
                    <a:gd name="connsiteY19" fmla="*/ 2506133 h 2688878"/>
                    <a:gd name="connsiteX20" fmla="*/ 1745065 w 1900767"/>
                    <a:gd name="connsiteY20" fmla="*/ 2292311 h 2688878"/>
                    <a:gd name="connsiteX21" fmla="*/ 1776942 w 1900767"/>
                    <a:gd name="connsiteY21" fmla="*/ 2633133 h 2688878"/>
                    <a:gd name="connsiteX22" fmla="*/ 1688042 w 1900767"/>
                    <a:gd name="connsiteY22" fmla="*/ 2626783 h 2688878"/>
                    <a:gd name="connsiteX23" fmla="*/ 1618192 w 1900767"/>
                    <a:gd name="connsiteY23" fmla="*/ 2588683 h 2688878"/>
                    <a:gd name="connsiteX24" fmla="*/ 1592792 w 1900767"/>
                    <a:gd name="connsiteY24" fmla="*/ 2537883 h 2688878"/>
                    <a:gd name="connsiteX25" fmla="*/ 1605492 w 1900767"/>
                    <a:gd name="connsiteY25" fmla="*/ 2525183 h 2688878"/>
                    <a:gd name="connsiteX26" fmla="*/ 1630892 w 1900767"/>
                    <a:gd name="connsiteY26" fmla="*/ 2512483 h 2688878"/>
                    <a:gd name="connsiteX27" fmla="*/ 1637242 w 1900767"/>
                    <a:gd name="connsiteY27" fmla="*/ 2468033 h 2688878"/>
                    <a:gd name="connsiteX28" fmla="*/ 1656292 w 1900767"/>
                    <a:gd name="connsiteY28" fmla="*/ 2385483 h 2688878"/>
                    <a:gd name="connsiteX29" fmla="*/ 1630892 w 1900767"/>
                    <a:gd name="connsiteY29" fmla="*/ 2334683 h 2688878"/>
                    <a:gd name="connsiteX30" fmla="*/ 1637242 w 1900767"/>
                    <a:gd name="connsiteY30" fmla="*/ 2290233 h 2688878"/>
                    <a:gd name="connsiteX31" fmla="*/ 1624542 w 1900767"/>
                    <a:gd name="connsiteY31" fmla="*/ 2233083 h 2688878"/>
                    <a:gd name="connsiteX32" fmla="*/ 1586442 w 1900767"/>
                    <a:gd name="connsiteY32" fmla="*/ 2131483 h 2688878"/>
                    <a:gd name="connsiteX33" fmla="*/ 1535642 w 1900767"/>
                    <a:gd name="connsiteY33" fmla="*/ 2017183 h 2688878"/>
                    <a:gd name="connsiteX34" fmla="*/ 1497542 w 1900767"/>
                    <a:gd name="connsiteY34" fmla="*/ 1909233 h 2688878"/>
                    <a:gd name="connsiteX35" fmla="*/ 1472142 w 1900767"/>
                    <a:gd name="connsiteY35" fmla="*/ 1940983 h 2688878"/>
                    <a:gd name="connsiteX36" fmla="*/ 1472142 w 1900767"/>
                    <a:gd name="connsiteY36" fmla="*/ 2201333 h 2688878"/>
                    <a:gd name="connsiteX37" fmla="*/ 1465792 w 1900767"/>
                    <a:gd name="connsiteY37" fmla="*/ 2506133 h 2688878"/>
                    <a:gd name="connsiteX38" fmla="*/ 1427692 w 1900767"/>
                    <a:gd name="connsiteY38" fmla="*/ 2525183 h 2688878"/>
                    <a:gd name="connsiteX39" fmla="*/ 1262592 w 1900767"/>
                    <a:gd name="connsiteY39" fmla="*/ 2569633 h 2688878"/>
                    <a:gd name="connsiteX40" fmla="*/ 710142 w 1900767"/>
                    <a:gd name="connsiteY40" fmla="*/ 2601383 h 2688878"/>
                    <a:gd name="connsiteX41" fmla="*/ 329142 w 1900767"/>
                    <a:gd name="connsiteY41" fmla="*/ 2537883 h 2688878"/>
                    <a:gd name="connsiteX42" fmla="*/ 291042 w 1900767"/>
                    <a:gd name="connsiteY42" fmla="*/ 2525183 h 2688878"/>
                    <a:gd name="connsiteX43" fmla="*/ 259292 w 1900767"/>
                    <a:gd name="connsiteY43" fmla="*/ 2499783 h 2688878"/>
                    <a:gd name="connsiteX44" fmla="*/ 265642 w 1900767"/>
                    <a:gd name="connsiteY44" fmla="*/ 2315633 h 2688878"/>
                    <a:gd name="connsiteX45" fmla="*/ 265642 w 1900767"/>
                    <a:gd name="connsiteY45" fmla="*/ 2087033 h 2688878"/>
                    <a:gd name="connsiteX46" fmla="*/ 233892 w 1900767"/>
                    <a:gd name="connsiteY46" fmla="*/ 1960033 h 2688878"/>
                    <a:gd name="connsiteX47" fmla="*/ 189442 w 1900767"/>
                    <a:gd name="connsiteY47" fmla="*/ 1794933 h 2688878"/>
                    <a:gd name="connsiteX48" fmla="*/ 75142 w 1900767"/>
                    <a:gd name="connsiteY48" fmla="*/ 1534583 h 2688878"/>
                    <a:gd name="connsiteX49" fmla="*/ 11642 w 1900767"/>
                    <a:gd name="connsiteY49" fmla="*/ 1217083 h 2688878"/>
                    <a:gd name="connsiteX50" fmla="*/ 5292 w 1900767"/>
                    <a:gd name="connsiteY50" fmla="*/ 791633 h 2688878"/>
                    <a:gd name="connsiteX51" fmla="*/ 11642 w 1900767"/>
                    <a:gd name="connsiteY51" fmla="*/ 499533 h 2688878"/>
                    <a:gd name="connsiteX52" fmla="*/ 43392 w 1900767"/>
                    <a:gd name="connsiteY52" fmla="*/ 283633 h 2688878"/>
                    <a:gd name="connsiteX53" fmla="*/ 100542 w 1900767"/>
                    <a:gd name="connsiteY53" fmla="*/ 188383 h 2688878"/>
                    <a:gd name="connsiteX54" fmla="*/ 144992 w 1900767"/>
                    <a:gd name="connsiteY54" fmla="*/ 150283 h 2688878"/>
                    <a:gd name="connsiteX55" fmla="*/ 310092 w 1900767"/>
                    <a:gd name="connsiteY55" fmla="*/ 118533 h 2688878"/>
                    <a:gd name="connsiteX56" fmla="*/ 538692 w 1900767"/>
                    <a:gd name="connsiteY56" fmla="*/ 86783 h 2688878"/>
                    <a:gd name="connsiteX57" fmla="*/ 602192 w 1900767"/>
                    <a:gd name="connsiteY57" fmla="*/ 10583 h 2688878"/>
                    <a:gd name="connsiteX58" fmla="*/ 646642 w 1900767"/>
                    <a:gd name="connsiteY58" fmla="*/ 23283 h 2688878"/>
                    <a:gd name="connsiteX59" fmla="*/ 779992 w 1900767"/>
                    <a:gd name="connsiteY59" fmla="*/ 124883 h 2688878"/>
                    <a:gd name="connsiteX60" fmla="*/ 900642 w 1900767"/>
                    <a:gd name="connsiteY60" fmla="*/ 245533 h 2688878"/>
                    <a:gd name="connsiteX61" fmla="*/ 957792 w 1900767"/>
                    <a:gd name="connsiteY61" fmla="*/ 328083 h 2688878"/>
                    <a:gd name="connsiteX62" fmla="*/ 1059392 w 1900767"/>
                    <a:gd name="connsiteY62" fmla="*/ 569383 h 2688878"/>
                    <a:gd name="connsiteX63" fmla="*/ 1199092 w 1900767"/>
                    <a:gd name="connsiteY63" fmla="*/ 867833 h 2688878"/>
                    <a:gd name="connsiteX64" fmla="*/ 1224492 w 1900767"/>
                    <a:gd name="connsiteY64" fmla="*/ 924983 h 2688878"/>
                    <a:gd name="connsiteX65" fmla="*/ 1249892 w 1900767"/>
                    <a:gd name="connsiteY65" fmla="*/ 880533 h 2688878"/>
                    <a:gd name="connsiteX66" fmla="*/ 1275292 w 1900767"/>
                    <a:gd name="connsiteY66" fmla="*/ 772583 h 2688878"/>
                    <a:gd name="connsiteX67" fmla="*/ 1287992 w 1900767"/>
                    <a:gd name="connsiteY67" fmla="*/ 569383 h 2688878"/>
                    <a:gd name="connsiteX68" fmla="*/ 1237192 w 1900767"/>
                    <a:gd name="connsiteY68" fmla="*/ 410633 h 2688878"/>
                    <a:gd name="connsiteX69" fmla="*/ 1148292 w 1900767"/>
                    <a:gd name="connsiteY69" fmla="*/ 264583 h 2688878"/>
                    <a:gd name="connsiteX70" fmla="*/ 1091142 w 1900767"/>
                    <a:gd name="connsiteY70" fmla="*/ 150283 h 2688878"/>
                    <a:gd name="connsiteX0" fmla="*/ 1091142 w 1900767"/>
                    <a:gd name="connsiteY0" fmla="*/ 150283 h 2633133"/>
                    <a:gd name="connsiteX1" fmla="*/ 1218142 w 1900767"/>
                    <a:gd name="connsiteY1" fmla="*/ 270933 h 2633133"/>
                    <a:gd name="connsiteX2" fmla="*/ 1294342 w 1900767"/>
                    <a:gd name="connsiteY2" fmla="*/ 315383 h 2633133"/>
                    <a:gd name="connsiteX3" fmla="*/ 1389592 w 1900767"/>
                    <a:gd name="connsiteY3" fmla="*/ 359833 h 2633133"/>
                    <a:gd name="connsiteX4" fmla="*/ 1484842 w 1900767"/>
                    <a:gd name="connsiteY4" fmla="*/ 423333 h 2633133"/>
                    <a:gd name="connsiteX5" fmla="*/ 1535642 w 1900767"/>
                    <a:gd name="connsiteY5" fmla="*/ 493183 h 2633133"/>
                    <a:gd name="connsiteX6" fmla="*/ 1567392 w 1900767"/>
                    <a:gd name="connsiteY6" fmla="*/ 626533 h 2633133"/>
                    <a:gd name="connsiteX7" fmla="*/ 1624542 w 1900767"/>
                    <a:gd name="connsiteY7" fmla="*/ 924983 h 2633133"/>
                    <a:gd name="connsiteX8" fmla="*/ 1688042 w 1900767"/>
                    <a:gd name="connsiteY8" fmla="*/ 1210733 h 2633133"/>
                    <a:gd name="connsiteX9" fmla="*/ 1719792 w 1900767"/>
                    <a:gd name="connsiteY9" fmla="*/ 1426633 h 2633133"/>
                    <a:gd name="connsiteX10" fmla="*/ 1757892 w 1900767"/>
                    <a:gd name="connsiteY10" fmla="*/ 1585383 h 2633133"/>
                    <a:gd name="connsiteX11" fmla="*/ 1795992 w 1900767"/>
                    <a:gd name="connsiteY11" fmla="*/ 1744133 h 2633133"/>
                    <a:gd name="connsiteX12" fmla="*/ 1834092 w 1900767"/>
                    <a:gd name="connsiteY12" fmla="*/ 1979083 h 2633133"/>
                    <a:gd name="connsiteX13" fmla="*/ 1878542 w 1900767"/>
                    <a:gd name="connsiteY13" fmla="*/ 2137833 h 2633133"/>
                    <a:gd name="connsiteX14" fmla="*/ 1897592 w 1900767"/>
                    <a:gd name="connsiteY14" fmla="*/ 2201333 h 2633133"/>
                    <a:gd name="connsiteX15" fmla="*/ 1859492 w 1900767"/>
                    <a:gd name="connsiteY15" fmla="*/ 2252133 h 2633133"/>
                    <a:gd name="connsiteX16" fmla="*/ 1846792 w 1900767"/>
                    <a:gd name="connsiteY16" fmla="*/ 2296583 h 2633133"/>
                    <a:gd name="connsiteX17" fmla="*/ 1872192 w 1900767"/>
                    <a:gd name="connsiteY17" fmla="*/ 2404533 h 2633133"/>
                    <a:gd name="connsiteX18" fmla="*/ 1884892 w 1900767"/>
                    <a:gd name="connsiteY18" fmla="*/ 2455333 h 2633133"/>
                    <a:gd name="connsiteX19" fmla="*/ 1840442 w 1900767"/>
                    <a:gd name="connsiteY19" fmla="*/ 2506133 h 2633133"/>
                    <a:gd name="connsiteX20" fmla="*/ 1745065 w 1900767"/>
                    <a:gd name="connsiteY20" fmla="*/ 2292311 h 2633133"/>
                    <a:gd name="connsiteX21" fmla="*/ 1776942 w 1900767"/>
                    <a:gd name="connsiteY21" fmla="*/ 2633133 h 2633133"/>
                    <a:gd name="connsiteX22" fmla="*/ 1665744 w 1900767"/>
                    <a:gd name="connsiteY22" fmla="*/ 2292311 h 2633133"/>
                    <a:gd name="connsiteX23" fmla="*/ 1618192 w 1900767"/>
                    <a:gd name="connsiteY23" fmla="*/ 2588683 h 2633133"/>
                    <a:gd name="connsiteX24" fmla="*/ 1592792 w 1900767"/>
                    <a:gd name="connsiteY24" fmla="*/ 2537883 h 2633133"/>
                    <a:gd name="connsiteX25" fmla="*/ 1605492 w 1900767"/>
                    <a:gd name="connsiteY25" fmla="*/ 2525183 h 2633133"/>
                    <a:gd name="connsiteX26" fmla="*/ 1630892 w 1900767"/>
                    <a:gd name="connsiteY26" fmla="*/ 2512483 h 2633133"/>
                    <a:gd name="connsiteX27" fmla="*/ 1637242 w 1900767"/>
                    <a:gd name="connsiteY27" fmla="*/ 2468033 h 2633133"/>
                    <a:gd name="connsiteX28" fmla="*/ 1656292 w 1900767"/>
                    <a:gd name="connsiteY28" fmla="*/ 2385483 h 2633133"/>
                    <a:gd name="connsiteX29" fmla="*/ 1630892 w 1900767"/>
                    <a:gd name="connsiteY29" fmla="*/ 2334683 h 2633133"/>
                    <a:gd name="connsiteX30" fmla="*/ 1637242 w 1900767"/>
                    <a:gd name="connsiteY30" fmla="*/ 2290233 h 2633133"/>
                    <a:gd name="connsiteX31" fmla="*/ 1624542 w 1900767"/>
                    <a:gd name="connsiteY31" fmla="*/ 2233083 h 2633133"/>
                    <a:gd name="connsiteX32" fmla="*/ 1586442 w 1900767"/>
                    <a:gd name="connsiteY32" fmla="*/ 2131483 h 2633133"/>
                    <a:gd name="connsiteX33" fmla="*/ 1535642 w 1900767"/>
                    <a:gd name="connsiteY33" fmla="*/ 2017183 h 2633133"/>
                    <a:gd name="connsiteX34" fmla="*/ 1497542 w 1900767"/>
                    <a:gd name="connsiteY34" fmla="*/ 1909233 h 2633133"/>
                    <a:gd name="connsiteX35" fmla="*/ 1472142 w 1900767"/>
                    <a:gd name="connsiteY35" fmla="*/ 1940983 h 2633133"/>
                    <a:gd name="connsiteX36" fmla="*/ 1472142 w 1900767"/>
                    <a:gd name="connsiteY36" fmla="*/ 2201333 h 2633133"/>
                    <a:gd name="connsiteX37" fmla="*/ 1465792 w 1900767"/>
                    <a:gd name="connsiteY37" fmla="*/ 2506133 h 2633133"/>
                    <a:gd name="connsiteX38" fmla="*/ 1427692 w 1900767"/>
                    <a:gd name="connsiteY38" fmla="*/ 2525183 h 2633133"/>
                    <a:gd name="connsiteX39" fmla="*/ 1262592 w 1900767"/>
                    <a:gd name="connsiteY39" fmla="*/ 2569633 h 2633133"/>
                    <a:gd name="connsiteX40" fmla="*/ 710142 w 1900767"/>
                    <a:gd name="connsiteY40" fmla="*/ 2601383 h 2633133"/>
                    <a:gd name="connsiteX41" fmla="*/ 329142 w 1900767"/>
                    <a:gd name="connsiteY41" fmla="*/ 2537883 h 2633133"/>
                    <a:gd name="connsiteX42" fmla="*/ 291042 w 1900767"/>
                    <a:gd name="connsiteY42" fmla="*/ 2525183 h 2633133"/>
                    <a:gd name="connsiteX43" fmla="*/ 259292 w 1900767"/>
                    <a:gd name="connsiteY43" fmla="*/ 2499783 h 2633133"/>
                    <a:gd name="connsiteX44" fmla="*/ 265642 w 1900767"/>
                    <a:gd name="connsiteY44" fmla="*/ 2315633 h 2633133"/>
                    <a:gd name="connsiteX45" fmla="*/ 265642 w 1900767"/>
                    <a:gd name="connsiteY45" fmla="*/ 2087033 h 2633133"/>
                    <a:gd name="connsiteX46" fmla="*/ 233892 w 1900767"/>
                    <a:gd name="connsiteY46" fmla="*/ 1960033 h 2633133"/>
                    <a:gd name="connsiteX47" fmla="*/ 189442 w 1900767"/>
                    <a:gd name="connsiteY47" fmla="*/ 1794933 h 2633133"/>
                    <a:gd name="connsiteX48" fmla="*/ 75142 w 1900767"/>
                    <a:gd name="connsiteY48" fmla="*/ 1534583 h 2633133"/>
                    <a:gd name="connsiteX49" fmla="*/ 11642 w 1900767"/>
                    <a:gd name="connsiteY49" fmla="*/ 1217083 h 2633133"/>
                    <a:gd name="connsiteX50" fmla="*/ 5292 w 1900767"/>
                    <a:gd name="connsiteY50" fmla="*/ 791633 h 2633133"/>
                    <a:gd name="connsiteX51" fmla="*/ 11642 w 1900767"/>
                    <a:gd name="connsiteY51" fmla="*/ 499533 h 2633133"/>
                    <a:gd name="connsiteX52" fmla="*/ 43392 w 1900767"/>
                    <a:gd name="connsiteY52" fmla="*/ 283633 h 2633133"/>
                    <a:gd name="connsiteX53" fmla="*/ 100542 w 1900767"/>
                    <a:gd name="connsiteY53" fmla="*/ 188383 h 2633133"/>
                    <a:gd name="connsiteX54" fmla="*/ 144992 w 1900767"/>
                    <a:gd name="connsiteY54" fmla="*/ 150283 h 2633133"/>
                    <a:gd name="connsiteX55" fmla="*/ 310092 w 1900767"/>
                    <a:gd name="connsiteY55" fmla="*/ 118533 h 2633133"/>
                    <a:gd name="connsiteX56" fmla="*/ 538692 w 1900767"/>
                    <a:gd name="connsiteY56" fmla="*/ 86783 h 2633133"/>
                    <a:gd name="connsiteX57" fmla="*/ 602192 w 1900767"/>
                    <a:gd name="connsiteY57" fmla="*/ 10583 h 2633133"/>
                    <a:gd name="connsiteX58" fmla="*/ 646642 w 1900767"/>
                    <a:gd name="connsiteY58" fmla="*/ 23283 h 2633133"/>
                    <a:gd name="connsiteX59" fmla="*/ 779992 w 1900767"/>
                    <a:gd name="connsiteY59" fmla="*/ 124883 h 2633133"/>
                    <a:gd name="connsiteX60" fmla="*/ 900642 w 1900767"/>
                    <a:gd name="connsiteY60" fmla="*/ 245533 h 2633133"/>
                    <a:gd name="connsiteX61" fmla="*/ 957792 w 1900767"/>
                    <a:gd name="connsiteY61" fmla="*/ 328083 h 2633133"/>
                    <a:gd name="connsiteX62" fmla="*/ 1059392 w 1900767"/>
                    <a:gd name="connsiteY62" fmla="*/ 569383 h 2633133"/>
                    <a:gd name="connsiteX63" fmla="*/ 1199092 w 1900767"/>
                    <a:gd name="connsiteY63" fmla="*/ 867833 h 2633133"/>
                    <a:gd name="connsiteX64" fmla="*/ 1224492 w 1900767"/>
                    <a:gd name="connsiteY64" fmla="*/ 924983 h 2633133"/>
                    <a:gd name="connsiteX65" fmla="*/ 1249892 w 1900767"/>
                    <a:gd name="connsiteY65" fmla="*/ 880533 h 2633133"/>
                    <a:gd name="connsiteX66" fmla="*/ 1275292 w 1900767"/>
                    <a:gd name="connsiteY66" fmla="*/ 772583 h 2633133"/>
                    <a:gd name="connsiteX67" fmla="*/ 1287992 w 1900767"/>
                    <a:gd name="connsiteY67" fmla="*/ 569383 h 2633133"/>
                    <a:gd name="connsiteX68" fmla="*/ 1237192 w 1900767"/>
                    <a:gd name="connsiteY68" fmla="*/ 410633 h 2633133"/>
                    <a:gd name="connsiteX69" fmla="*/ 1148292 w 1900767"/>
                    <a:gd name="connsiteY69" fmla="*/ 264583 h 2633133"/>
                    <a:gd name="connsiteX70" fmla="*/ 1091142 w 1900767"/>
                    <a:gd name="connsiteY70" fmla="*/ 150283 h 2633133"/>
                    <a:gd name="connsiteX0" fmla="*/ 1091142 w 1900767"/>
                    <a:gd name="connsiteY0" fmla="*/ 150283 h 2633133"/>
                    <a:gd name="connsiteX1" fmla="*/ 1218142 w 1900767"/>
                    <a:gd name="connsiteY1" fmla="*/ 270933 h 2633133"/>
                    <a:gd name="connsiteX2" fmla="*/ 1294342 w 1900767"/>
                    <a:gd name="connsiteY2" fmla="*/ 315383 h 2633133"/>
                    <a:gd name="connsiteX3" fmla="*/ 1389592 w 1900767"/>
                    <a:gd name="connsiteY3" fmla="*/ 359833 h 2633133"/>
                    <a:gd name="connsiteX4" fmla="*/ 1484842 w 1900767"/>
                    <a:gd name="connsiteY4" fmla="*/ 423333 h 2633133"/>
                    <a:gd name="connsiteX5" fmla="*/ 1535642 w 1900767"/>
                    <a:gd name="connsiteY5" fmla="*/ 493183 h 2633133"/>
                    <a:gd name="connsiteX6" fmla="*/ 1567392 w 1900767"/>
                    <a:gd name="connsiteY6" fmla="*/ 626533 h 2633133"/>
                    <a:gd name="connsiteX7" fmla="*/ 1624542 w 1900767"/>
                    <a:gd name="connsiteY7" fmla="*/ 924983 h 2633133"/>
                    <a:gd name="connsiteX8" fmla="*/ 1688042 w 1900767"/>
                    <a:gd name="connsiteY8" fmla="*/ 1210733 h 2633133"/>
                    <a:gd name="connsiteX9" fmla="*/ 1719792 w 1900767"/>
                    <a:gd name="connsiteY9" fmla="*/ 1426633 h 2633133"/>
                    <a:gd name="connsiteX10" fmla="*/ 1757892 w 1900767"/>
                    <a:gd name="connsiteY10" fmla="*/ 1585383 h 2633133"/>
                    <a:gd name="connsiteX11" fmla="*/ 1795992 w 1900767"/>
                    <a:gd name="connsiteY11" fmla="*/ 1744133 h 2633133"/>
                    <a:gd name="connsiteX12" fmla="*/ 1834092 w 1900767"/>
                    <a:gd name="connsiteY12" fmla="*/ 1979083 h 2633133"/>
                    <a:gd name="connsiteX13" fmla="*/ 1878542 w 1900767"/>
                    <a:gd name="connsiteY13" fmla="*/ 2137833 h 2633133"/>
                    <a:gd name="connsiteX14" fmla="*/ 1897592 w 1900767"/>
                    <a:gd name="connsiteY14" fmla="*/ 2201333 h 2633133"/>
                    <a:gd name="connsiteX15" fmla="*/ 1859492 w 1900767"/>
                    <a:gd name="connsiteY15" fmla="*/ 2252133 h 2633133"/>
                    <a:gd name="connsiteX16" fmla="*/ 1846792 w 1900767"/>
                    <a:gd name="connsiteY16" fmla="*/ 2296583 h 2633133"/>
                    <a:gd name="connsiteX17" fmla="*/ 1872192 w 1900767"/>
                    <a:gd name="connsiteY17" fmla="*/ 2404533 h 2633133"/>
                    <a:gd name="connsiteX18" fmla="*/ 1745065 w 1900767"/>
                    <a:gd name="connsiteY18" fmla="*/ 2292311 h 2633133"/>
                    <a:gd name="connsiteX19" fmla="*/ 1840442 w 1900767"/>
                    <a:gd name="connsiteY19" fmla="*/ 2506133 h 2633133"/>
                    <a:gd name="connsiteX20" fmla="*/ 1745065 w 1900767"/>
                    <a:gd name="connsiteY20" fmla="*/ 2292311 h 2633133"/>
                    <a:gd name="connsiteX21" fmla="*/ 1776942 w 1900767"/>
                    <a:gd name="connsiteY21" fmla="*/ 2633133 h 2633133"/>
                    <a:gd name="connsiteX22" fmla="*/ 1665744 w 1900767"/>
                    <a:gd name="connsiteY22" fmla="*/ 2292311 h 2633133"/>
                    <a:gd name="connsiteX23" fmla="*/ 1618192 w 1900767"/>
                    <a:gd name="connsiteY23" fmla="*/ 2588683 h 2633133"/>
                    <a:gd name="connsiteX24" fmla="*/ 1592792 w 1900767"/>
                    <a:gd name="connsiteY24" fmla="*/ 2537883 h 2633133"/>
                    <a:gd name="connsiteX25" fmla="*/ 1605492 w 1900767"/>
                    <a:gd name="connsiteY25" fmla="*/ 2525183 h 2633133"/>
                    <a:gd name="connsiteX26" fmla="*/ 1630892 w 1900767"/>
                    <a:gd name="connsiteY26" fmla="*/ 2512483 h 2633133"/>
                    <a:gd name="connsiteX27" fmla="*/ 1637242 w 1900767"/>
                    <a:gd name="connsiteY27" fmla="*/ 2468033 h 2633133"/>
                    <a:gd name="connsiteX28" fmla="*/ 1656292 w 1900767"/>
                    <a:gd name="connsiteY28" fmla="*/ 2385483 h 2633133"/>
                    <a:gd name="connsiteX29" fmla="*/ 1630892 w 1900767"/>
                    <a:gd name="connsiteY29" fmla="*/ 2334683 h 2633133"/>
                    <a:gd name="connsiteX30" fmla="*/ 1637242 w 1900767"/>
                    <a:gd name="connsiteY30" fmla="*/ 2290233 h 2633133"/>
                    <a:gd name="connsiteX31" fmla="*/ 1624542 w 1900767"/>
                    <a:gd name="connsiteY31" fmla="*/ 2233083 h 2633133"/>
                    <a:gd name="connsiteX32" fmla="*/ 1586442 w 1900767"/>
                    <a:gd name="connsiteY32" fmla="*/ 2131483 h 2633133"/>
                    <a:gd name="connsiteX33" fmla="*/ 1535642 w 1900767"/>
                    <a:gd name="connsiteY33" fmla="*/ 2017183 h 2633133"/>
                    <a:gd name="connsiteX34" fmla="*/ 1497542 w 1900767"/>
                    <a:gd name="connsiteY34" fmla="*/ 1909233 h 2633133"/>
                    <a:gd name="connsiteX35" fmla="*/ 1472142 w 1900767"/>
                    <a:gd name="connsiteY35" fmla="*/ 1940983 h 2633133"/>
                    <a:gd name="connsiteX36" fmla="*/ 1472142 w 1900767"/>
                    <a:gd name="connsiteY36" fmla="*/ 2201333 h 2633133"/>
                    <a:gd name="connsiteX37" fmla="*/ 1465792 w 1900767"/>
                    <a:gd name="connsiteY37" fmla="*/ 2506133 h 2633133"/>
                    <a:gd name="connsiteX38" fmla="*/ 1427692 w 1900767"/>
                    <a:gd name="connsiteY38" fmla="*/ 2525183 h 2633133"/>
                    <a:gd name="connsiteX39" fmla="*/ 1262592 w 1900767"/>
                    <a:gd name="connsiteY39" fmla="*/ 2569633 h 2633133"/>
                    <a:gd name="connsiteX40" fmla="*/ 710142 w 1900767"/>
                    <a:gd name="connsiteY40" fmla="*/ 2601383 h 2633133"/>
                    <a:gd name="connsiteX41" fmla="*/ 329142 w 1900767"/>
                    <a:gd name="connsiteY41" fmla="*/ 2537883 h 2633133"/>
                    <a:gd name="connsiteX42" fmla="*/ 291042 w 1900767"/>
                    <a:gd name="connsiteY42" fmla="*/ 2525183 h 2633133"/>
                    <a:gd name="connsiteX43" fmla="*/ 259292 w 1900767"/>
                    <a:gd name="connsiteY43" fmla="*/ 2499783 h 2633133"/>
                    <a:gd name="connsiteX44" fmla="*/ 265642 w 1900767"/>
                    <a:gd name="connsiteY44" fmla="*/ 2315633 h 2633133"/>
                    <a:gd name="connsiteX45" fmla="*/ 265642 w 1900767"/>
                    <a:gd name="connsiteY45" fmla="*/ 2087033 h 2633133"/>
                    <a:gd name="connsiteX46" fmla="*/ 233892 w 1900767"/>
                    <a:gd name="connsiteY46" fmla="*/ 1960033 h 2633133"/>
                    <a:gd name="connsiteX47" fmla="*/ 189442 w 1900767"/>
                    <a:gd name="connsiteY47" fmla="*/ 1794933 h 2633133"/>
                    <a:gd name="connsiteX48" fmla="*/ 75142 w 1900767"/>
                    <a:gd name="connsiteY48" fmla="*/ 1534583 h 2633133"/>
                    <a:gd name="connsiteX49" fmla="*/ 11642 w 1900767"/>
                    <a:gd name="connsiteY49" fmla="*/ 1217083 h 2633133"/>
                    <a:gd name="connsiteX50" fmla="*/ 5292 w 1900767"/>
                    <a:gd name="connsiteY50" fmla="*/ 791633 h 2633133"/>
                    <a:gd name="connsiteX51" fmla="*/ 11642 w 1900767"/>
                    <a:gd name="connsiteY51" fmla="*/ 499533 h 2633133"/>
                    <a:gd name="connsiteX52" fmla="*/ 43392 w 1900767"/>
                    <a:gd name="connsiteY52" fmla="*/ 283633 h 2633133"/>
                    <a:gd name="connsiteX53" fmla="*/ 100542 w 1900767"/>
                    <a:gd name="connsiteY53" fmla="*/ 188383 h 2633133"/>
                    <a:gd name="connsiteX54" fmla="*/ 144992 w 1900767"/>
                    <a:gd name="connsiteY54" fmla="*/ 150283 h 2633133"/>
                    <a:gd name="connsiteX55" fmla="*/ 310092 w 1900767"/>
                    <a:gd name="connsiteY55" fmla="*/ 118533 h 2633133"/>
                    <a:gd name="connsiteX56" fmla="*/ 538692 w 1900767"/>
                    <a:gd name="connsiteY56" fmla="*/ 86783 h 2633133"/>
                    <a:gd name="connsiteX57" fmla="*/ 602192 w 1900767"/>
                    <a:gd name="connsiteY57" fmla="*/ 10583 h 2633133"/>
                    <a:gd name="connsiteX58" fmla="*/ 646642 w 1900767"/>
                    <a:gd name="connsiteY58" fmla="*/ 23283 h 2633133"/>
                    <a:gd name="connsiteX59" fmla="*/ 779992 w 1900767"/>
                    <a:gd name="connsiteY59" fmla="*/ 124883 h 2633133"/>
                    <a:gd name="connsiteX60" fmla="*/ 900642 w 1900767"/>
                    <a:gd name="connsiteY60" fmla="*/ 245533 h 2633133"/>
                    <a:gd name="connsiteX61" fmla="*/ 957792 w 1900767"/>
                    <a:gd name="connsiteY61" fmla="*/ 328083 h 2633133"/>
                    <a:gd name="connsiteX62" fmla="*/ 1059392 w 1900767"/>
                    <a:gd name="connsiteY62" fmla="*/ 569383 h 2633133"/>
                    <a:gd name="connsiteX63" fmla="*/ 1199092 w 1900767"/>
                    <a:gd name="connsiteY63" fmla="*/ 867833 h 2633133"/>
                    <a:gd name="connsiteX64" fmla="*/ 1224492 w 1900767"/>
                    <a:gd name="connsiteY64" fmla="*/ 924983 h 2633133"/>
                    <a:gd name="connsiteX65" fmla="*/ 1249892 w 1900767"/>
                    <a:gd name="connsiteY65" fmla="*/ 880533 h 2633133"/>
                    <a:gd name="connsiteX66" fmla="*/ 1275292 w 1900767"/>
                    <a:gd name="connsiteY66" fmla="*/ 772583 h 2633133"/>
                    <a:gd name="connsiteX67" fmla="*/ 1287992 w 1900767"/>
                    <a:gd name="connsiteY67" fmla="*/ 569383 h 2633133"/>
                    <a:gd name="connsiteX68" fmla="*/ 1237192 w 1900767"/>
                    <a:gd name="connsiteY68" fmla="*/ 410633 h 2633133"/>
                    <a:gd name="connsiteX69" fmla="*/ 1148292 w 1900767"/>
                    <a:gd name="connsiteY69" fmla="*/ 264583 h 2633133"/>
                    <a:gd name="connsiteX70" fmla="*/ 1091142 w 1900767"/>
                    <a:gd name="connsiteY70" fmla="*/ 150283 h 2633133"/>
                    <a:gd name="connsiteX0" fmla="*/ 1091142 w 1900767"/>
                    <a:gd name="connsiteY0" fmla="*/ 150283 h 2629612"/>
                    <a:gd name="connsiteX1" fmla="*/ 1218142 w 1900767"/>
                    <a:gd name="connsiteY1" fmla="*/ 270933 h 2629612"/>
                    <a:gd name="connsiteX2" fmla="*/ 1294342 w 1900767"/>
                    <a:gd name="connsiteY2" fmla="*/ 315383 h 2629612"/>
                    <a:gd name="connsiteX3" fmla="*/ 1389592 w 1900767"/>
                    <a:gd name="connsiteY3" fmla="*/ 359833 h 2629612"/>
                    <a:gd name="connsiteX4" fmla="*/ 1484842 w 1900767"/>
                    <a:gd name="connsiteY4" fmla="*/ 423333 h 2629612"/>
                    <a:gd name="connsiteX5" fmla="*/ 1535642 w 1900767"/>
                    <a:gd name="connsiteY5" fmla="*/ 493183 h 2629612"/>
                    <a:gd name="connsiteX6" fmla="*/ 1567392 w 1900767"/>
                    <a:gd name="connsiteY6" fmla="*/ 626533 h 2629612"/>
                    <a:gd name="connsiteX7" fmla="*/ 1624542 w 1900767"/>
                    <a:gd name="connsiteY7" fmla="*/ 924983 h 2629612"/>
                    <a:gd name="connsiteX8" fmla="*/ 1688042 w 1900767"/>
                    <a:gd name="connsiteY8" fmla="*/ 1210733 h 2629612"/>
                    <a:gd name="connsiteX9" fmla="*/ 1719792 w 1900767"/>
                    <a:gd name="connsiteY9" fmla="*/ 1426633 h 2629612"/>
                    <a:gd name="connsiteX10" fmla="*/ 1757892 w 1900767"/>
                    <a:gd name="connsiteY10" fmla="*/ 1585383 h 2629612"/>
                    <a:gd name="connsiteX11" fmla="*/ 1795992 w 1900767"/>
                    <a:gd name="connsiteY11" fmla="*/ 1744133 h 2629612"/>
                    <a:gd name="connsiteX12" fmla="*/ 1834092 w 1900767"/>
                    <a:gd name="connsiteY12" fmla="*/ 1979083 h 2629612"/>
                    <a:gd name="connsiteX13" fmla="*/ 1878542 w 1900767"/>
                    <a:gd name="connsiteY13" fmla="*/ 2137833 h 2629612"/>
                    <a:gd name="connsiteX14" fmla="*/ 1897592 w 1900767"/>
                    <a:gd name="connsiteY14" fmla="*/ 2201333 h 2629612"/>
                    <a:gd name="connsiteX15" fmla="*/ 1859492 w 1900767"/>
                    <a:gd name="connsiteY15" fmla="*/ 2252133 h 2629612"/>
                    <a:gd name="connsiteX16" fmla="*/ 1846792 w 1900767"/>
                    <a:gd name="connsiteY16" fmla="*/ 2296583 h 2629612"/>
                    <a:gd name="connsiteX17" fmla="*/ 1872192 w 1900767"/>
                    <a:gd name="connsiteY17" fmla="*/ 2404533 h 2629612"/>
                    <a:gd name="connsiteX18" fmla="*/ 1745065 w 1900767"/>
                    <a:gd name="connsiteY18" fmla="*/ 2292311 h 2629612"/>
                    <a:gd name="connsiteX19" fmla="*/ 1840442 w 1900767"/>
                    <a:gd name="connsiteY19" fmla="*/ 2506133 h 2629612"/>
                    <a:gd name="connsiteX20" fmla="*/ 1745065 w 1900767"/>
                    <a:gd name="connsiteY20" fmla="*/ 2292311 h 2629612"/>
                    <a:gd name="connsiteX21" fmla="*/ 1745065 w 1900767"/>
                    <a:gd name="connsiteY21" fmla="*/ 2212990 h 2629612"/>
                    <a:gd name="connsiteX22" fmla="*/ 1665744 w 1900767"/>
                    <a:gd name="connsiteY22" fmla="*/ 2292311 h 2629612"/>
                    <a:gd name="connsiteX23" fmla="*/ 1618192 w 1900767"/>
                    <a:gd name="connsiteY23" fmla="*/ 2588683 h 2629612"/>
                    <a:gd name="connsiteX24" fmla="*/ 1592792 w 1900767"/>
                    <a:gd name="connsiteY24" fmla="*/ 2537883 h 2629612"/>
                    <a:gd name="connsiteX25" fmla="*/ 1605492 w 1900767"/>
                    <a:gd name="connsiteY25" fmla="*/ 2525183 h 2629612"/>
                    <a:gd name="connsiteX26" fmla="*/ 1630892 w 1900767"/>
                    <a:gd name="connsiteY26" fmla="*/ 2512483 h 2629612"/>
                    <a:gd name="connsiteX27" fmla="*/ 1637242 w 1900767"/>
                    <a:gd name="connsiteY27" fmla="*/ 2468033 h 2629612"/>
                    <a:gd name="connsiteX28" fmla="*/ 1656292 w 1900767"/>
                    <a:gd name="connsiteY28" fmla="*/ 2385483 h 2629612"/>
                    <a:gd name="connsiteX29" fmla="*/ 1630892 w 1900767"/>
                    <a:gd name="connsiteY29" fmla="*/ 2334683 h 2629612"/>
                    <a:gd name="connsiteX30" fmla="*/ 1637242 w 1900767"/>
                    <a:gd name="connsiteY30" fmla="*/ 2290233 h 2629612"/>
                    <a:gd name="connsiteX31" fmla="*/ 1624542 w 1900767"/>
                    <a:gd name="connsiteY31" fmla="*/ 2233083 h 2629612"/>
                    <a:gd name="connsiteX32" fmla="*/ 1586442 w 1900767"/>
                    <a:gd name="connsiteY32" fmla="*/ 2131483 h 2629612"/>
                    <a:gd name="connsiteX33" fmla="*/ 1535642 w 1900767"/>
                    <a:gd name="connsiteY33" fmla="*/ 2017183 h 2629612"/>
                    <a:gd name="connsiteX34" fmla="*/ 1497542 w 1900767"/>
                    <a:gd name="connsiteY34" fmla="*/ 1909233 h 2629612"/>
                    <a:gd name="connsiteX35" fmla="*/ 1472142 w 1900767"/>
                    <a:gd name="connsiteY35" fmla="*/ 1940983 h 2629612"/>
                    <a:gd name="connsiteX36" fmla="*/ 1472142 w 1900767"/>
                    <a:gd name="connsiteY36" fmla="*/ 2201333 h 2629612"/>
                    <a:gd name="connsiteX37" fmla="*/ 1465792 w 1900767"/>
                    <a:gd name="connsiteY37" fmla="*/ 2506133 h 2629612"/>
                    <a:gd name="connsiteX38" fmla="*/ 1427692 w 1900767"/>
                    <a:gd name="connsiteY38" fmla="*/ 2525183 h 2629612"/>
                    <a:gd name="connsiteX39" fmla="*/ 1262592 w 1900767"/>
                    <a:gd name="connsiteY39" fmla="*/ 2569633 h 2629612"/>
                    <a:gd name="connsiteX40" fmla="*/ 710142 w 1900767"/>
                    <a:gd name="connsiteY40" fmla="*/ 2601383 h 2629612"/>
                    <a:gd name="connsiteX41" fmla="*/ 329142 w 1900767"/>
                    <a:gd name="connsiteY41" fmla="*/ 2537883 h 2629612"/>
                    <a:gd name="connsiteX42" fmla="*/ 291042 w 1900767"/>
                    <a:gd name="connsiteY42" fmla="*/ 2525183 h 2629612"/>
                    <a:gd name="connsiteX43" fmla="*/ 259292 w 1900767"/>
                    <a:gd name="connsiteY43" fmla="*/ 2499783 h 2629612"/>
                    <a:gd name="connsiteX44" fmla="*/ 265642 w 1900767"/>
                    <a:gd name="connsiteY44" fmla="*/ 2315633 h 2629612"/>
                    <a:gd name="connsiteX45" fmla="*/ 265642 w 1900767"/>
                    <a:gd name="connsiteY45" fmla="*/ 2087033 h 2629612"/>
                    <a:gd name="connsiteX46" fmla="*/ 233892 w 1900767"/>
                    <a:gd name="connsiteY46" fmla="*/ 1960033 h 2629612"/>
                    <a:gd name="connsiteX47" fmla="*/ 189442 w 1900767"/>
                    <a:gd name="connsiteY47" fmla="*/ 1794933 h 2629612"/>
                    <a:gd name="connsiteX48" fmla="*/ 75142 w 1900767"/>
                    <a:gd name="connsiteY48" fmla="*/ 1534583 h 2629612"/>
                    <a:gd name="connsiteX49" fmla="*/ 11642 w 1900767"/>
                    <a:gd name="connsiteY49" fmla="*/ 1217083 h 2629612"/>
                    <a:gd name="connsiteX50" fmla="*/ 5292 w 1900767"/>
                    <a:gd name="connsiteY50" fmla="*/ 791633 h 2629612"/>
                    <a:gd name="connsiteX51" fmla="*/ 11642 w 1900767"/>
                    <a:gd name="connsiteY51" fmla="*/ 499533 h 2629612"/>
                    <a:gd name="connsiteX52" fmla="*/ 43392 w 1900767"/>
                    <a:gd name="connsiteY52" fmla="*/ 283633 h 2629612"/>
                    <a:gd name="connsiteX53" fmla="*/ 100542 w 1900767"/>
                    <a:gd name="connsiteY53" fmla="*/ 188383 h 2629612"/>
                    <a:gd name="connsiteX54" fmla="*/ 144992 w 1900767"/>
                    <a:gd name="connsiteY54" fmla="*/ 150283 h 2629612"/>
                    <a:gd name="connsiteX55" fmla="*/ 310092 w 1900767"/>
                    <a:gd name="connsiteY55" fmla="*/ 118533 h 2629612"/>
                    <a:gd name="connsiteX56" fmla="*/ 538692 w 1900767"/>
                    <a:gd name="connsiteY56" fmla="*/ 86783 h 2629612"/>
                    <a:gd name="connsiteX57" fmla="*/ 602192 w 1900767"/>
                    <a:gd name="connsiteY57" fmla="*/ 10583 h 2629612"/>
                    <a:gd name="connsiteX58" fmla="*/ 646642 w 1900767"/>
                    <a:gd name="connsiteY58" fmla="*/ 23283 h 2629612"/>
                    <a:gd name="connsiteX59" fmla="*/ 779992 w 1900767"/>
                    <a:gd name="connsiteY59" fmla="*/ 124883 h 2629612"/>
                    <a:gd name="connsiteX60" fmla="*/ 900642 w 1900767"/>
                    <a:gd name="connsiteY60" fmla="*/ 245533 h 2629612"/>
                    <a:gd name="connsiteX61" fmla="*/ 957792 w 1900767"/>
                    <a:gd name="connsiteY61" fmla="*/ 328083 h 2629612"/>
                    <a:gd name="connsiteX62" fmla="*/ 1059392 w 1900767"/>
                    <a:gd name="connsiteY62" fmla="*/ 569383 h 2629612"/>
                    <a:gd name="connsiteX63" fmla="*/ 1199092 w 1900767"/>
                    <a:gd name="connsiteY63" fmla="*/ 867833 h 2629612"/>
                    <a:gd name="connsiteX64" fmla="*/ 1224492 w 1900767"/>
                    <a:gd name="connsiteY64" fmla="*/ 924983 h 2629612"/>
                    <a:gd name="connsiteX65" fmla="*/ 1249892 w 1900767"/>
                    <a:gd name="connsiteY65" fmla="*/ 880533 h 2629612"/>
                    <a:gd name="connsiteX66" fmla="*/ 1275292 w 1900767"/>
                    <a:gd name="connsiteY66" fmla="*/ 772583 h 2629612"/>
                    <a:gd name="connsiteX67" fmla="*/ 1287992 w 1900767"/>
                    <a:gd name="connsiteY67" fmla="*/ 569383 h 2629612"/>
                    <a:gd name="connsiteX68" fmla="*/ 1237192 w 1900767"/>
                    <a:gd name="connsiteY68" fmla="*/ 410633 h 2629612"/>
                    <a:gd name="connsiteX69" fmla="*/ 1148292 w 1900767"/>
                    <a:gd name="connsiteY69" fmla="*/ 264583 h 2629612"/>
                    <a:gd name="connsiteX70" fmla="*/ 1091142 w 1900767"/>
                    <a:gd name="connsiteY70" fmla="*/ 150283 h 2629612"/>
                    <a:gd name="connsiteX0" fmla="*/ 1091142 w 1900767"/>
                    <a:gd name="connsiteY0" fmla="*/ 150283 h 2606676"/>
                    <a:gd name="connsiteX1" fmla="*/ 1218142 w 1900767"/>
                    <a:gd name="connsiteY1" fmla="*/ 270933 h 2606676"/>
                    <a:gd name="connsiteX2" fmla="*/ 1294342 w 1900767"/>
                    <a:gd name="connsiteY2" fmla="*/ 315383 h 2606676"/>
                    <a:gd name="connsiteX3" fmla="*/ 1389592 w 1900767"/>
                    <a:gd name="connsiteY3" fmla="*/ 359833 h 2606676"/>
                    <a:gd name="connsiteX4" fmla="*/ 1484842 w 1900767"/>
                    <a:gd name="connsiteY4" fmla="*/ 423333 h 2606676"/>
                    <a:gd name="connsiteX5" fmla="*/ 1535642 w 1900767"/>
                    <a:gd name="connsiteY5" fmla="*/ 493183 h 2606676"/>
                    <a:gd name="connsiteX6" fmla="*/ 1567392 w 1900767"/>
                    <a:gd name="connsiteY6" fmla="*/ 626533 h 2606676"/>
                    <a:gd name="connsiteX7" fmla="*/ 1624542 w 1900767"/>
                    <a:gd name="connsiteY7" fmla="*/ 924983 h 2606676"/>
                    <a:gd name="connsiteX8" fmla="*/ 1688042 w 1900767"/>
                    <a:gd name="connsiteY8" fmla="*/ 1210733 h 2606676"/>
                    <a:gd name="connsiteX9" fmla="*/ 1719792 w 1900767"/>
                    <a:gd name="connsiteY9" fmla="*/ 1426633 h 2606676"/>
                    <a:gd name="connsiteX10" fmla="*/ 1757892 w 1900767"/>
                    <a:gd name="connsiteY10" fmla="*/ 1585383 h 2606676"/>
                    <a:gd name="connsiteX11" fmla="*/ 1795992 w 1900767"/>
                    <a:gd name="connsiteY11" fmla="*/ 1744133 h 2606676"/>
                    <a:gd name="connsiteX12" fmla="*/ 1834092 w 1900767"/>
                    <a:gd name="connsiteY12" fmla="*/ 1979083 h 2606676"/>
                    <a:gd name="connsiteX13" fmla="*/ 1878542 w 1900767"/>
                    <a:gd name="connsiteY13" fmla="*/ 2137833 h 2606676"/>
                    <a:gd name="connsiteX14" fmla="*/ 1897592 w 1900767"/>
                    <a:gd name="connsiteY14" fmla="*/ 2201333 h 2606676"/>
                    <a:gd name="connsiteX15" fmla="*/ 1859492 w 1900767"/>
                    <a:gd name="connsiteY15" fmla="*/ 2252133 h 2606676"/>
                    <a:gd name="connsiteX16" fmla="*/ 1846792 w 1900767"/>
                    <a:gd name="connsiteY16" fmla="*/ 2296583 h 2606676"/>
                    <a:gd name="connsiteX17" fmla="*/ 1872192 w 1900767"/>
                    <a:gd name="connsiteY17" fmla="*/ 2404533 h 2606676"/>
                    <a:gd name="connsiteX18" fmla="*/ 1745065 w 1900767"/>
                    <a:gd name="connsiteY18" fmla="*/ 2292311 h 2606676"/>
                    <a:gd name="connsiteX19" fmla="*/ 1840442 w 1900767"/>
                    <a:gd name="connsiteY19" fmla="*/ 2506133 h 2606676"/>
                    <a:gd name="connsiteX20" fmla="*/ 1745065 w 1900767"/>
                    <a:gd name="connsiteY20" fmla="*/ 2292311 h 2606676"/>
                    <a:gd name="connsiteX21" fmla="*/ 1745065 w 1900767"/>
                    <a:gd name="connsiteY21" fmla="*/ 2212990 h 2606676"/>
                    <a:gd name="connsiteX22" fmla="*/ 1665744 w 1900767"/>
                    <a:gd name="connsiteY22" fmla="*/ 2292311 h 2606676"/>
                    <a:gd name="connsiteX23" fmla="*/ 1745065 w 1900767"/>
                    <a:gd name="connsiteY23" fmla="*/ 2212991 h 2606676"/>
                    <a:gd name="connsiteX24" fmla="*/ 1592792 w 1900767"/>
                    <a:gd name="connsiteY24" fmla="*/ 2537883 h 2606676"/>
                    <a:gd name="connsiteX25" fmla="*/ 1605492 w 1900767"/>
                    <a:gd name="connsiteY25" fmla="*/ 2525183 h 2606676"/>
                    <a:gd name="connsiteX26" fmla="*/ 1630892 w 1900767"/>
                    <a:gd name="connsiteY26" fmla="*/ 2512483 h 2606676"/>
                    <a:gd name="connsiteX27" fmla="*/ 1637242 w 1900767"/>
                    <a:gd name="connsiteY27" fmla="*/ 2468033 h 2606676"/>
                    <a:gd name="connsiteX28" fmla="*/ 1656292 w 1900767"/>
                    <a:gd name="connsiteY28" fmla="*/ 2385483 h 2606676"/>
                    <a:gd name="connsiteX29" fmla="*/ 1630892 w 1900767"/>
                    <a:gd name="connsiteY29" fmla="*/ 2334683 h 2606676"/>
                    <a:gd name="connsiteX30" fmla="*/ 1637242 w 1900767"/>
                    <a:gd name="connsiteY30" fmla="*/ 2290233 h 2606676"/>
                    <a:gd name="connsiteX31" fmla="*/ 1624542 w 1900767"/>
                    <a:gd name="connsiteY31" fmla="*/ 2233083 h 2606676"/>
                    <a:gd name="connsiteX32" fmla="*/ 1586442 w 1900767"/>
                    <a:gd name="connsiteY32" fmla="*/ 2131483 h 2606676"/>
                    <a:gd name="connsiteX33" fmla="*/ 1535642 w 1900767"/>
                    <a:gd name="connsiteY33" fmla="*/ 2017183 h 2606676"/>
                    <a:gd name="connsiteX34" fmla="*/ 1497542 w 1900767"/>
                    <a:gd name="connsiteY34" fmla="*/ 1909233 h 2606676"/>
                    <a:gd name="connsiteX35" fmla="*/ 1472142 w 1900767"/>
                    <a:gd name="connsiteY35" fmla="*/ 1940983 h 2606676"/>
                    <a:gd name="connsiteX36" fmla="*/ 1472142 w 1900767"/>
                    <a:gd name="connsiteY36" fmla="*/ 2201333 h 2606676"/>
                    <a:gd name="connsiteX37" fmla="*/ 1465792 w 1900767"/>
                    <a:gd name="connsiteY37" fmla="*/ 2506133 h 2606676"/>
                    <a:gd name="connsiteX38" fmla="*/ 1427692 w 1900767"/>
                    <a:gd name="connsiteY38" fmla="*/ 2525183 h 2606676"/>
                    <a:gd name="connsiteX39" fmla="*/ 1262592 w 1900767"/>
                    <a:gd name="connsiteY39" fmla="*/ 2569633 h 2606676"/>
                    <a:gd name="connsiteX40" fmla="*/ 710142 w 1900767"/>
                    <a:gd name="connsiteY40" fmla="*/ 2601383 h 2606676"/>
                    <a:gd name="connsiteX41" fmla="*/ 329142 w 1900767"/>
                    <a:gd name="connsiteY41" fmla="*/ 2537883 h 2606676"/>
                    <a:gd name="connsiteX42" fmla="*/ 291042 w 1900767"/>
                    <a:gd name="connsiteY42" fmla="*/ 2525183 h 2606676"/>
                    <a:gd name="connsiteX43" fmla="*/ 259292 w 1900767"/>
                    <a:gd name="connsiteY43" fmla="*/ 2499783 h 2606676"/>
                    <a:gd name="connsiteX44" fmla="*/ 265642 w 1900767"/>
                    <a:gd name="connsiteY44" fmla="*/ 2315633 h 2606676"/>
                    <a:gd name="connsiteX45" fmla="*/ 265642 w 1900767"/>
                    <a:gd name="connsiteY45" fmla="*/ 2087033 h 2606676"/>
                    <a:gd name="connsiteX46" fmla="*/ 233892 w 1900767"/>
                    <a:gd name="connsiteY46" fmla="*/ 1960033 h 2606676"/>
                    <a:gd name="connsiteX47" fmla="*/ 189442 w 1900767"/>
                    <a:gd name="connsiteY47" fmla="*/ 1794933 h 2606676"/>
                    <a:gd name="connsiteX48" fmla="*/ 75142 w 1900767"/>
                    <a:gd name="connsiteY48" fmla="*/ 1534583 h 2606676"/>
                    <a:gd name="connsiteX49" fmla="*/ 11642 w 1900767"/>
                    <a:gd name="connsiteY49" fmla="*/ 1217083 h 2606676"/>
                    <a:gd name="connsiteX50" fmla="*/ 5292 w 1900767"/>
                    <a:gd name="connsiteY50" fmla="*/ 791633 h 2606676"/>
                    <a:gd name="connsiteX51" fmla="*/ 11642 w 1900767"/>
                    <a:gd name="connsiteY51" fmla="*/ 499533 h 2606676"/>
                    <a:gd name="connsiteX52" fmla="*/ 43392 w 1900767"/>
                    <a:gd name="connsiteY52" fmla="*/ 283633 h 2606676"/>
                    <a:gd name="connsiteX53" fmla="*/ 100542 w 1900767"/>
                    <a:gd name="connsiteY53" fmla="*/ 188383 h 2606676"/>
                    <a:gd name="connsiteX54" fmla="*/ 144992 w 1900767"/>
                    <a:gd name="connsiteY54" fmla="*/ 150283 h 2606676"/>
                    <a:gd name="connsiteX55" fmla="*/ 310092 w 1900767"/>
                    <a:gd name="connsiteY55" fmla="*/ 118533 h 2606676"/>
                    <a:gd name="connsiteX56" fmla="*/ 538692 w 1900767"/>
                    <a:gd name="connsiteY56" fmla="*/ 86783 h 2606676"/>
                    <a:gd name="connsiteX57" fmla="*/ 602192 w 1900767"/>
                    <a:gd name="connsiteY57" fmla="*/ 10583 h 2606676"/>
                    <a:gd name="connsiteX58" fmla="*/ 646642 w 1900767"/>
                    <a:gd name="connsiteY58" fmla="*/ 23283 h 2606676"/>
                    <a:gd name="connsiteX59" fmla="*/ 779992 w 1900767"/>
                    <a:gd name="connsiteY59" fmla="*/ 124883 h 2606676"/>
                    <a:gd name="connsiteX60" fmla="*/ 900642 w 1900767"/>
                    <a:gd name="connsiteY60" fmla="*/ 245533 h 2606676"/>
                    <a:gd name="connsiteX61" fmla="*/ 957792 w 1900767"/>
                    <a:gd name="connsiteY61" fmla="*/ 328083 h 2606676"/>
                    <a:gd name="connsiteX62" fmla="*/ 1059392 w 1900767"/>
                    <a:gd name="connsiteY62" fmla="*/ 569383 h 2606676"/>
                    <a:gd name="connsiteX63" fmla="*/ 1199092 w 1900767"/>
                    <a:gd name="connsiteY63" fmla="*/ 867833 h 2606676"/>
                    <a:gd name="connsiteX64" fmla="*/ 1224492 w 1900767"/>
                    <a:gd name="connsiteY64" fmla="*/ 924983 h 2606676"/>
                    <a:gd name="connsiteX65" fmla="*/ 1249892 w 1900767"/>
                    <a:gd name="connsiteY65" fmla="*/ 880533 h 2606676"/>
                    <a:gd name="connsiteX66" fmla="*/ 1275292 w 1900767"/>
                    <a:gd name="connsiteY66" fmla="*/ 772583 h 2606676"/>
                    <a:gd name="connsiteX67" fmla="*/ 1287992 w 1900767"/>
                    <a:gd name="connsiteY67" fmla="*/ 569383 h 2606676"/>
                    <a:gd name="connsiteX68" fmla="*/ 1237192 w 1900767"/>
                    <a:gd name="connsiteY68" fmla="*/ 410633 h 2606676"/>
                    <a:gd name="connsiteX69" fmla="*/ 1148292 w 1900767"/>
                    <a:gd name="connsiteY69" fmla="*/ 264583 h 2606676"/>
                    <a:gd name="connsiteX70" fmla="*/ 1091142 w 1900767"/>
                    <a:gd name="connsiteY70" fmla="*/ 150283 h 2606676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872192 w 1900767"/>
                    <a:gd name="connsiteY17" fmla="*/ 2404533 h 2606675"/>
                    <a:gd name="connsiteX18" fmla="*/ 1745065 w 1900767"/>
                    <a:gd name="connsiteY18" fmla="*/ 2292311 h 2606675"/>
                    <a:gd name="connsiteX19" fmla="*/ 1840442 w 1900767"/>
                    <a:gd name="connsiteY19" fmla="*/ 2506133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592792 w 1900767"/>
                    <a:gd name="connsiteY24" fmla="*/ 2537883 h 2606675"/>
                    <a:gd name="connsiteX25" fmla="*/ 1605492 w 1900767"/>
                    <a:gd name="connsiteY25" fmla="*/ 2525183 h 2606675"/>
                    <a:gd name="connsiteX26" fmla="*/ 1745065 w 1900767"/>
                    <a:gd name="connsiteY26" fmla="*/ 2292313 h 2606675"/>
                    <a:gd name="connsiteX27" fmla="*/ 1637242 w 1900767"/>
                    <a:gd name="connsiteY27" fmla="*/ 2468033 h 2606675"/>
                    <a:gd name="connsiteX28" fmla="*/ 1656292 w 1900767"/>
                    <a:gd name="connsiteY28" fmla="*/ 2385483 h 2606675"/>
                    <a:gd name="connsiteX29" fmla="*/ 1630892 w 1900767"/>
                    <a:gd name="connsiteY29" fmla="*/ 2334683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872192 w 1900767"/>
                    <a:gd name="connsiteY17" fmla="*/ 2404533 h 2606675"/>
                    <a:gd name="connsiteX18" fmla="*/ 1745065 w 1900767"/>
                    <a:gd name="connsiteY18" fmla="*/ 2292311 h 2606675"/>
                    <a:gd name="connsiteX19" fmla="*/ 1745065 w 1900767"/>
                    <a:gd name="connsiteY19" fmla="*/ 2292314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592792 w 1900767"/>
                    <a:gd name="connsiteY24" fmla="*/ 2537883 h 2606675"/>
                    <a:gd name="connsiteX25" fmla="*/ 1605492 w 1900767"/>
                    <a:gd name="connsiteY25" fmla="*/ 2525183 h 2606675"/>
                    <a:gd name="connsiteX26" fmla="*/ 1745065 w 1900767"/>
                    <a:gd name="connsiteY26" fmla="*/ 2292313 h 2606675"/>
                    <a:gd name="connsiteX27" fmla="*/ 1637242 w 1900767"/>
                    <a:gd name="connsiteY27" fmla="*/ 2468033 h 2606675"/>
                    <a:gd name="connsiteX28" fmla="*/ 1656292 w 1900767"/>
                    <a:gd name="connsiteY28" fmla="*/ 2385483 h 2606675"/>
                    <a:gd name="connsiteX29" fmla="*/ 1630892 w 1900767"/>
                    <a:gd name="connsiteY29" fmla="*/ 2334683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745065 w 1900767"/>
                    <a:gd name="connsiteY17" fmla="*/ 2212993 h 2606675"/>
                    <a:gd name="connsiteX18" fmla="*/ 1745065 w 1900767"/>
                    <a:gd name="connsiteY18" fmla="*/ 2292311 h 2606675"/>
                    <a:gd name="connsiteX19" fmla="*/ 1745065 w 1900767"/>
                    <a:gd name="connsiteY19" fmla="*/ 2292314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592792 w 1900767"/>
                    <a:gd name="connsiteY24" fmla="*/ 2537883 h 2606675"/>
                    <a:gd name="connsiteX25" fmla="*/ 1605492 w 1900767"/>
                    <a:gd name="connsiteY25" fmla="*/ 2525183 h 2606675"/>
                    <a:gd name="connsiteX26" fmla="*/ 1745065 w 1900767"/>
                    <a:gd name="connsiteY26" fmla="*/ 2292313 h 2606675"/>
                    <a:gd name="connsiteX27" fmla="*/ 1637242 w 1900767"/>
                    <a:gd name="connsiteY27" fmla="*/ 2468033 h 2606675"/>
                    <a:gd name="connsiteX28" fmla="*/ 1656292 w 1900767"/>
                    <a:gd name="connsiteY28" fmla="*/ 2385483 h 2606675"/>
                    <a:gd name="connsiteX29" fmla="*/ 1630892 w 1900767"/>
                    <a:gd name="connsiteY29" fmla="*/ 2334683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745065 w 1900767"/>
                    <a:gd name="connsiteY17" fmla="*/ 2212993 h 2606675"/>
                    <a:gd name="connsiteX18" fmla="*/ 1745065 w 1900767"/>
                    <a:gd name="connsiteY18" fmla="*/ 2292311 h 2606675"/>
                    <a:gd name="connsiteX19" fmla="*/ 1745065 w 1900767"/>
                    <a:gd name="connsiteY19" fmla="*/ 2292314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592792 w 1900767"/>
                    <a:gd name="connsiteY24" fmla="*/ 2537883 h 2606675"/>
                    <a:gd name="connsiteX25" fmla="*/ 1745065 w 1900767"/>
                    <a:gd name="connsiteY25" fmla="*/ 2212993 h 2606675"/>
                    <a:gd name="connsiteX26" fmla="*/ 1745065 w 1900767"/>
                    <a:gd name="connsiteY26" fmla="*/ 2292313 h 2606675"/>
                    <a:gd name="connsiteX27" fmla="*/ 1637242 w 1900767"/>
                    <a:gd name="connsiteY27" fmla="*/ 2468033 h 2606675"/>
                    <a:gd name="connsiteX28" fmla="*/ 1656292 w 1900767"/>
                    <a:gd name="connsiteY28" fmla="*/ 2385483 h 2606675"/>
                    <a:gd name="connsiteX29" fmla="*/ 1630892 w 1900767"/>
                    <a:gd name="connsiteY29" fmla="*/ 2334683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745065 w 1900767"/>
                    <a:gd name="connsiteY17" fmla="*/ 2212993 h 2606675"/>
                    <a:gd name="connsiteX18" fmla="*/ 1745065 w 1900767"/>
                    <a:gd name="connsiteY18" fmla="*/ 2292311 h 2606675"/>
                    <a:gd name="connsiteX19" fmla="*/ 1745065 w 1900767"/>
                    <a:gd name="connsiteY19" fmla="*/ 2292314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745065 w 1900767"/>
                    <a:gd name="connsiteY24" fmla="*/ 2292314 h 2606675"/>
                    <a:gd name="connsiteX25" fmla="*/ 1745065 w 1900767"/>
                    <a:gd name="connsiteY25" fmla="*/ 2212993 h 2606675"/>
                    <a:gd name="connsiteX26" fmla="*/ 1745065 w 1900767"/>
                    <a:gd name="connsiteY26" fmla="*/ 2292313 h 2606675"/>
                    <a:gd name="connsiteX27" fmla="*/ 1637242 w 1900767"/>
                    <a:gd name="connsiteY27" fmla="*/ 2468033 h 2606675"/>
                    <a:gd name="connsiteX28" fmla="*/ 1656292 w 1900767"/>
                    <a:gd name="connsiteY28" fmla="*/ 2385483 h 2606675"/>
                    <a:gd name="connsiteX29" fmla="*/ 1630892 w 1900767"/>
                    <a:gd name="connsiteY29" fmla="*/ 2334683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745065 w 1900767"/>
                    <a:gd name="connsiteY17" fmla="*/ 2212993 h 2606675"/>
                    <a:gd name="connsiteX18" fmla="*/ 1745065 w 1900767"/>
                    <a:gd name="connsiteY18" fmla="*/ 2292311 h 2606675"/>
                    <a:gd name="connsiteX19" fmla="*/ 1745065 w 1900767"/>
                    <a:gd name="connsiteY19" fmla="*/ 2292314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745065 w 1900767"/>
                    <a:gd name="connsiteY24" fmla="*/ 2292314 h 2606675"/>
                    <a:gd name="connsiteX25" fmla="*/ 1745065 w 1900767"/>
                    <a:gd name="connsiteY25" fmla="*/ 2212993 h 2606675"/>
                    <a:gd name="connsiteX26" fmla="*/ 1745065 w 1900767"/>
                    <a:gd name="connsiteY26" fmla="*/ 2292313 h 2606675"/>
                    <a:gd name="connsiteX27" fmla="*/ 1745065 w 1900767"/>
                    <a:gd name="connsiteY27" fmla="*/ 2292314 h 2606675"/>
                    <a:gd name="connsiteX28" fmla="*/ 1656292 w 1900767"/>
                    <a:gd name="connsiteY28" fmla="*/ 2385483 h 2606675"/>
                    <a:gd name="connsiteX29" fmla="*/ 1630892 w 1900767"/>
                    <a:gd name="connsiteY29" fmla="*/ 2334683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745065 w 1900767"/>
                    <a:gd name="connsiteY17" fmla="*/ 2212993 h 2606675"/>
                    <a:gd name="connsiteX18" fmla="*/ 1745065 w 1900767"/>
                    <a:gd name="connsiteY18" fmla="*/ 2292311 h 2606675"/>
                    <a:gd name="connsiteX19" fmla="*/ 1745065 w 1900767"/>
                    <a:gd name="connsiteY19" fmla="*/ 2292314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745065 w 1900767"/>
                    <a:gd name="connsiteY24" fmla="*/ 2292314 h 2606675"/>
                    <a:gd name="connsiteX25" fmla="*/ 1745065 w 1900767"/>
                    <a:gd name="connsiteY25" fmla="*/ 2212993 h 2606675"/>
                    <a:gd name="connsiteX26" fmla="*/ 1745065 w 1900767"/>
                    <a:gd name="connsiteY26" fmla="*/ 2292313 h 2606675"/>
                    <a:gd name="connsiteX27" fmla="*/ 1745065 w 1900767"/>
                    <a:gd name="connsiteY27" fmla="*/ 2292314 h 2606675"/>
                    <a:gd name="connsiteX28" fmla="*/ 1656292 w 1900767"/>
                    <a:gd name="connsiteY28" fmla="*/ 2385483 h 2606675"/>
                    <a:gd name="connsiteX29" fmla="*/ 1745065 w 1900767"/>
                    <a:gd name="connsiteY29" fmla="*/ 2292314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  <a:gd name="connsiteX0" fmla="*/ 1091142 w 1900767"/>
                    <a:gd name="connsiteY0" fmla="*/ 150283 h 2606675"/>
                    <a:gd name="connsiteX1" fmla="*/ 1218142 w 1900767"/>
                    <a:gd name="connsiteY1" fmla="*/ 270933 h 2606675"/>
                    <a:gd name="connsiteX2" fmla="*/ 1294342 w 1900767"/>
                    <a:gd name="connsiteY2" fmla="*/ 315383 h 2606675"/>
                    <a:gd name="connsiteX3" fmla="*/ 1389592 w 1900767"/>
                    <a:gd name="connsiteY3" fmla="*/ 359833 h 2606675"/>
                    <a:gd name="connsiteX4" fmla="*/ 1484842 w 1900767"/>
                    <a:gd name="connsiteY4" fmla="*/ 423333 h 2606675"/>
                    <a:gd name="connsiteX5" fmla="*/ 1535642 w 1900767"/>
                    <a:gd name="connsiteY5" fmla="*/ 493183 h 2606675"/>
                    <a:gd name="connsiteX6" fmla="*/ 1567392 w 1900767"/>
                    <a:gd name="connsiteY6" fmla="*/ 626533 h 2606675"/>
                    <a:gd name="connsiteX7" fmla="*/ 1624542 w 1900767"/>
                    <a:gd name="connsiteY7" fmla="*/ 924983 h 2606675"/>
                    <a:gd name="connsiteX8" fmla="*/ 1688042 w 1900767"/>
                    <a:gd name="connsiteY8" fmla="*/ 1210733 h 2606675"/>
                    <a:gd name="connsiteX9" fmla="*/ 1719792 w 1900767"/>
                    <a:gd name="connsiteY9" fmla="*/ 1426633 h 2606675"/>
                    <a:gd name="connsiteX10" fmla="*/ 1757892 w 1900767"/>
                    <a:gd name="connsiteY10" fmla="*/ 1585383 h 2606675"/>
                    <a:gd name="connsiteX11" fmla="*/ 1795992 w 1900767"/>
                    <a:gd name="connsiteY11" fmla="*/ 1744133 h 2606675"/>
                    <a:gd name="connsiteX12" fmla="*/ 1834092 w 1900767"/>
                    <a:gd name="connsiteY12" fmla="*/ 1979083 h 2606675"/>
                    <a:gd name="connsiteX13" fmla="*/ 1878542 w 1900767"/>
                    <a:gd name="connsiteY13" fmla="*/ 2137833 h 2606675"/>
                    <a:gd name="connsiteX14" fmla="*/ 1897592 w 1900767"/>
                    <a:gd name="connsiteY14" fmla="*/ 2201333 h 2606675"/>
                    <a:gd name="connsiteX15" fmla="*/ 1859492 w 1900767"/>
                    <a:gd name="connsiteY15" fmla="*/ 2252133 h 2606675"/>
                    <a:gd name="connsiteX16" fmla="*/ 1846792 w 1900767"/>
                    <a:gd name="connsiteY16" fmla="*/ 2296583 h 2606675"/>
                    <a:gd name="connsiteX17" fmla="*/ 1745065 w 1900767"/>
                    <a:gd name="connsiteY17" fmla="*/ 2212993 h 2606675"/>
                    <a:gd name="connsiteX18" fmla="*/ 1745065 w 1900767"/>
                    <a:gd name="connsiteY18" fmla="*/ 2292311 h 2606675"/>
                    <a:gd name="connsiteX19" fmla="*/ 1745065 w 1900767"/>
                    <a:gd name="connsiteY19" fmla="*/ 2292314 h 2606675"/>
                    <a:gd name="connsiteX20" fmla="*/ 1745065 w 1900767"/>
                    <a:gd name="connsiteY20" fmla="*/ 2292311 h 2606675"/>
                    <a:gd name="connsiteX21" fmla="*/ 1745065 w 1900767"/>
                    <a:gd name="connsiteY21" fmla="*/ 2212990 h 2606675"/>
                    <a:gd name="connsiteX22" fmla="*/ 1665744 w 1900767"/>
                    <a:gd name="connsiteY22" fmla="*/ 2292311 h 2606675"/>
                    <a:gd name="connsiteX23" fmla="*/ 1745065 w 1900767"/>
                    <a:gd name="connsiteY23" fmla="*/ 2212991 h 2606675"/>
                    <a:gd name="connsiteX24" fmla="*/ 1745065 w 1900767"/>
                    <a:gd name="connsiteY24" fmla="*/ 2292314 h 2606675"/>
                    <a:gd name="connsiteX25" fmla="*/ 1745065 w 1900767"/>
                    <a:gd name="connsiteY25" fmla="*/ 2212993 h 2606675"/>
                    <a:gd name="connsiteX26" fmla="*/ 1745065 w 1900767"/>
                    <a:gd name="connsiteY26" fmla="*/ 2292313 h 2606675"/>
                    <a:gd name="connsiteX27" fmla="*/ 1745065 w 1900767"/>
                    <a:gd name="connsiteY27" fmla="*/ 2292314 h 2606675"/>
                    <a:gd name="connsiteX28" fmla="*/ 1745065 w 1900767"/>
                    <a:gd name="connsiteY28" fmla="*/ 2292314 h 2606675"/>
                    <a:gd name="connsiteX29" fmla="*/ 1745065 w 1900767"/>
                    <a:gd name="connsiteY29" fmla="*/ 2292314 h 2606675"/>
                    <a:gd name="connsiteX30" fmla="*/ 1637242 w 1900767"/>
                    <a:gd name="connsiteY30" fmla="*/ 2290233 h 2606675"/>
                    <a:gd name="connsiteX31" fmla="*/ 1624542 w 1900767"/>
                    <a:gd name="connsiteY31" fmla="*/ 2233083 h 2606675"/>
                    <a:gd name="connsiteX32" fmla="*/ 1586442 w 1900767"/>
                    <a:gd name="connsiteY32" fmla="*/ 2131483 h 2606675"/>
                    <a:gd name="connsiteX33" fmla="*/ 1535642 w 1900767"/>
                    <a:gd name="connsiteY33" fmla="*/ 2017183 h 2606675"/>
                    <a:gd name="connsiteX34" fmla="*/ 1497542 w 1900767"/>
                    <a:gd name="connsiteY34" fmla="*/ 1909233 h 2606675"/>
                    <a:gd name="connsiteX35" fmla="*/ 1472142 w 1900767"/>
                    <a:gd name="connsiteY35" fmla="*/ 1940983 h 2606675"/>
                    <a:gd name="connsiteX36" fmla="*/ 1472142 w 1900767"/>
                    <a:gd name="connsiteY36" fmla="*/ 2201333 h 2606675"/>
                    <a:gd name="connsiteX37" fmla="*/ 1465792 w 1900767"/>
                    <a:gd name="connsiteY37" fmla="*/ 2506133 h 2606675"/>
                    <a:gd name="connsiteX38" fmla="*/ 1427692 w 1900767"/>
                    <a:gd name="connsiteY38" fmla="*/ 2525183 h 2606675"/>
                    <a:gd name="connsiteX39" fmla="*/ 1262592 w 1900767"/>
                    <a:gd name="connsiteY39" fmla="*/ 2569633 h 2606675"/>
                    <a:gd name="connsiteX40" fmla="*/ 710142 w 1900767"/>
                    <a:gd name="connsiteY40" fmla="*/ 2601383 h 2606675"/>
                    <a:gd name="connsiteX41" fmla="*/ 329142 w 1900767"/>
                    <a:gd name="connsiteY41" fmla="*/ 2537883 h 2606675"/>
                    <a:gd name="connsiteX42" fmla="*/ 291042 w 1900767"/>
                    <a:gd name="connsiteY42" fmla="*/ 2525183 h 2606675"/>
                    <a:gd name="connsiteX43" fmla="*/ 259292 w 1900767"/>
                    <a:gd name="connsiteY43" fmla="*/ 2499783 h 2606675"/>
                    <a:gd name="connsiteX44" fmla="*/ 265642 w 1900767"/>
                    <a:gd name="connsiteY44" fmla="*/ 2315633 h 2606675"/>
                    <a:gd name="connsiteX45" fmla="*/ 265642 w 1900767"/>
                    <a:gd name="connsiteY45" fmla="*/ 2087033 h 2606675"/>
                    <a:gd name="connsiteX46" fmla="*/ 233892 w 1900767"/>
                    <a:gd name="connsiteY46" fmla="*/ 1960033 h 2606675"/>
                    <a:gd name="connsiteX47" fmla="*/ 189442 w 1900767"/>
                    <a:gd name="connsiteY47" fmla="*/ 1794933 h 2606675"/>
                    <a:gd name="connsiteX48" fmla="*/ 75142 w 1900767"/>
                    <a:gd name="connsiteY48" fmla="*/ 1534583 h 2606675"/>
                    <a:gd name="connsiteX49" fmla="*/ 11642 w 1900767"/>
                    <a:gd name="connsiteY49" fmla="*/ 1217083 h 2606675"/>
                    <a:gd name="connsiteX50" fmla="*/ 5292 w 1900767"/>
                    <a:gd name="connsiteY50" fmla="*/ 791633 h 2606675"/>
                    <a:gd name="connsiteX51" fmla="*/ 11642 w 1900767"/>
                    <a:gd name="connsiteY51" fmla="*/ 499533 h 2606675"/>
                    <a:gd name="connsiteX52" fmla="*/ 43392 w 1900767"/>
                    <a:gd name="connsiteY52" fmla="*/ 283633 h 2606675"/>
                    <a:gd name="connsiteX53" fmla="*/ 100542 w 1900767"/>
                    <a:gd name="connsiteY53" fmla="*/ 188383 h 2606675"/>
                    <a:gd name="connsiteX54" fmla="*/ 144992 w 1900767"/>
                    <a:gd name="connsiteY54" fmla="*/ 150283 h 2606675"/>
                    <a:gd name="connsiteX55" fmla="*/ 310092 w 1900767"/>
                    <a:gd name="connsiteY55" fmla="*/ 118533 h 2606675"/>
                    <a:gd name="connsiteX56" fmla="*/ 538692 w 1900767"/>
                    <a:gd name="connsiteY56" fmla="*/ 86783 h 2606675"/>
                    <a:gd name="connsiteX57" fmla="*/ 602192 w 1900767"/>
                    <a:gd name="connsiteY57" fmla="*/ 10583 h 2606675"/>
                    <a:gd name="connsiteX58" fmla="*/ 646642 w 1900767"/>
                    <a:gd name="connsiteY58" fmla="*/ 23283 h 2606675"/>
                    <a:gd name="connsiteX59" fmla="*/ 779992 w 1900767"/>
                    <a:gd name="connsiteY59" fmla="*/ 124883 h 2606675"/>
                    <a:gd name="connsiteX60" fmla="*/ 900642 w 1900767"/>
                    <a:gd name="connsiteY60" fmla="*/ 245533 h 2606675"/>
                    <a:gd name="connsiteX61" fmla="*/ 957792 w 1900767"/>
                    <a:gd name="connsiteY61" fmla="*/ 328083 h 2606675"/>
                    <a:gd name="connsiteX62" fmla="*/ 1059392 w 1900767"/>
                    <a:gd name="connsiteY62" fmla="*/ 569383 h 2606675"/>
                    <a:gd name="connsiteX63" fmla="*/ 1199092 w 1900767"/>
                    <a:gd name="connsiteY63" fmla="*/ 867833 h 2606675"/>
                    <a:gd name="connsiteX64" fmla="*/ 1224492 w 1900767"/>
                    <a:gd name="connsiteY64" fmla="*/ 924983 h 2606675"/>
                    <a:gd name="connsiteX65" fmla="*/ 1249892 w 1900767"/>
                    <a:gd name="connsiteY65" fmla="*/ 880533 h 2606675"/>
                    <a:gd name="connsiteX66" fmla="*/ 1275292 w 1900767"/>
                    <a:gd name="connsiteY66" fmla="*/ 772583 h 2606675"/>
                    <a:gd name="connsiteX67" fmla="*/ 1287992 w 1900767"/>
                    <a:gd name="connsiteY67" fmla="*/ 569383 h 2606675"/>
                    <a:gd name="connsiteX68" fmla="*/ 1237192 w 1900767"/>
                    <a:gd name="connsiteY68" fmla="*/ 410633 h 2606675"/>
                    <a:gd name="connsiteX69" fmla="*/ 1148292 w 1900767"/>
                    <a:gd name="connsiteY69" fmla="*/ 264583 h 2606675"/>
                    <a:gd name="connsiteX70" fmla="*/ 1091142 w 1900767"/>
                    <a:gd name="connsiteY70" fmla="*/ 150283 h 260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900767" h="2606675">
                      <a:moveTo>
                        <a:pt x="1091142" y="150283"/>
                      </a:moveTo>
                      <a:cubicBezTo>
                        <a:pt x="1102784" y="151341"/>
                        <a:pt x="1184275" y="243416"/>
                        <a:pt x="1218142" y="270933"/>
                      </a:cubicBezTo>
                      <a:cubicBezTo>
                        <a:pt x="1252009" y="298450"/>
                        <a:pt x="1265767" y="300566"/>
                        <a:pt x="1294342" y="315383"/>
                      </a:cubicBezTo>
                      <a:cubicBezTo>
                        <a:pt x="1322917" y="330200"/>
                        <a:pt x="1357842" y="341841"/>
                        <a:pt x="1389592" y="359833"/>
                      </a:cubicBezTo>
                      <a:cubicBezTo>
                        <a:pt x="1421342" y="377825"/>
                        <a:pt x="1460500" y="401108"/>
                        <a:pt x="1484842" y="423333"/>
                      </a:cubicBezTo>
                      <a:cubicBezTo>
                        <a:pt x="1509184" y="445558"/>
                        <a:pt x="1521884" y="459316"/>
                        <a:pt x="1535642" y="493183"/>
                      </a:cubicBezTo>
                      <a:cubicBezTo>
                        <a:pt x="1549400" y="527050"/>
                        <a:pt x="1552575" y="554566"/>
                        <a:pt x="1567392" y="626533"/>
                      </a:cubicBezTo>
                      <a:cubicBezTo>
                        <a:pt x="1582209" y="698500"/>
                        <a:pt x="1604434" y="827616"/>
                        <a:pt x="1624542" y="924983"/>
                      </a:cubicBezTo>
                      <a:cubicBezTo>
                        <a:pt x="1644650" y="1022350"/>
                        <a:pt x="1672167" y="1127125"/>
                        <a:pt x="1688042" y="1210733"/>
                      </a:cubicBezTo>
                      <a:cubicBezTo>
                        <a:pt x="1703917" y="1294341"/>
                        <a:pt x="1708150" y="1364191"/>
                        <a:pt x="1719792" y="1426633"/>
                      </a:cubicBezTo>
                      <a:cubicBezTo>
                        <a:pt x="1731434" y="1489075"/>
                        <a:pt x="1757892" y="1585383"/>
                        <a:pt x="1757892" y="1585383"/>
                      </a:cubicBezTo>
                      <a:cubicBezTo>
                        <a:pt x="1770592" y="1638300"/>
                        <a:pt x="1783292" y="1678516"/>
                        <a:pt x="1795992" y="1744133"/>
                      </a:cubicBezTo>
                      <a:cubicBezTo>
                        <a:pt x="1808692" y="1809750"/>
                        <a:pt x="1820334" y="1913466"/>
                        <a:pt x="1834092" y="1979083"/>
                      </a:cubicBezTo>
                      <a:cubicBezTo>
                        <a:pt x="1847850" y="2044700"/>
                        <a:pt x="1867959" y="2100791"/>
                        <a:pt x="1878542" y="2137833"/>
                      </a:cubicBezTo>
                      <a:cubicBezTo>
                        <a:pt x="1889125" y="2174875"/>
                        <a:pt x="1900767" y="2182283"/>
                        <a:pt x="1897592" y="2201333"/>
                      </a:cubicBezTo>
                      <a:cubicBezTo>
                        <a:pt x="1894417" y="2220383"/>
                        <a:pt x="1867959" y="2236258"/>
                        <a:pt x="1859492" y="2252133"/>
                      </a:cubicBezTo>
                      <a:cubicBezTo>
                        <a:pt x="1851025" y="2268008"/>
                        <a:pt x="1865863" y="2303106"/>
                        <a:pt x="1846792" y="2296583"/>
                      </a:cubicBezTo>
                      <a:cubicBezTo>
                        <a:pt x="1827721" y="2290060"/>
                        <a:pt x="1762019" y="2213705"/>
                        <a:pt x="1745065" y="2212993"/>
                      </a:cubicBezTo>
                      <a:cubicBezTo>
                        <a:pt x="1728111" y="2212281"/>
                        <a:pt x="1745065" y="2279091"/>
                        <a:pt x="1745065" y="2292311"/>
                      </a:cubicBezTo>
                      <a:lnTo>
                        <a:pt x="1745065" y="2292314"/>
                      </a:lnTo>
                      <a:lnTo>
                        <a:pt x="1745065" y="2292311"/>
                      </a:lnTo>
                      <a:cubicBezTo>
                        <a:pt x="1734482" y="2313478"/>
                        <a:pt x="1758285" y="2212990"/>
                        <a:pt x="1745065" y="2212990"/>
                      </a:cubicBezTo>
                      <a:cubicBezTo>
                        <a:pt x="1731845" y="2212990"/>
                        <a:pt x="1665744" y="2292311"/>
                        <a:pt x="1665744" y="2292311"/>
                      </a:cubicBezTo>
                      <a:cubicBezTo>
                        <a:pt x="1665744" y="2292311"/>
                        <a:pt x="1731845" y="2212991"/>
                        <a:pt x="1745065" y="2212991"/>
                      </a:cubicBezTo>
                      <a:cubicBezTo>
                        <a:pt x="1758285" y="2212991"/>
                        <a:pt x="1745065" y="2292314"/>
                        <a:pt x="1745065" y="2292314"/>
                      </a:cubicBezTo>
                      <a:lnTo>
                        <a:pt x="1745065" y="2212993"/>
                      </a:lnTo>
                      <a:lnTo>
                        <a:pt x="1745065" y="2292313"/>
                      </a:lnTo>
                      <a:cubicBezTo>
                        <a:pt x="1745065" y="2305533"/>
                        <a:pt x="1759861" y="2276786"/>
                        <a:pt x="1745065" y="2292314"/>
                      </a:cubicBezTo>
                      <a:lnTo>
                        <a:pt x="1745065" y="2292314"/>
                      </a:lnTo>
                      <a:lnTo>
                        <a:pt x="1745065" y="2292314"/>
                      </a:lnTo>
                      <a:cubicBezTo>
                        <a:pt x="1727095" y="2291967"/>
                        <a:pt x="1657329" y="2300105"/>
                        <a:pt x="1637242" y="2290233"/>
                      </a:cubicBezTo>
                      <a:cubicBezTo>
                        <a:pt x="1617155" y="2280361"/>
                        <a:pt x="1633009" y="2259541"/>
                        <a:pt x="1624542" y="2233083"/>
                      </a:cubicBezTo>
                      <a:cubicBezTo>
                        <a:pt x="1616075" y="2206625"/>
                        <a:pt x="1601259" y="2167466"/>
                        <a:pt x="1586442" y="2131483"/>
                      </a:cubicBezTo>
                      <a:cubicBezTo>
                        <a:pt x="1571625" y="2095500"/>
                        <a:pt x="1550459" y="2054225"/>
                        <a:pt x="1535642" y="2017183"/>
                      </a:cubicBezTo>
                      <a:cubicBezTo>
                        <a:pt x="1520825" y="1980141"/>
                        <a:pt x="1508125" y="1921933"/>
                        <a:pt x="1497542" y="1909233"/>
                      </a:cubicBezTo>
                      <a:cubicBezTo>
                        <a:pt x="1486959" y="1896533"/>
                        <a:pt x="1476375" y="1892300"/>
                        <a:pt x="1472142" y="1940983"/>
                      </a:cubicBezTo>
                      <a:cubicBezTo>
                        <a:pt x="1467909" y="1989666"/>
                        <a:pt x="1473200" y="2107141"/>
                        <a:pt x="1472142" y="2201333"/>
                      </a:cubicBezTo>
                      <a:cubicBezTo>
                        <a:pt x="1471084" y="2295525"/>
                        <a:pt x="1473200" y="2452158"/>
                        <a:pt x="1465792" y="2506133"/>
                      </a:cubicBezTo>
                      <a:cubicBezTo>
                        <a:pt x="1458384" y="2560108"/>
                        <a:pt x="1461559" y="2514600"/>
                        <a:pt x="1427692" y="2525183"/>
                      </a:cubicBezTo>
                      <a:cubicBezTo>
                        <a:pt x="1393825" y="2535766"/>
                        <a:pt x="1382184" y="2556933"/>
                        <a:pt x="1262592" y="2569633"/>
                      </a:cubicBezTo>
                      <a:cubicBezTo>
                        <a:pt x="1143000" y="2582333"/>
                        <a:pt x="865717" y="2606675"/>
                        <a:pt x="710142" y="2601383"/>
                      </a:cubicBezTo>
                      <a:cubicBezTo>
                        <a:pt x="554567" y="2596091"/>
                        <a:pt x="398992" y="2550583"/>
                        <a:pt x="329142" y="2537883"/>
                      </a:cubicBezTo>
                      <a:cubicBezTo>
                        <a:pt x="259292" y="2525183"/>
                        <a:pt x="302684" y="2531533"/>
                        <a:pt x="291042" y="2525183"/>
                      </a:cubicBezTo>
                      <a:cubicBezTo>
                        <a:pt x="279400" y="2518833"/>
                        <a:pt x="263525" y="2534708"/>
                        <a:pt x="259292" y="2499783"/>
                      </a:cubicBezTo>
                      <a:cubicBezTo>
                        <a:pt x="255059" y="2464858"/>
                        <a:pt x="264584" y="2384425"/>
                        <a:pt x="265642" y="2315633"/>
                      </a:cubicBezTo>
                      <a:cubicBezTo>
                        <a:pt x="266700" y="2246841"/>
                        <a:pt x="270934" y="2146300"/>
                        <a:pt x="265642" y="2087033"/>
                      </a:cubicBezTo>
                      <a:cubicBezTo>
                        <a:pt x="260350" y="2027766"/>
                        <a:pt x="246592" y="2008716"/>
                        <a:pt x="233892" y="1960033"/>
                      </a:cubicBezTo>
                      <a:cubicBezTo>
                        <a:pt x="221192" y="1911350"/>
                        <a:pt x="215900" y="1865841"/>
                        <a:pt x="189442" y="1794933"/>
                      </a:cubicBezTo>
                      <a:cubicBezTo>
                        <a:pt x="162984" y="1724025"/>
                        <a:pt x="104775" y="1630891"/>
                        <a:pt x="75142" y="1534583"/>
                      </a:cubicBezTo>
                      <a:cubicBezTo>
                        <a:pt x="45509" y="1438275"/>
                        <a:pt x="23284" y="1340908"/>
                        <a:pt x="11642" y="1217083"/>
                      </a:cubicBezTo>
                      <a:cubicBezTo>
                        <a:pt x="0" y="1093258"/>
                        <a:pt x="5292" y="911225"/>
                        <a:pt x="5292" y="791633"/>
                      </a:cubicBezTo>
                      <a:cubicBezTo>
                        <a:pt x="5292" y="672041"/>
                        <a:pt x="5292" y="584200"/>
                        <a:pt x="11642" y="499533"/>
                      </a:cubicBezTo>
                      <a:cubicBezTo>
                        <a:pt x="17992" y="414866"/>
                        <a:pt x="28575" y="335491"/>
                        <a:pt x="43392" y="283633"/>
                      </a:cubicBezTo>
                      <a:cubicBezTo>
                        <a:pt x="58209" y="231775"/>
                        <a:pt x="83609" y="210608"/>
                        <a:pt x="100542" y="188383"/>
                      </a:cubicBezTo>
                      <a:cubicBezTo>
                        <a:pt x="117475" y="166158"/>
                        <a:pt x="110067" y="161925"/>
                        <a:pt x="144992" y="150283"/>
                      </a:cubicBezTo>
                      <a:cubicBezTo>
                        <a:pt x="179917" y="138641"/>
                        <a:pt x="244475" y="129116"/>
                        <a:pt x="310092" y="118533"/>
                      </a:cubicBezTo>
                      <a:cubicBezTo>
                        <a:pt x="375709" y="107950"/>
                        <a:pt x="490009" y="104775"/>
                        <a:pt x="538692" y="86783"/>
                      </a:cubicBezTo>
                      <a:cubicBezTo>
                        <a:pt x="587375" y="68791"/>
                        <a:pt x="584200" y="21166"/>
                        <a:pt x="602192" y="10583"/>
                      </a:cubicBezTo>
                      <a:cubicBezTo>
                        <a:pt x="620184" y="0"/>
                        <a:pt x="617009" y="4233"/>
                        <a:pt x="646642" y="23283"/>
                      </a:cubicBezTo>
                      <a:cubicBezTo>
                        <a:pt x="676275" y="42333"/>
                        <a:pt x="737659" y="87841"/>
                        <a:pt x="779992" y="124883"/>
                      </a:cubicBezTo>
                      <a:cubicBezTo>
                        <a:pt x="822325" y="161925"/>
                        <a:pt x="871009" y="211666"/>
                        <a:pt x="900642" y="245533"/>
                      </a:cubicBezTo>
                      <a:cubicBezTo>
                        <a:pt x="930275" y="279400"/>
                        <a:pt x="931334" y="274108"/>
                        <a:pt x="957792" y="328083"/>
                      </a:cubicBezTo>
                      <a:cubicBezTo>
                        <a:pt x="984250" y="382058"/>
                        <a:pt x="1019175" y="479425"/>
                        <a:pt x="1059392" y="569383"/>
                      </a:cubicBezTo>
                      <a:cubicBezTo>
                        <a:pt x="1099609" y="659341"/>
                        <a:pt x="1171575" y="808566"/>
                        <a:pt x="1199092" y="867833"/>
                      </a:cubicBezTo>
                      <a:cubicBezTo>
                        <a:pt x="1226609" y="927100"/>
                        <a:pt x="1216025" y="922866"/>
                        <a:pt x="1224492" y="924983"/>
                      </a:cubicBezTo>
                      <a:cubicBezTo>
                        <a:pt x="1232959" y="927100"/>
                        <a:pt x="1241425" y="905933"/>
                        <a:pt x="1249892" y="880533"/>
                      </a:cubicBezTo>
                      <a:cubicBezTo>
                        <a:pt x="1258359" y="855133"/>
                        <a:pt x="1268942" y="824441"/>
                        <a:pt x="1275292" y="772583"/>
                      </a:cubicBezTo>
                      <a:cubicBezTo>
                        <a:pt x="1281642" y="720725"/>
                        <a:pt x="1294342" y="629708"/>
                        <a:pt x="1287992" y="569383"/>
                      </a:cubicBezTo>
                      <a:cubicBezTo>
                        <a:pt x="1281642" y="509058"/>
                        <a:pt x="1260475" y="461433"/>
                        <a:pt x="1237192" y="410633"/>
                      </a:cubicBezTo>
                      <a:cubicBezTo>
                        <a:pt x="1213909" y="359833"/>
                        <a:pt x="1174750" y="304800"/>
                        <a:pt x="1148292" y="264583"/>
                      </a:cubicBezTo>
                      <a:cubicBezTo>
                        <a:pt x="1121834" y="224366"/>
                        <a:pt x="1079500" y="149225"/>
                        <a:pt x="1091142" y="1502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/>
                </a:p>
              </p:txBody>
            </p:sp>
            <p:sp>
              <p:nvSpPr>
                <p:cNvPr id="36" name="Freeform 62"/>
                <p:cNvSpPr/>
                <p:nvPr/>
              </p:nvSpPr>
              <p:spPr>
                <a:xfrm>
                  <a:off x="4564592" y="3040592"/>
                  <a:ext cx="386291" cy="242358"/>
                </a:xfrm>
                <a:custGeom>
                  <a:avLst/>
                  <a:gdLst>
                    <a:gd name="connsiteX0" fmla="*/ 20108 w 386291"/>
                    <a:gd name="connsiteY0" fmla="*/ 77258 h 242358"/>
                    <a:gd name="connsiteX1" fmla="*/ 166158 w 386291"/>
                    <a:gd name="connsiteY1" fmla="*/ 13758 h 242358"/>
                    <a:gd name="connsiteX2" fmla="*/ 305858 w 386291"/>
                    <a:gd name="connsiteY2" fmla="*/ 7408 h 242358"/>
                    <a:gd name="connsiteX3" fmla="*/ 343958 w 386291"/>
                    <a:gd name="connsiteY3" fmla="*/ 58208 h 242358"/>
                    <a:gd name="connsiteX4" fmla="*/ 382058 w 386291"/>
                    <a:gd name="connsiteY4" fmla="*/ 121708 h 242358"/>
                    <a:gd name="connsiteX5" fmla="*/ 318558 w 386291"/>
                    <a:gd name="connsiteY5" fmla="*/ 128058 h 242358"/>
                    <a:gd name="connsiteX6" fmla="*/ 178858 w 386291"/>
                    <a:gd name="connsiteY6" fmla="*/ 172508 h 242358"/>
                    <a:gd name="connsiteX7" fmla="*/ 115358 w 386291"/>
                    <a:gd name="connsiteY7" fmla="*/ 223308 h 242358"/>
                    <a:gd name="connsiteX8" fmla="*/ 89958 w 386291"/>
                    <a:gd name="connsiteY8" fmla="*/ 242358 h 242358"/>
                    <a:gd name="connsiteX9" fmla="*/ 58208 w 386291"/>
                    <a:gd name="connsiteY9" fmla="*/ 223308 h 242358"/>
                    <a:gd name="connsiteX10" fmla="*/ 45508 w 386291"/>
                    <a:gd name="connsiteY10" fmla="*/ 159808 h 242358"/>
                    <a:gd name="connsiteX11" fmla="*/ 20108 w 386291"/>
                    <a:gd name="connsiteY11" fmla="*/ 77258 h 242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6291" h="242358">
                      <a:moveTo>
                        <a:pt x="20108" y="77258"/>
                      </a:moveTo>
                      <a:cubicBezTo>
                        <a:pt x="40216" y="52916"/>
                        <a:pt x="118533" y="25400"/>
                        <a:pt x="166158" y="13758"/>
                      </a:cubicBezTo>
                      <a:cubicBezTo>
                        <a:pt x="213783" y="2116"/>
                        <a:pt x="276225" y="0"/>
                        <a:pt x="305858" y="7408"/>
                      </a:cubicBezTo>
                      <a:cubicBezTo>
                        <a:pt x="335491" y="14816"/>
                        <a:pt x="331258" y="39158"/>
                        <a:pt x="343958" y="58208"/>
                      </a:cubicBezTo>
                      <a:cubicBezTo>
                        <a:pt x="356658" y="77258"/>
                        <a:pt x="386291" y="110066"/>
                        <a:pt x="382058" y="121708"/>
                      </a:cubicBezTo>
                      <a:cubicBezTo>
                        <a:pt x="377825" y="133350"/>
                        <a:pt x="352425" y="119591"/>
                        <a:pt x="318558" y="128058"/>
                      </a:cubicBezTo>
                      <a:cubicBezTo>
                        <a:pt x="284691" y="136525"/>
                        <a:pt x="212725" y="156633"/>
                        <a:pt x="178858" y="172508"/>
                      </a:cubicBezTo>
                      <a:cubicBezTo>
                        <a:pt x="144991" y="188383"/>
                        <a:pt x="130174" y="211666"/>
                        <a:pt x="115358" y="223308"/>
                      </a:cubicBezTo>
                      <a:cubicBezTo>
                        <a:pt x="100542" y="234950"/>
                        <a:pt x="99483" y="242358"/>
                        <a:pt x="89958" y="242358"/>
                      </a:cubicBezTo>
                      <a:cubicBezTo>
                        <a:pt x="80433" y="242358"/>
                        <a:pt x="65616" y="237066"/>
                        <a:pt x="58208" y="223308"/>
                      </a:cubicBezTo>
                      <a:cubicBezTo>
                        <a:pt x="50800" y="209550"/>
                        <a:pt x="51858" y="183091"/>
                        <a:pt x="45508" y="159808"/>
                      </a:cubicBezTo>
                      <a:cubicBezTo>
                        <a:pt x="39158" y="136525"/>
                        <a:pt x="0" y="101600"/>
                        <a:pt x="20108" y="772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/>
                </a:p>
              </p:txBody>
            </p:sp>
            <p:sp>
              <p:nvSpPr>
                <p:cNvPr id="37" name="Freeform 63"/>
                <p:cNvSpPr/>
                <p:nvPr/>
              </p:nvSpPr>
              <p:spPr>
                <a:xfrm>
                  <a:off x="5829300" y="3110442"/>
                  <a:ext cx="248708" cy="129116"/>
                </a:xfrm>
                <a:custGeom>
                  <a:avLst/>
                  <a:gdLst>
                    <a:gd name="connsiteX0" fmla="*/ 0 w 248708"/>
                    <a:gd name="connsiteY0" fmla="*/ 83608 h 129116"/>
                    <a:gd name="connsiteX1" fmla="*/ 69850 w 248708"/>
                    <a:gd name="connsiteY1" fmla="*/ 32808 h 129116"/>
                    <a:gd name="connsiteX2" fmla="*/ 146050 w 248708"/>
                    <a:gd name="connsiteY2" fmla="*/ 13758 h 129116"/>
                    <a:gd name="connsiteX3" fmla="*/ 209550 w 248708"/>
                    <a:gd name="connsiteY3" fmla="*/ 1058 h 129116"/>
                    <a:gd name="connsiteX4" fmla="*/ 234950 w 248708"/>
                    <a:gd name="connsiteY4" fmla="*/ 7408 h 129116"/>
                    <a:gd name="connsiteX5" fmla="*/ 247650 w 248708"/>
                    <a:gd name="connsiteY5" fmla="*/ 45508 h 129116"/>
                    <a:gd name="connsiteX6" fmla="*/ 241300 w 248708"/>
                    <a:gd name="connsiteY6" fmla="*/ 96308 h 129116"/>
                    <a:gd name="connsiteX7" fmla="*/ 228600 w 248708"/>
                    <a:gd name="connsiteY7" fmla="*/ 128058 h 129116"/>
                    <a:gd name="connsiteX8" fmla="*/ 165100 w 248708"/>
                    <a:gd name="connsiteY8" fmla="*/ 102658 h 129116"/>
                    <a:gd name="connsiteX9" fmla="*/ 69850 w 248708"/>
                    <a:gd name="connsiteY9" fmla="*/ 96308 h 129116"/>
                    <a:gd name="connsiteX10" fmla="*/ 0 w 248708"/>
                    <a:gd name="connsiteY10" fmla="*/ 83608 h 129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08" h="129116">
                      <a:moveTo>
                        <a:pt x="0" y="83608"/>
                      </a:moveTo>
                      <a:cubicBezTo>
                        <a:pt x="0" y="73025"/>
                        <a:pt x="45508" y="44450"/>
                        <a:pt x="69850" y="32808"/>
                      </a:cubicBezTo>
                      <a:cubicBezTo>
                        <a:pt x="94192" y="21166"/>
                        <a:pt x="122767" y="19050"/>
                        <a:pt x="146050" y="13758"/>
                      </a:cubicBezTo>
                      <a:cubicBezTo>
                        <a:pt x="169333" y="8466"/>
                        <a:pt x="194733" y="2116"/>
                        <a:pt x="209550" y="1058"/>
                      </a:cubicBezTo>
                      <a:cubicBezTo>
                        <a:pt x="224367" y="0"/>
                        <a:pt x="228600" y="0"/>
                        <a:pt x="234950" y="7408"/>
                      </a:cubicBezTo>
                      <a:cubicBezTo>
                        <a:pt x="241300" y="14816"/>
                        <a:pt x="246592" y="30691"/>
                        <a:pt x="247650" y="45508"/>
                      </a:cubicBezTo>
                      <a:cubicBezTo>
                        <a:pt x="248708" y="60325"/>
                        <a:pt x="244475" y="82550"/>
                        <a:pt x="241300" y="96308"/>
                      </a:cubicBezTo>
                      <a:cubicBezTo>
                        <a:pt x="238125" y="110066"/>
                        <a:pt x="241300" y="127000"/>
                        <a:pt x="228600" y="128058"/>
                      </a:cubicBezTo>
                      <a:cubicBezTo>
                        <a:pt x="215900" y="129116"/>
                        <a:pt x="191558" y="107950"/>
                        <a:pt x="165100" y="102658"/>
                      </a:cubicBezTo>
                      <a:cubicBezTo>
                        <a:pt x="138642" y="97366"/>
                        <a:pt x="92075" y="94191"/>
                        <a:pt x="69850" y="96308"/>
                      </a:cubicBezTo>
                      <a:cubicBezTo>
                        <a:pt x="47625" y="98425"/>
                        <a:pt x="0" y="94191"/>
                        <a:pt x="0" y="836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/>
                </a:p>
              </p:txBody>
            </p:sp>
            <p:sp>
              <p:nvSpPr>
                <p:cNvPr id="38" name="Freeform 64"/>
                <p:cNvSpPr/>
                <p:nvPr/>
              </p:nvSpPr>
              <p:spPr>
                <a:xfrm>
                  <a:off x="4507442" y="3219450"/>
                  <a:ext cx="1247775" cy="3480858"/>
                </a:xfrm>
                <a:custGeom>
                  <a:avLst/>
                  <a:gdLst>
                    <a:gd name="connsiteX0" fmla="*/ 1099608 w 1247775"/>
                    <a:gd name="connsiteY0" fmla="*/ 127000 h 3480858"/>
                    <a:gd name="connsiteX1" fmla="*/ 1093258 w 1247775"/>
                    <a:gd name="connsiteY1" fmla="*/ 374650 h 3480858"/>
                    <a:gd name="connsiteX2" fmla="*/ 1055158 w 1247775"/>
                    <a:gd name="connsiteY2" fmla="*/ 869950 h 3480858"/>
                    <a:gd name="connsiteX3" fmla="*/ 1004358 w 1247775"/>
                    <a:gd name="connsiteY3" fmla="*/ 1346200 h 3480858"/>
                    <a:gd name="connsiteX4" fmla="*/ 934508 w 1247775"/>
                    <a:gd name="connsiteY4" fmla="*/ 1841500 h 3480858"/>
                    <a:gd name="connsiteX5" fmla="*/ 909108 w 1247775"/>
                    <a:gd name="connsiteY5" fmla="*/ 2082800 h 3480858"/>
                    <a:gd name="connsiteX6" fmla="*/ 871008 w 1247775"/>
                    <a:gd name="connsiteY6" fmla="*/ 2184400 h 3480858"/>
                    <a:gd name="connsiteX7" fmla="*/ 826558 w 1247775"/>
                    <a:gd name="connsiteY7" fmla="*/ 2311400 h 3480858"/>
                    <a:gd name="connsiteX8" fmla="*/ 775758 w 1247775"/>
                    <a:gd name="connsiteY8" fmla="*/ 2413000 h 3480858"/>
                    <a:gd name="connsiteX9" fmla="*/ 769408 w 1247775"/>
                    <a:gd name="connsiteY9" fmla="*/ 2432050 h 3480858"/>
                    <a:gd name="connsiteX10" fmla="*/ 801158 w 1247775"/>
                    <a:gd name="connsiteY10" fmla="*/ 2476500 h 3480858"/>
                    <a:gd name="connsiteX11" fmla="*/ 826558 w 1247775"/>
                    <a:gd name="connsiteY11" fmla="*/ 2527300 h 3480858"/>
                    <a:gd name="connsiteX12" fmla="*/ 813858 w 1247775"/>
                    <a:gd name="connsiteY12" fmla="*/ 2565400 h 3480858"/>
                    <a:gd name="connsiteX13" fmla="*/ 801158 w 1247775"/>
                    <a:gd name="connsiteY13" fmla="*/ 2609850 h 3480858"/>
                    <a:gd name="connsiteX14" fmla="*/ 839258 w 1247775"/>
                    <a:gd name="connsiteY14" fmla="*/ 2673350 h 3480858"/>
                    <a:gd name="connsiteX15" fmla="*/ 915458 w 1247775"/>
                    <a:gd name="connsiteY15" fmla="*/ 2717800 h 3480858"/>
                    <a:gd name="connsiteX16" fmla="*/ 1074208 w 1247775"/>
                    <a:gd name="connsiteY16" fmla="*/ 2724150 h 3480858"/>
                    <a:gd name="connsiteX17" fmla="*/ 1163108 w 1247775"/>
                    <a:gd name="connsiteY17" fmla="*/ 2755900 h 3480858"/>
                    <a:gd name="connsiteX18" fmla="*/ 1213908 w 1247775"/>
                    <a:gd name="connsiteY18" fmla="*/ 2806700 h 3480858"/>
                    <a:gd name="connsiteX19" fmla="*/ 1239308 w 1247775"/>
                    <a:gd name="connsiteY19" fmla="*/ 2838450 h 3480858"/>
                    <a:gd name="connsiteX20" fmla="*/ 1226608 w 1247775"/>
                    <a:gd name="connsiteY20" fmla="*/ 2876550 h 3480858"/>
                    <a:gd name="connsiteX21" fmla="*/ 1112308 w 1247775"/>
                    <a:gd name="connsiteY21" fmla="*/ 2921000 h 3480858"/>
                    <a:gd name="connsiteX22" fmla="*/ 947208 w 1247775"/>
                    <a:gd name="connsiteY22" fmla="*/ 2946400 h 3480858"/>
                    <a:gd name="connsiteX23" fmla="*/ 801158 w 1247775"/>
                    <a:gd name="connsiteY23" fmla="*/ 2914650 h 3480858"/>
                    <a:gd name="connsiteX24" fmla="*/ 737658 w 1247775"/>
                    <a:gd name="connsiteY24" fmla="*/ 2914650 h 3480858"/>
                    <a:gd name="connsiteX25" fmla="*/ 699558 w 1247775"/>
                    <a:gd name="connsiteY25" fmla="*/ 2914650 h 3480858"/>
                    <a:gd name="connsiteX26" fmla="*/ 604308 w 1247775"/>
                    <a:gd name="connsiteY26" fmla="*/ 2889250 h 3480858"/>
                    <a:gd name="connsiteX27" fmla="*/ 572558 w 1247775"/>
                    <a:gd name="connsiteY27" fmla="*/ 2901950 h 3480858"/>
                    <a:gd name="connsiteX28" fmla="*/ 553508 w 1247775"/>
                    <a:gd name="connsiteY28" fmla="*/ 3016250 h 3480858"/>
                    <a:gd name="connsiteX29" fmla="*/ 559858 w 1247775"/>
                    <a:gd name="connsiteY29" fmla="*/ 3054350 h 3480858"/>
                    <a:gd name="connsiteX30" fmla="*/ 680508 w 1247775"/>
                    <a:gd name="connsiteY30" fmla="*/ 3238500 h 3480858"/>
                    <a:gd name="connsiteX31" fmla="*/ 724958 w 1247775"/>
                    <a:gd name="connsiteY31" fmla="*/ 3346450 h 3480858"/>
                    <a:gd name="connsiteX32" fmla="*/ 750358 w 1247775"/>
                    <a:gd name="connsiteY32" fmla="*/ 3397250 h 3480858"/>
                    <a:gd name="connsiteX33" fmla="*/ 705908 w 1247775"/>
                    <a:gd name="connsiteY33" fmla="*/ 3454400 h 3480858"/>
                    <a:gd name="connsiteX34" fmla="*/ 623358 w 1247775"/>
                    <a:gd name="connsiteY34" fmla="*/ 3479800 h 3480858"/>
                    <a:gd name="connsiteX35" fmla="*/ 458258 w 1247775"/>
                    <a:gd name="connsiteY35" fmla="*/ 3460750 h 3480858"/>
                    <a:gd name="connsiteX36" fmla="*/ 255058 w 1247775"/>
                    <a:gd name="connsiteY36" fmla="*/ 3403600 h 3480858"/>
                    <a:gd name="connsiteX37" fmla="*/ 197908 w 1247775"/>
                    <a:gd name="connsiteY37" fmla="*/ 3346450 h 3480858"/>
                    <a:gd name="connsiteX38" fmla="*/ 172508 w 1247775"/>
                    <a:gd name="connsiteY38" fmla="*/ 3295650 h 3480858"/>
                    <a:gd name="connsiteX39" fmla="*/ 121708 w 1247775"/>
                    <a:gd name="connsiteY39" fmla="*/ 3244850 h 3480858"/>
                    <a:gd name="connsiteX40" fmla="*/ 102658 w 1247775"/>
                    <a:gd name="connsiteY40" fmla="*/ 3206750 h 3480858"/>
                    <a:gd name="connsiteX41" fmla="*/ 121708 w 1247775"/>
                    <a:gd name="connsiteY41" fmla="*/ 3124200 h 3480858"/>
                    <a:gd name="connsiteX42" fmla="*/ 64558 w 1247775"/>
                    <a:gd name="connsiteY42" fmla="*/ 3073400 h 3480858"/>
                    <a:gd name="connsiteX43" fmla="*/ 58208 w 1247775"/>
                    <a:gd name="connsiteY43" fmla="*/ 2990850 h 3480858"/>
                    <a:gd name="connsiteX44" fmla="*/ 83608 w 1247775"/>
                    <a:gd name="connsiteY44" fmla="*/ 2921000 h 3480858"/>
                    <a:gd name="connsiteX45" fmla="*/ 121708 w 1247775"/>
                    <a:gd name="connsiteY45" fmla="*/ 2832100 h 3480858"/>
                    <a:gd name="connsiteX46" fmla="*/ 102658 w 1247775"/>
                    <a:gd name="connsiteY46" fmla="*/ 2781300 h 3480858"/>
                    <a:gd name="connsiteX47" fmla="*/ 77258 w 1247775"/>
                    <a:gd name="connsiteY47" fmla="*/ 2755900 h 3480858"/>
                    <a:gd name="connsiteX48" fmla="*/ 83608 w 1247775"/>
                    <a:gd name="connsiteY48" fmla="*/ 2711450 h 3480858"/>
                    <a:gd name="connsiteX49" fmla="*/ 128058 w 1247775"/>
                    <a:gd name="connsiteY49" fmla="*/ 2660650 h 3480858"/>
                    <a:gd name="connsiteX50" fmla="*/ 128058 w 1247775"/>
                    <a:gd name="connsiteY50" fmla="*/ 2622550 h 3480858"/>
                    <a:gd name="connsiteX51" fmla="*/ 96308 w 1247775"/>
                    <a:gd name="connsiteY51" fmla="*/ 2578100 h 3480858"/>
                    <a:gd name="connsiteX52" fmla="*/ 51858 w 1247775"/>
                    <a:gd name="connsiteY52" fmla="*/ 2501900 h 3480858"/>
                    <a:gd name="connsiteX53" fmla="*/ 39158 w 1247775"/>
                    <a:gd name="connsiteY53" fmla="*/ 2432050 h 3480858"/>
                    <a:gd name="connsiteX54" fmla="*/ 26458 w 1247775"/>
                    <a:gd name="connsiteY54" fmla="*/ 2368550 h 3480858"/>
                    <a:gd name="connsiteX55" fmla="*/ 7408 w 1247775"/>
                    <a:gd name="connsiteY55" fmla="*/ 2184400 h 3480858"/>
                    <a:gd name="connsiteX56" fmla="*/ 13758 w 1247775"/>
                    <a:gd name="connsiteY56" fmla="*/ 1612900 h 3480858"/>
                    <a:gd name="connsiteX57" fmla="*/ 1058 w 1247775"/>
                    <a:gd name="connsiteY57" fmla="*/ 946150 h 3480858"/>
                    <a:gd name="connsiteX58" fmla="*/ 7408 w 1247775"/>
                    <a:gd name="connsiteY58" fmla="*/ 146050 h 3480858"/>
                    <a:gd name="connsiteX59" fmla="*/ 39158 w 1247775"/>
                    <a:gd name="connsiteY59" fmla="*/ 69850 h 3480858"/>
                    <a:gd name="connsiteX60" fmla="*/ 102658 w 1247775"/>
                    <a:gd name="connsiteY60" fmla="*/ 107950 h 3480858"/>
                    <a:gd name="connsiteX61" fmla="*/ 236008 w 1247775"/>
                    <a:gd name="connsiteY61" fmla="*/ 152400 h 3480858"/>
                    <a:gd name="connsiteX62" fmla="*/ 623358 w 1247775"/>
                    <a:gd name="connsiteY62" fmla="*/ 114300 h 3480858"/>
                    <a:gd name="connsiteX63" fmla="*/ 915458 w 1247775"/>
                    <a:gd name="connsiteY63" fmla="*/ 120650 h 3480858"/>
                    <a:gd name="connsiteX64" fmla="*/ 1099608 w 1247775"/>
                    <a:gd name="connsiteY64" fmla="*/ 127000 h 348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247775" h="3480858">
                      <a:moveTo>
                        <a:pt x="1099608" y="127000"/>
                      </a:moveTo>
                      <a:cubicBezTo>
                        <a:pt x="1129241" y="169333"/>
                        <a:pt x="1100666" y="250825"/>
                        <a:pt x="1093258" y="374650"/>
                      </a:cubicBezTo>
                      <a:cubicBezTo>
                        <a:pt x="1085850" y="498475"/>
                        <a:pt x="1069975" y="708025"/>
                        <a:pt x="1055158" y="869950"/>
                      </a:cubicBezTo>
                      <a:cubicBezTo>
                        <a:pt x="1040341" y="1031875"/>
                        <a:pt x="1024466" y="1184275"/>
                        <a:pt x="1004358" y="1346200"/>
                      </a:cubicBezTo>
                      <a:cubicBezTo>
                        <a:pt x="984250" y="1508125"/>
                        <a:pt x="950383" y="1718733"/>
                        <a:pt x="934508" y="1841500"/>
                      </a:cubicBezTo>
                      <a:cubicBezTo>
                        <a:pt x="918633" y="1964267"/>
                        <a:pt x="919691" y="2025650"/>
                        <a:pt x="909108" y="2082800"/>
                      </a:cubicBezTo>
                      <a:cubicBezTo>
                        <a:pt x="898525" y="2139950"/>
                        <a:pt x="884766" y="2146300"/>
                        <a:pt x="871008" y="2184400"/>
                      </a:cubicBezTo>
                      <a:cubicBezTo>
                        <a:pt x="857250" y="2222500"/>
                        <a:pt x="842433" y="2273300"/>
                        <a:pt x="826558" y="2311400"/>
                      </a:cubicBezTo>
                      <a:cubicBezTo>
                        <a:pt x="810683" y="2349500"/>
                        <a:pt x="785283" y="2392892"/>
                        <a:pt x="775758" y="2413000"/>
                      </a:cubicBezTo>
                      <a:cubicBezTo>
                        <a:pt x="766233" y="2433108"/>
                        <a:pt x="765175" y="2421467"/>
                        <a:pt x="769408" y="2432050"/>
                      </a:cubicBezTo>
                      <a:cubicBezTo>
                        <a:pt x="773641" y="2442633"/>
                        <a:pt x="791633" y="2460625"/>
                        <a:pt x="801158" y="2476500"/>
                      </a:cubicBezTo>
                      <a:cubicBezTo>
                        <a:pt x="810683" y="2492375"/>
                        <a:pt x="824441" y="2512483"/>
                        <a:pt x="826558" y="2527300"/>
                      </a:cubicBezTo>
                      <a:cubicBezTo>
                        <a:pt x="828675" y="2542117"/>
                        <a:pt x="818091" y="2551642"/>
                        <a:pt x="813858" y="2565400"/>
                      </a:cubicBezTo>
                      <a:cubicBezTo>
                        <a:pt x="809625" y="2579158"/>
                        <a:pt x="796925" y="2591858"/>
                        <a:pt x="801158" y="2609850"/>
                      </a:cubicBezTo>
                      <a:cubicBezTo>
                        <a:pt x="805391" y="2627842"/>
                        <a:pt x="820208" y="2655358"/>
                        <a:pt x="839258" y="2673350"/>
                      </a:cubicBezTo>
                      <a:cubicBezTo>
                        <a:pt x="858308" y="2691342"/>
                        <a:pt x="876300" y="2709333"/>
                        <a:pt x="915458" y="2717800"/>
                      </a:cubicBezTo>
                      <a:cubicBezTo>
                        <a:pt x="954616" y="2726267"/>
                        <a:pt x="1032933" y="2717800"/>
                        <a:pt x="1074208" y="2724150"/>
                      </a:cubicBezTo>
                      <a:cubicBezTo>
                        <a:pt x="1115483" y="2730500"/>
                        <a:pt x="1139825" y="2742142"/>
                        <a:pt x="1163108" y="2755900"/>
                      </a:cubicBezTo>
                      <a:cubicBezTo>
                        <a:pt x="1186391" y="2769658"/>
                        <a:pt x="1201208" y="2792942"/>
                        <a:pt x="1213908" y="2806700"/>
                      </a:cubicBezTo>
                      <a:cubicBezTo>
                        <a:pt x="1226608" y="2820458"/>
                        <a:pt x="1237191" y="2826808"/>
                        <a:pt x="1239308" y="2838450"/>
                      </a:cubicBezTo>
                      <a:cubicBezTo>
                        <a:pt x="1241425" y="2850092"/>
                        <a:pt x="1247775" y="2862792"/>
                        <a:pt x="1226608" y="2876550"/>
                      </a:cubicBezTo>
                      <a:cubicBezTo>
                        <a:pt x="1205441" y="2890308"/>
                        <a:pt x="1158875" y="2909358"/>
                        <a:pt x="1112308" y="2921000"/>
                      </a:cubicBezTo>
                      <a:cubicBezTo>
                        <a:pt x="1065741" y="2932642"/>
                        <a:pt x="999066" y="2947458"/>
                        <a:pt x="947208" y="2946400"/>
                      </a:cubicBezTo>
                      <a:cubicBezTo>
                        <a:pt x="895350" y="2945342"/>
                        <a:pt x="836083" y="2919942"/>
                        <a:pt x="801158" y="2914650"/>
                      </a:cubicBezTo>
                      <a:cubicBezTo>
                        <a:pt x="766233" y="2909358"/>
                        <a:pt x="737658" y="2914650"/>
                        <a:pt x="737658" y="2914650"/>
                      </a:cubicBezTo>
                      <a:cubicBezTo>
                        <a:pt x="720725" y="2914650"/>
                        <a:pt x="721783" y="2918883"/>
                        <a:pt x="699558" y="2914650"/>
                      </a:cubicBezTo>
                      <a:cubicBezTo>
                        <a:pt x="677333" y="2910417"/>
                        <a:pt x="625475" y="2891367"/>
                        <a:pt x="604308" y="2889250"/>
                      </a:cubicBezTo>
                      <a:cubicBezTo>
                        <a:pt x="583141" y="2887133"/>
                        <a:pt x="581025" y="2880783"/>
                        <a:pt x="572558" y="2901950"/>
                      </a:cubicBezTo>
                      <a:cubicBezTo>
                        <a:pt x="564091" y="2923117"/>
                        <a:pt x="555625" y="2990850"/>
                        <a:pt x="553508" y="3016250"/>
                      </a:cubicBezTo>
                      <a:cubicBezTo>
                        <a:pt x="551391" y="3041650"/>
                        <a:pt x="538691" y="3017308"/>
                        <a:pt x="559858" y="3054350"/>
                      </a:cubicBezTo>
                      <a:cubicBezTo>
                        <a:pt x="581025" y="3091392"/>
                        <a:pt x="652991" y="3189817"/>
                        <a:pt x="680508" y="3238500"/>
                      </a:cubicBezTo>
                      <a:cubicBezTo>
                        <a:pt x="708025" y="3287183"/>
                        <a:pt x="713316" y="3319992"/>
                        <a:pt x="724958" y="3346450"/>
                      </a:cubicBezTo>
                      <a:cubicBezTo>
                        <a:pt x="736600" y="3372908"/>
                        <a:pt x="753533" y="3379258"/>
                        <a:pt x="750358" y="3397250"/>
                      </a:cubicBezTo>
                      <a:cubicBezTo>
                        <a:pt x="747183" y="3415242"/>
                        <a:pt x="727075" y="3440642"/>
                        <a:pt x="705908" y="3454400"/>
                      </a:cubicBezTo>
                      <a:cubicBezTo>
                        <a:pt x="684741" y="3468158"/>
                        <a:pt x="664633" y="3478742"/>
                        <a:pt x="623358" y="3479800"/>
                      </a:cubicBezTo>
                      <a:cubicBezTo>
                        <a:pt x="582083" y="3480858"/>
                        <a:pt x="519641" y="3473450"/>
                        <a:pt x="458258" y="3460750"/>
                      </a:cubicBezTo>
                      <a:cubicBezTo>
                        <a:pt x="396875" y="3448050"/>
                        <a:pt x="298450" y="3422650"/>
                        <a:pt x="255058" y="3403600"/>
                      </a:cubicBezTo>
                      <a:cubicBezTo>
                        <a:pt x="211666" y="3384550"/>
                        <a:pt x="211666" y="3364442"/>
                        <a:pt x="197908" y="3346450"/>
                      </a:cubicBezTo>
                      <a:cubicBezTo>
                        <a:pt x="184150" y="3328458"/>
                        <a:pt x="185208" y="3312583"/>
                        <a:pt x="172508" y="3295650"/>
                      </a:cubicBezTo>
                      <a:cubicBezTo>
                        <a:pt x="159808" y="3278717"/>
                        <a:pt x="133350" y="3259666"/>
                        <a:pt x="121708" y="3244850"/>
                      </a:cubicBezTo>
                      <a:cubicBezTo>
                        <a:pt x="110066" y="3230034"/>
                        <a:pt x="102658" y="3226858"/>
                        <a:pt x="102658" y="3206750"/>
                      </a:cubicBezTo>
                      <a:cubicBezTo>
                        <a:pt x="102658" y="3186642"/>
                        <a:pt x="128058" y="3146425"/>
                        <a:pt x="121708" y="3124200"/>
                      </a:cubicBezTo>
                      <a:cubicBezTo>
                        <a:pt x="115358" y="3101975"/>
                        <a:pt x="75141" y="3095625"/>
                        <a:pt x="64558" y="3073400"/>
                      </a:cubicBezTo>
                      <a:cubicBezTo>
                        <a:pt x="53975" y="3051175"/>
                        <a:pt x="55033" y="3016250"/>
                        <a:pt x="58208" y="2990850"/>
                      </a:cubicBezTo>
                      <a:cubicBezTo>
                        <a:pt x="61383" y="2965450"/>
                        <a:pt x="73025" y="2947458"/>
                        <a:pt x="83608" y="2921000"/>
                      </a:cubicBezTo>
                      <a:cubicBezTo>
                        <a:pt x="94191" y="2894542"/>
                        <a:pt x="118533" y="2855383"/>
                        <a:pt x="121708" y="2832100"/>
                      </a:cubicBezTo>
                      <a:cubicBezTo>
                        <a:pt x="124883" y="2808817"/>
                        <a:pt x="110066" y="2794000"/>
                        <a:pt x="102658" y="2781300"/>
                      </a:cubicBezTo>
                      <a:cubicBezTo>
                        <a:pt x="95250" y="2768600"/>
                        <a:pt x="80433" y="2767542"/>
                        <a:pt x="77258" y="2755900"/>
                      </a:cubicBezTo>
                      <a:cubicBezTo>
                        <a:pt x="74083" y="2744258"/>
                        <a:pt x="75141" y="2727325"/>
                        <a:pt x="83608" y="2711450"/>
                      </a:cubicBezTo>
                      <a:cubicBezTo>
                        <a:pt x="92075" y="2695575"/>
                        <a:pt x="120650" y="2675467"/>
                        <a:pt x="128058" y="2660650"/>
                      </a:cubicBezTo>
                      <a:cubicBezTo>
                        <a:pt x="135466" y="2645833"/>
                        <a:pt x="133350" y="2636308"/>
                        <a:pt x="128058" y="2622550"/>
                      </a:cubicBezTo>
                      <a:cubicBezTo>
                        <a:pt x="122766" y="2608792"/>
                        <a:pt x="109008" y="2598208"/>
                        <a:pt x="96308" y="2578100"/>
                      </a:cubicBezTo>
                      <a:cubicBezTo>
                        <a:pt x="83608" y="2557992"/>
                        <a:pt x="61383" y="2526242"/>
                        <a:pt x="51858" y="2501900"/>
                      </a:cubicBezTo>
                      <a:cubicBezTo>
                        <a:pt x="42333" y="2477558"/>
                        <a:pt x="43391" y="2454275"/>
                        <a:pt x="39158" y="2432050"/>
                      </a:cubicBezTo>
                      <a:cubicBezTo>
                        <a:pt x="34925" y="2409825"/>
                        <a:pt x="31750" y="2409825"/>
                        <a:pt x="26458" y="2368550"/>
                      </a:cubicBezTo>
                      <a:cubicBezTo>
                        <a:pt x="21166" y="2327275"/>
                        <a:pt x="9525" y="2310342"/>
                        <a:pt x="7408" y="2184400"/>
                      </a:cubicBezTo>
                      <a:cubicBezTo>
                        <a:pt x="5291" y="2058458"/>
                        <a:pt x="14816" y="1819275"/>
                        <a:pt x="13758" y="1612900"/>
                      </a:cubicBezTo>
                      <a:cubicBezTo>
                        <a:pt x="12700" y="1406525"/>
                        <a:pt x="2116" y="1190625"/>
                        <a:pt x="1058" y="946150"/>
                      </a:cubicBezTo>
                      <a:cubicBezTo>
                        <a:pt x="0" y="701675"/>
                        <a:pt x="1058" y="292100"/>
                        <a:pt x="7408" y="146050"/>
                      </a:cubicBezTo>
                      <a:cubicBezTo>
                        <a:pt x="13758" y="0"/>
                        <a:pt x="23283" y="76200"/>
                        <a:pt x="39158" y="69850"/>
                      </a:cubicBezTo>
                      <a:cubicBezTo>
                        <a:pt x="55033" y="63500"/>
                        <a:pt x="69850" y="94192"/>
                        <a:pt x="102658" y="107950"/>
                      </a:cubicBezTo>
                      <a:cubicBezTo>
                        <a:pt x="135466" y="121708"/>
                        <a:pt x="149225" y="151342"/>
                        <a:pt x="236008" y="152400"/>
                      </a:cubicBezTo>
                      <a:cubicBezTo>
                        <a:pt x="322791" y="153458"/>
                        <a:pt x="510116" y="119592"/>
                        <a:pt x="623358" y="114300"/>
                      </a:cubicBezTo>
                      <a:cubicBezTo>
                        <a:pt x="736600" y="109008"/>
                        <a:pt x="837141" y="123825"/>
                        <a:pt x="915458" y="120650"/>
                      </a:cubicBezTo>
                      <a:cubicBezTo>
                        <a:pt x="993775" y="117475"/>
                        <a:pt x="1069975" y="84667"/>
                        <a:pt x="1099608" y="1270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/>
                </a:p>
              </p:txBody>
            </p:sp>
          </p:grpSp>
          <p:sp>
            <p:nvSpPr>
              <p:cNvPr id="28" name="Freeform 54"/>
              <p:cNvSpPr/>
              <p:nvPr/>
            </p:nvSpPr>
            <p:spPr>
              <a:xfrm>
                <a:off x="5344048" y="262932"/>
                <a:ext cx="550147" cy="470598"/>
              </a:xfrm>
              <a:custGeom>
                <a:avLst/>
                <a:gdLst>
                  <a:gd name="connsiteX0" fmla="*/ 56941 w 550147"/>
                  <a:gd name="connsiteY0" fmla="*/ 470598 h 470598"/>
                  <a:gd name="connsiteX1" fmla="*/ 21772 w 550147"/>
                  <a:gd name="connsiteY1" fmla="*/ 410308 h 470598"/>
                  <a:gd name="connsiteX2" fmla="*/ 1675 w 550147"/>
                  <a:gd name="connsiteY2" fmla="*/ 350017 h 470598"/>
                  <a:gd name="connsiteX3" fmla="*/ 11723 w 550147"/>
                  <a:gd name="connsiteY3" fmla="*/ 274655 h 470598"/>
                  <a:gd name="connsiteX4" fmla="*/ 16748 w 550147"/>
                  <a:gd name="connsiteY4" fmla="*/ 209341 h 470598"/>
                  <a:gd name="connsiteX5" fmla="*/ 51917 w 550147"/>
                  <a:gd name="connsiteY5" fmla="*/ 154075 h 470598"/>
                  <a:gd name="connsiteX6" fmla="*/ 46893 w 550147"/>
                  <a:gd name="connsiteY6" fmla="*/ 128954 h 470598"/>
                  <a:gd name="connsiteX7" fmla="*/ 72014 w 550147"/>
                  <a:gd name="connsiteY7" fmla="*/ 108857 h 470598"/>
                  <a:gd name="connsiteX8" fmla="*/ 132304 w 550147"/>
                  <a:gd name="connsiteY8" fmla="*/ 63639 h 470598"/>
                  <a:gd name="connsiteX9" fmla="*/ 122255 w 550147"/>
                  <a:gd name="connsiteY9" fmla="*/ 53591 h 470598"/>
                  <a:gd name="connsiteX10" fmla="*/ 162449 w 550147"/>
                  <a:gd name="connsiteY10" fmla="*/ 33494 h 470598"/>
                  <a:gd name="connsiteX11" fmla="*/ 197618 w 550147"/>
                  <a:gd name="connsiteY11" fmla="*/ 3349 h 470598"/>
                  <a:gd name="connsiteX12" fmla="*/ 202642 w 550147"/>
                  <a:gd name="connsiteY12" fmla="*/ 13398 h 470598"/>
                  <a:gd name="connsiteX13" fmla="*/ 272981 w 550147"/>
                  <a:gd name="connsiteY13" fmla="*/ 18422 h 470598"/>
                  <a:gd name="connsiteX14" fmla="*/ 272981 w 550147"/>
                  <a:gd name="connsiteY14" fmla="*/ 8373 h 470598"/>
                  <a:gd name="connsiteX15" fmla="*/ 333271 w 550147"/>
                  <a:gd name="connsiteY15" fmla="*/ 23446 h 470598"/>
                  <a:gd name="connsiteX16" fmla="*/ 398585 w 550147"/>
                  <a:gd name="connsiteY16" fmla="*/ 53591 h 470598"/>
                  <a:gd name="connsiteX17" fmla="*/ 448827 w 550147"/>
                  <a:gd name="connsiteY17" fmla="*/ 68664 h 470598"/>
                  <a:gd name="connsiteX18" fmla="*/ 458875 w 550147"/>
                  <a:gd name="connsiteY18" fmla="*/ 83736 h 470598"/>
                  <a:gd name="connsiteX19" fmla="*/ 499068 w 550147"/>
                  <a:gd name="connsiteY19" fmla="*/ 139002 h 470598"/>
                  <a:gd name="connsiteX20" fmla="*/ 534238 w 550147"/>
                  <a:gd name="connsiteY20" fmla="*/ 214365 h 470598"/>
                  <a:gd name="connsiteX21" fmla="*/ 549310 w 550147"/>
                  <a:gd name="connsiteY21" fmla="*/ 304800 h 470598"/>
                  <a:gd name="connsiteX22" fmla="*/ 539262 w 550147"/>
                  <a:gd name="connsiteY22" fmla="*/ 385187 h 470598"/>
                  <a:gd name="connsiteX23" fmla="*/ 539262 w 550147"/>
                  <a:gd name="connsiteY23" fmla="*/ 435428 h 470598"/>
                  <a:gd name="connsiteX24" fmla="*/ 509117 w 550147"/>
                  <a:gd name="connsiteY24" fmla="*/ 430404 h 470598"/>
                  <a:gd name="connsiteX25" fmla="*/ 499068 w 550147"/>
                  <a:gd name="connsiteY25" fmla="*/ 350017 h 470598"/>
                  <a:gd name="connsiteX26" fmla="*/ 483996 w 550147"/>
                  <a:gd name="connsiteY26" fmla="*/ 299776 h 470598"/>
                  <a:gd name="connsiteX27" fmla="*/ 463899 w 550147"/>
                  <a:gd name="connsiteY27" fmla="*/ 259582 h 470598"/>
                  <a:gd name="connsiteX28" fmla="*/ 468923 w 550147"/>
                  <a:gd name="connsiteY28" fmla="*/ 224413 h 470598"/>
                  <a:gd name="connsiteX29" fmla="*/ 448827 w 550147"/>
                  <a:gd name="connsiteY29" fmla="*/ 189244 h 470598"/>
                  <a:gd name="connsiteX30" fmla="*/ 398585 w 550147"/>
                  <a:gd name="connsiteY30" fmla="*/ 169147 h 470598"/>
                  <a:gd name="connsiteX31" fmla="*/ 358392 w 550147"/>
                  <a:gd name="connsiteY31" fmla="*/ 174171 h 470598"/>
                  <a:gd name="connsiteX32" fmla="*/ 318198 w 550147"/>
                  <a:gd name="connsiteY32" fmla="*/ 164123 h 470598"/>
                  <a:gd name="connsiteX33" fmla="*/ 252884 w 550147"/>
                  <a:gd name="connsiteY33" fmla="*/ 174171 h 470598"/>
                  <a:gd name="connsiteX34" fmla="*/ 197618 w 550147"/>
                  <a:gd name="connsiteY34" fmla="*/ 169147 h 470598"/>
                  <a:gd name="connsiteX35" fmla="*/ 162449 w 550147"/>
                  <a:gd name="connsiteY35" fmla="*/ 149050 h 470598"/>
                  <a:gd name="connsiteX36" fmla="*/ 127279 w 550147"/>
                  <a:gd name="connsiteY36" fmla="*/ 149050 h 470598"/>
                  <a:gd name="connsiteX37" fmla="*/ 107183 w 550147"/>
                  <a:gd name="connsiteY37" fmla="*/ 169147 h 470598"/>
                  <a:gd name="connsiteX38" fmla="*/ 92110 w 550147"/>
                  <a:gd name="connsiteY38" fmla="*/ 209341 h 470598"/>
                  <a:gd name="connsiteX39" fmla="*/ 97134 w 550147"/>
                  <a:gd name="connsiteY39" fmla="*/ 244510 h 470598"/>
                  <a:gd name="connsiteX40" fmla="*/ 77038 w 550147"/>
                  <a:gd name="connsiteY40" fmla="*/ 259582 h 470598"/>
                  <a:gd name="connsiteX41" fmla="*/ 51917 w 550147"/>
                  <a:gd name="connsiteY41" fmla="*/ 284703 h 470598"/>
                  <a:gd name="connsiteX42" fmla="*/ 51917 w 550147"/>
                  <a:gd name="connsiteY42" fmla="*/ 339969 h 470598"/>
                  <a:gd name="connsiteX43" fmla="*/ 72014 w 550147"/>
                  <a:gd name="connsiteY43" fmla="*/ 410308 h 470598"/>
                  <a:gd name="connsiteX44" fmla="*/ 56941 w 550147"/>
                  <a:gd name="connsiteY44" fmla="*/ 470598 h 4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50147" h="470598">
                    <a:moveTo>
                      <a:pt x="56941" y="470598"/>
                    </a:moveTo>
                    <a:cubicBezTo>
                      <a:pt x="48567" y="470598"/>
                      <a:pt x="30983" y="430405"/>
                      <a:pt x="21772" y="410308"/>
                    </a:cubicBezTo>
                    <a:cubicBezTo>
                      <a:pt x="12561" y="390211"/>
                      <a:pt x="3350" y="372626"/>
                      <a:pt x="1675" y="350017"/>
                    </a:cubicBezTo>
                    <a:cubicBezTo>
                      <a:pt x="0" y="327408"/>
                      <a:pt x="9211" y="298101"/>
                      <a:pt x="11723" y="274655"/>
                    </a:cubicBezTo>
                    <a:cubicBezTo>
                      <a:pt x="14235" y="251209"/>
                      <a:pt x="10049" y="229438"/>
                      <a:pt x="16748" y="209341"/>
                    </a:cubicBezTo>
                    <a:cubicBezTo>
                      <a:pt x="23447" y="189244"/>
                      <a:pt x="46893" y="167473"/>
                      <a:pt x="51917" y="154075"/>
                    </a:cubicBezTo>
                    <a:cubicBezTo>
                      <a:pt x="56941" y="140677"/>
                      <a:pt x="43544" y="136490"/>
                      <a:pt x="46893" y="128954"/>
                    </a:cubicBezTo>
                    <a:cubicBezTo>
                      <a:pt x="50242" y="121418"/>
                      <a:pt x="57779" y="119743"/>
                      <a:pt x="72014" y="108857"/>
                    </a:cubicBezTo>
                    <a:cubicBezTo>
                      <a:pt x="86249" y="97971"/>
                      <a:pt x="123931" y="72850"/>
                      <a:pt x="132304" y="63639"/>
                    </a:cubicBezTo>
                    <a:cubicBezTo>
                      <a:pt x="140678" y="54428"/>
                      <a:pt x="117231" y="58615"/>
                      <a:pt x="122255" y="53591"/>
                    </a:cubicBezTo>
                    <a:cubicBezTo>
                      <a:pt x="127279" y="48567"/>
                      <a:pt x="149889" y="41868"/>
                      <a:pt x="162449" y="33494"/>
                    </a:cubicBezTo>
                    <a:cubicBezTo>
                      <a:pt x="175009" y="25120"/>
                      <a:pt x="190919" y="6698"/>
                      <a:pt x="197618" y="3349"/>
                    </a:cubicBezTo>
                    <a:cubicBezTo>
                      <a:pt x="204317" y="0"/>
                      <a:pt x="190082" y="10886"/>
                      <a:pt x="202642" y="13398"/>
                    </a:cubicBezTo>
                    <a:cubicBezTo>
                      <a:pt x="215203" y="15910"/>
                      <a:pt x="261258" y="19259"/>
                      <a:pt x="272981" y="18422"/>
                    </a:cubicBezTo>
                    <a:cubicBezTo>
                      <a:pt x="284704" y="17585"/>
                      <a:pt x="262933" y="7536"/>
                      <a:pt x="272981" y="8373"/>
                    </a:cubicBezTo>
                    <a:cubicBezTo>
                      <a:pt x="283029" y="9210"/>
                      <a:pt x="312337" y="15910"/>
                      <a:pt x="333271" y="23446"/>
                    </a:cubicBezTo>
                    <a:cubicBezTo>
                      <a:pt x="354205" y="30982"/>
                      <a:pt x="379326" y="46055"/>
                      <a:pt x="398585" y="53591"/>
                    </a:cubicBezTo>
                    <a:cubicBezTo>
                      <a:pt x="417844" y="61127"/>
                      <a:pt x="438779" y="63640"/>
                      <a:pt x="448827" y="68664"/>
                    </a:cubicBezTo>
                    <a:cubicBezTo>
                      <a:pt x="458875" y="73688"/>
                      <a:pt x="450502" y="72013"/>
                      <a:pt x="458875" y="83736"/>
                    </a:cubicBezTo>
                    <a:cubicBezTo>
                      <a:pt x="467248" y="95459"/>
                      <a:pt x="486508" y="117231"/>
                      <a:pt x="499068" y="139002"/>
                    </a:cubicBezTo>
                    <a:cubicBezTo>
                      <a:pt x="511629" y="160774"/>
                      <a:pt x="525864" y="186732"/>
                      <a:pt x="534238" y="214365"/>
                    </a:cubicBezTo>
                    <a:cubicBezTo>
                      <a:pt x="542612" y="241998"/>
                      <a:pt x="548473" y="276330"/>
                      <a:pt x="549310" y="304800"/>
                    </a:cubicBezTo>
                    <a:cubicBezTo>
                      <a:pt x="550147" y="333270"/>
                      <a:pt x="540937" y="363416"/>
                      <a:pt x="539262" y="385187"/>
                    </a:cubicBezTo>
                    <a:cubicBezTo>
                      <a:pt x="537587" y="406958"/>
                      <a:pt x="544286" y="427892"/>
                      <a:pt x="539262" y="435428"/>
                    </a:cubicBezTo>
                    <a:cubicBezTo>
                      <a:pt x="534238" y="442964"/>
                      <a:pt x="515816" y="444639"/>
                      <a:pt x="509117" y="430404"/>
                    </a:cubicBezTo>
                    <a:cubicBezTo>
                      <a:pt x="502418" y="416169"/>
                      <a:pt x="503255" y="371788"/>
                      <a:pt x="499068" y="350017"/>
                    </a:cubicBezTo>
                    <a:cubicBezTo>
                      <a:pt x="494881" y="328246"/>
                      <a:pt x="489857" y="314848"/>
                      <a:pt x="483996" y="299776"/>
                    </a:cubicBezTo>
                    <a:cubicBezTo>
                      <a:pt x="478135" y="284704"/>
                      <a:pt x="466411" y="272143"/>
                      <a:pt x="463899" y="259582"/>
                    </a:cubicBezTo>
                    <a:cubicBezTo>
                      <a:pt x="461387" y="247022"/>
                      <a:pt x="471435" y="236136"/>
                      <a:pt x="468923" y="224413"/>
                    </a:cubicBezTo>
                    <a:cubicBezTo>
                      <a:pt x="466411" y="212690"/>
                      <a:pt x="460550" y="198455"/>
                      <a:pt x="448827" y="189244"/>
                    </a:cubicBezTo>
                    <a:cubicBezTo>
                      <a:pt x="437104" y="180033"/>
                      <a:pt x="413657" y="171659"/>
                      <a:pt x="398585" y="169147"/>
                    </a:cubicBezTo>
                    <a:cubicBezTo>
                      <a:pt x="383513" y="166635"/>
                      <a:pt x="371790" y="175008"/>
                      <a:pt x="358392" y="174171"/>
                    </a:cubicBezTo>
                    <a:cubicBezTo>
                      <a:pt x="344994" y="173334"/>
                      <a:pt x="335783" y="164123"/>
                      <a:pt x="318198" y="164123"/>
                    </a:cubicBezTo>
                    <a:cubicBezTo>
                      <a:pt x="300613" y="164123"/>
                      <a:pt x="272981" y="173334"/>
                      <a:pt x="252884" y="174171"/>
                    </a:cubicBezTo>
                    <a:cubicBezTo>
                      <a:pt x="232787" y="175008"/>
                      <a:pt x="212690" y="173334"/>
                      <a:pt x="197618" y="169147"/>
                    </a:cubicBezTo>
                    <a:cubicBezTo>
                      <a:pt x="182546" y="164960"/>
                      <a:pt x="174172" y="152399"/>
                      <a:pt x="162449" y="149050"/>
                    </a:cubicBezTo>
                    <a:cubicBezTo>
                      <a:pt x="150726" y="145701"/>
                      <a:pt x="136490" y="145701"/>
                      <a:pt x="127279" y="149050"/>
                    </a:cubicBezTo>
                    <a:cubicBezTo>
                      <a:pt x="118068" y="152399"/>
                      <a:pt x="113044" y="159099"/>
                      <a:pt x="107183" y="169147"/>
                    </a:cubicBezTo>
                    <a:cubicBezTo>
                      <a:pt x="101322" y="179195"/>
                      <a:pt x="93785" y="196781"/>
                      <a:pt x="92110" y="209341"/>
                    </a:cubicBezTo>
                    <a:cubicBezTo>
                      <a:pt x="90435" y="221902"/>
                      <a:pt x="99646" y="236137"/>
                      <a:pt x="97134" y="244510"/>
                    </a:cubicBezTo>
                    <a:cubicBezTo>
                      <a:pt x="94622" y="252883"/>
                      <a:pt x="84574" y="252883"/>
                      <a:pt x="77038" y="259582"/>
                    </a:cubicBezTo>
                    <a:cubicBezTo>
                      <a:pt x="69502" y="266281"/>
                      <a:pt x="56104" y="271305"/>
                      <a:pt x="51917" y="284703"/>
                    </a:cubicBezTo>
                    <a:cubicBezTo>
                      <a:pt x="47730" y="298101"/>
                      <a:pt x="48568" y="319035"/>
                      <a:pt x="51917" y="339969"/>
                    </a:cubicBezTo>
                    <a:cubicBezTo>
                      <a:pt x="55266" y="360903"/>
                      <a:pt x="69502" y="396073"/>
                      <a:pt x="72014" y="410308"/>
                    </a:cubicBezTo>
                    <a:cubicBezTo>
                      <a:pt x="74526" y="424543"/>
                      <a:pt x="65315" y="470598"/>
                      <a:pt x="56941" y="4705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29" name="Freeform 55"/>
              <p:cNvSpPr/>
              <p:nvPr/>
            </p:nvSpPr>
            <p:spPr>
              <a:xfrm>
                <a:off x="6286512" y="3071810"/>
                <a:ext cx="236413" cy="357190"/>
              </a:xfrm>
              <a:custGeom>
                <a:avLst/>
                <a:gdLst>
                  <a:gd name="connsiteX0" fmla="*/ 177521 w 231112"/>
                  <a:gd name="connsiteY0" fmla="*/ 41031 h 349181"/>
                  <a:gd name="connsiteX1" fmla="*/ 197617 w 231112"/>
                  <a:gd name="connsiteY1" fmla="*/ 101321 h 349181"/>
                  <a:gd name="connsiteX2" fmla="*/ 217714 w 231112"/>
                  <a:gd name="connsiteY2" fmla="*/ 151563 h 349181"/>
                  <a:gd name="connsiteX3" fmla="*/ 227763 w 231112"/>
                  <a:gd name="connsiteY3" fmla="*/ 196781 h 349181"/>
                  <a:gd name="connsiteX4" fmla="*/ 197617 w 231112"/>
                  <a:gd name="connsiteY4" fmla="*/ 252047 h 349181"/>
                  <a:gd name="connsiteX5" fmla="*/ 172497 w 231112"/>
                  <a:gd name="connsiteY5" fmla="*/ 302288 h 349181"/>
                  <a:gd name="connsiteX6" fmla="*/ 167472 w 231112"/>
                  <a:gd name="connsiteY6" fmla="*/ 332433 h 349181"/>
                  <a:gd name="connsiteX7" fmla="*/ 147376 w 231112"/>
                  <a:gd name="connsiteY7" fmla="*/ 347506 h 349181"/>
                  <a:gd name="connsiteX8" fmla="*/ 117231 w 231112"/>
                  <a:gd name="connsiteY8" fmla="*/ 342482 h 349181"/>
                  <a:gd name="connsiteX9" fmla="*/ 51916 w 231112"/>
                  <a:gd name="connsiteY9" fmla="*/ 307313 h 349181"/>
                  <a:gd name="connsiteX10" fmla="*/ 6699 w 231112"/>
                  <a:gd name="connsiteY10" fmla="*/ 282192 h 349181"/>
                  <a:gd name="connsiteX11" fmla="*/ 11723 w 231112"/>
                  <a:gd name="connsiteY11" fmla="*/ 257071 h 349181"/>
                  <a:gd name="connsiteX12" fmla="*/ 36844 w 231112"/>
                  <a:gd name="connsiteY12" fmla="*/ 247022 h 349181"/>
                  <a:gd name="connsiteX13" fmla="*/ 66989 w 231112"/>
                  <a:gd name="connsiteY13" fmla="*/ 252047 h 349181"/>
                  <a:gd name="connsiteX14" fmla="*/ 72013 w 231112"/>
                  <a:gd name="connsiteY14" fmla="*/ 241998 h 349181"/>
                  <a:gd name="connsiteX15" fmla="*/ 77037 w 231112"/>
                  <a:gd name="connsiteY15" fmla="*/ 241998 h 349181"/>
                  <a:gd name="connsiteX16" fmla="*/ 82061 w 231112"/>
                  <a:gd name="connsiteY16" fmla="*/ 211853 h 349181"/>
                  <a:gd name="connsiteX17" fmla="*/ 77037 w 231112"/>
                  <a:gd name="connsiteY17" fmla="*/ 146539 h 349181"/>
                  <a:gd name="connsiteX18" fmla="*/ 56941 w 231112"/>
                  <a:gd name="connsiteY18" fmla="*/ 136491 h 349181"/>
                  <a:gd name="connsiteX19" fmla="*/ 21771 w 231112"/>
                  <a:gd name="connsiteY19" fmla="*/ 101321 h 349181"/>
                  <a:gd name="connsiteX20" fmla="*/ 6699 w 231112"/>
                  <a:gd name="connsiteY20" fmla="*/ 51080 h 349181"/>
                  <a:gd name="connsiteX21" fmla="*/ 56941 w 231112"/>
                  <a:gd name="connsiteY21" fmla="*/ 5862 h 349181"/>
                  <a:gd name="connsiteX22" fmla="*/ 132303 w 231112"/>
                  <a:gd name="connsiteY22" fmla="*/ 15910 h 349181"/>
                  <a:gd name="connsiteX23" fmla="*/ 177521 w 231112"/>
                  <a:gd name="connsiteY23" fmla="*/ 41031 h 349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112" h="349181">
                    <a:moveTo>
                      <a:pt x="177521" y="41031"/>
                    </a:moveTo>
                    <a:cubicBezTo>
                      <a:pt x="188407" y="55266"/>
                      <a:pt x="190918" y="82899"/>
                      <a:pt x="197617" y="101321"/>
                    </a:cubicBezTo>
                    <a:cubicBezTo>
                      <a:pt x="204316" y="119743"/>
                      <a:pt x="212690" y="135653"/>
                      <a:pt x="217714" y="151563"/>
                    </a:cubicBezTo>
                    <a:cubicBezTo>
                      <a:pt x="222738" y="167473"/>
                      <a:pt x="231112" y="180034"/>
                      <a:pt x="227763" y="196781"/>
                    </a:cubicBezTo>
                    <a:cubicBezTo>
                      <a:pt x="224414" y="213528"/>
                      <a:pt x="206828" y="234462"/>
                      <a:pt x="197617" y="252047"/>
                    </a:cubicBezTo>
                    <a:cubicBezTo>
                      <a:pt x="188406" y="269632"/>
                      <a:pt x="177521" y="288890"/>
                      <a:pt x="172497" y="302288"/>
                    </a:cubicBezTo>
                    <a:cubicBezTo>
                      <a:pt x="167473" y="315686"/>
                      <a:pt x="171659" y="324897"/>
                      <a:pt x="167472" y="332433"/>
                    </a:cubicBezTo>
                    <a:cubicBezTo>
                      <a:pt x="163285" y="339969"/>
                      <a:pt x="155749" y="345831"/>
                      <a:pt x="147376" y="347506"/>
                    </a:cubicBezTo>
                    <a:cubicBezTo>
                      <a:pt x="139003" y="349181"/>
                      <a:pt x="133141" y="349181"/>
                      <a:pt x="117231" y="342482"/>
                    </a:cubicBezTo>
                    <a:cubicBezTo>
                      <a:pt x="101321" y="335783"/>
                      <a:pt x="70338" y="317361"/>
                      <a:pt x="51916" y="307313"/>
                    </a:cubicBezTo>
                    <a:cubicBezTo>
                      <a:pt x="33494" y="297265"/>
                      <a:pt x="13398" y="290566"/>
                      <a:pt x="6699" y="282192"/>
                    </a:cubicBezTo>
                    <a:cubicBezTo>
                      <a:pt x="0" y="273818"/>
                      <a:pt x="6699" y="262933"/>
                      <a:pt x="11723" y="257071"/>
                    </a:cubicBezTo>
                    <a:cubicBezTo>
                      <a:pt x="16747" y="251209"/>
                      <a:pt x="27633" y="247859"/>
                      <a:pt x="36844" y="247022"/>
                    </a:cubicBezTo>
                    <a:cubicBezTo>
                      <a:pt x="46055" y="246185"/>
                      <a:pt x="61128" y="252884"/>
                      <a:pt x="66989" y="252047"/>
                    </a:cubicBezTo>
                    <a:cubicBezTo>
                      <a:pt x="72850" y="251210"/>
                      <a:pt x="70338" y="243673"/>
                      <a:pt x="72013" y="241998"/>
                    </a:cubicBezTo>
                    <a:cubicBezTo>
                      <a:pt x="73688" y="240323"/>
                      <a:pt x="75362" y="247022"/>
                      <a:pt x="77037" y="241998"/>
                    </a:cubicBezTo>
                    <a:cubicBezTo>
                      <a:pt x="78712" y="236974"/>
                      <a:pt x="82061" y="227763"/>
                      <a:pt x="82061" y="211853"/>
                    </a:cubicBezTo>
                    <a:cubicBezTo>
                      <a:pt x="82061" y="195943"/>
                      <a:pt x="81224" y="159099"/>
                      <a:pt x="77037" y="146539"/>
                    </a:cubicBezTo>
                    <a:cubicBezTo>
                      <a:pt x="72850" y="133979"/>
                      <a:pt x="66152" y="144027"/>
                      <a:pt x="56941" y="136491"/>
                    </a:cubicBezTo>
                    <a:cubicBezTo>
                      <a:pt x="47730" y="128955"/>
                      <a:pt x="30145" y="115556"/>
                      <a:pt x="21771" y="101321"/>
                    </a:cubicBezTo>
                    <a:cubicBezTo>
                      <a:pt x="13397" y="87086"/>
                      <a:pt x="837" y="66990"/>
                      <a:pt x="6699" y="51080"/>
                    </a:cubicBezTo>
                    <a:cubicBezTo>
                      <a:pt x="12561" y="35170"/>
                      <a:pt x="36007" y="11724"/>
                      <a:pt x="56941" y="5862"/>
                    </a:cubicBezTo>
                    <a:cubicBezTo>
                      <a:pt x="77875" y="0"/>
                      <a:pt x="113044" y="10049"/>
                      <a:pt x="132303" y="15910"/>
                    </a:cubicBezTo>
                    <a:cubicBezTo>
                      <a:pt x="151562" y="21772"/>
                      <a:pt x="166635" y="26796"/>
                      <a:pt x="177521" y="410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30" name="Freeform 56"/>
              <p:cNvSpPr/>
              <p:nvPr/>
            </p:nvSpPr>
            <p:spPr>
              <a:xfrm rot="9063914">
                <a:off x="5307917" y="3013715"/>
                <a:ext cx="165325" cy="427000"/>
              </a:xfrm>
              <a:custGeom>
                <a:avLst/>
                <a:gdLst>
                  <a:gd name="connsiteX0" fmla="*/ 174009 w 194481"/>
                  <a:gd name="connsiteY0" fmla="*/ 425356 h 511791"/>
                  <a:gd name="connsiteX1" fmla="*/ 180833 w 194481"/>
                  <a:gd name="connsiteY1" fmla="*/ 329822 h 511791"/>
                  <a:gd name="connsiteX2" fmla="*/ 194481 w 194481"/>
                  <a:gd name="connsiteY2" fmla="*/ 275231 h 511791"/>
                  <a:gd name="connsiteX3" fmla="*/ 180833 w 194481"/>
                  <a:gd name="connsiteY3" fmla="*/ 200168 h 511791"/>
                  <a:gd name="connsiteX4" fmla="*/ 180833 w 194481"/>
                  <a:gd name="connsiteY4" fmla="*/ 138753 h 511791"/>
                  <a:gd name="connsiteX5" fmla="*/ 146714 w 194481"/>
                  <a:gd name="connsiteY5" fmla="*/ 77338 h 511791"/>
                  <a:gd name="connsiteX6" fmla="*/ 112594 w 194481"/>
                  <a:gd name="connsiteY6" fmla="*/ 22747 h 511791"/>
                  <a:gd name="connsiteX7" fmla="*/ 78475 w 194481"/>
                  <a:gd name="connsiteY7" fmla="*/ 2275 h 511791"/>
                  <a:gd name="connsiteX8" fmla="*/ 58003 w 194481"/>
                  <a:gd name="connsiteY8" fmla="*/ 9099 h 511791"/>
                  <a:gd name="connsiteX9" fmla="*/ 37531 w 194481"/>
                  <a:gd name="connsiteY9" fmla="*/ 50042 h 511791"/>
                  <a:gd name="connsiteX10" fmla="*/ 44355 w 194481"/>
                  <a:gd name="connsiteY10" fmla="*/ 104633 h 511791"/>
                  <a:gd name="connsiteX11" fmla="*/ 78475 w 194481"/>
                  <a:gd name="connsiteY11" fmla="*/ 200168 h 511791"/>
                  <a:gd name="connsiteX12" fmla="*/ 37531 w 194481"/>
                  <a:gd name="connsiteY12" fmla="*/ 261583 h 511791"/>
                  <a:gd name="connsiteX13" fmla="*/ 3412 w 194481"/>
                  <a:gd name="connsiteY13" fmla="*/ 322998 h 511791"/>
                  <a:gd name="connsiteX14" fmla="*/ 17060 w 194481"/>
                  <a:gd name="connsiteY14" fmla="*/ 384413 h 511791"/>
                  <a:gd name="connsiteX15" fmla="*/ 44355 w 194481"/>
                  <a:gd name="connsiteY15" fmla="*/ 466299 h 511791"/>
                  <a:gd name="connsiteX16" fmla="*/ 51179 w 194481"/>
                  <a:gd name="connsiteY16" fmla="*/ 486771 h 511791"/>
                  <a:gd name="connsiteX17" fmla="*/ 58003 w 194481"/>
                  <a:gd name="connsiteY17" fmla="*/ 507242 h 511791"/>
                  <a:gd name="connsiteX18" fmla="*/ 105770 w 194481"/>
                  <a:gd name="connsiteY18" fmla="*/ 459475 h 511791"/>
                  <a:gd name="connsiteX19" fmla="*/ 174009 w 194481"/>
                  <a:gd name="connsiteY19" fmla="*/ 425356 h 51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4481" h="511791">
                    <a:moveTo>
                      <a:pt x="174009" y="425356"/>
                    </a:moveTo>
                    <a:cubicBezTo>
                      <a:pt x="186519" y="403747"/>
                      <a:pt x="177421" y="354843"/>
                      <a:pt x="180833" y="329822"/>
                    </a:cubicBezTo>
                    <a:cubicBezTo>
                      <a:pt x="184245" y="304801"/>
                      <a:pt x="194481" y="296840"/>
                      <a:pt x="194481" y="275231"/>
                    </a:cubicBezTo>
                    <a:cubicBezTo>
                      <a:pt x="194481" y="253622"/>
                      <a:pt x="183108" y="222914"/>
                      <a:pt x="180833" y="200168"/>
                    </a:cubicBezTo>
                    <a:cubicBezTo>
                      <a:pt x="178558" y="177422"/>
                      <a:pt x="186520" y="159225"/>
                      <a:pt x="180833" y="138753"/>
                    </a:cubicBezTo>
                    <a:cubicBezTo>
                      <a:pt x="175147" y="118281"/>
                      <a:pt x="158087" y="96672"/>
                      <a:pt x="146714" y="77338"/>
                    </a:cubicBezTo>
                    <a:cubicBezTo>
                      <a:pt x="135341" y="58004"/>
                      <a:pt x="123967" y="35257"/>
                      <a:pt x="112594" y="22747"/>
                    </a:cubicBezTo>
                    <a:cubicBezTo>
                      <a:pt x="101221" y="10237"/>
                      <a:pt x="87574" y="4550"/>
                      <a:pt x="78475" y="2275"/>
                    </a:cubicBezTo>
                    <a:cubicBezTo>
                      <a:pt x="69376" y="0"/>
                      <a:pt x="64827" y="1138"/>
                      <a:pt x="58003" y="9099"/>
                    </a:cubicBezTo>
                    <a:cubicBezTo>
                      <a:pt x="51179" y="17060"/>
                      <a:pt x="39806" y="34120"/>
                      <a:pt x="37531" y="50042"/>
                    </a:cubicBezTo>
                    <a:cubicBezTo>
                      <a:pt x="35256" y="65964"/>
                      <a:pt x="37531" y="79612"/>
                      <a:pt x="44355" y="104633"/>
                    </a:cubicBezTo>
                    <a:cubicBezTo>
                      <a:pt x="51179" y="129654"/>
                      <a:pt x="79612" y="174010"/>
                      <a:pt x="78475" y="200168"/>
                    </a:cubicBezTo>
                    <a:cubicBezTo>
                      <a:pt x="77338" y="226326"/>
                      <a:pt x="50041" y="241111"/>
                      <a:pt x="37531" y="261583"/>
                    </a:cubicBezTo>
                    <a:cubicBezTo>
                      <a:pt x="25021" y="282055"/>
                      <a:pt x="6824" y="302526"/>
                      <a:pt x="3412" y="322998"/>
                    </a:cubicBezTo>
                    <a:cubicBezTo>
                      <a:pt x="0" y="343470"/>
                      <a:pt x="10236" y="360530"/>
                      <a:pt x="17060" y="384413"/>
                    </a:cubicBezTo>
                    <a:cubicBezTo>
                      <a:pt x="23884" y="408296"/>
                      <a:pt x="44355" y="466299"/>
                      <a:pt x="44355" y="466299"/>
                    </a:cubicBezTo>
                    <a:lnTo>
                      <a:pt x="51179" y="486771"/>
                    </a:lnTo>
                    <a:cubicBezTo>
                      <a:pt x="53454" y="493595"/>
                      <a:pt x="48905" y="511791"/>
                      <a:pt x="58003" y="507242"/>
                    </a:cubicBezTo>
                    <a:cubicBezTo>
                      <a:pt x="67102" y="502693"/>
                      <a:pt x="87573" y="474260"/>
                      <a:pt x="105770" y="459475"/>
                    </a:cubicBezTo>
                    <a:cubicBezTo>
                      <a:pt x="123967" y="444690"/>
                      <a:pt x="161499" y="446965"/>
                      <a:pt x="174009" y="4253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31" name="Freeform 57"/>
              <p:cNvSpPr/>
              <p:nvPr/>
            </p:nvSpPr>
            <p:spPr>
              <a:xfrm>
                <a:off x="5219282" y="3049675"/>
                <a:ext cx="283028" cy="119743"/>
              </a:xfrm>
              <a:custGeom>
                <a:avLst/>
                <a:gdLst>
                  <a:gd name="connsiteX0" fmla="*/ 25958 w 283028"/>
                  <a:gd name="connsiteY0" fmla="*/ 115556 h 119743"/>
                  <a:gd name="connsiteX1" fmla="*/ 196780 w 283028"/>
                  <a:gd name="connsiteY1" fmla="*/ 70338 h 119743"/>
                  <a:gd name="connsiteX2" fmla="*/ 282191 w 283028"/>
                  <a:gd name="connsiteY2" fmla="*/ 15072 h 119743"/>
                  <a:gd name="connsiteX3" fmla="*/ 191755 w 283028"/>
                  <a:gd name="connsiteY3" fmla="*/ 5024 h 119743"/>
                  <a:gd name="connsiteX4" fmla="*/ 41030 w 283028"/>
                  <a:gd name="connsiteY4" fmla="*/ 45217 h 119743"/>
                  <a:gd name="connsiteX5" fmla="*/ 25958 w 283028"/>
                  <a:gd name="connsiteY5" fmla="*/ 115556 h 11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28" h="119743">
                    <a:moveTo>
                      <a:pt x="25958" y="115556"/>
                    </a:moveTo>
                    <a:cubicBezTo>
                      <a:pt x="51916" y="119743"/>
                      <a:pt x="154075" y="87085"/>
                      <a:pt x="196780" y="70338"/>
                    </a:cubicBezTo>
                    <a:cubicBezTo>
                      <a:pt x="239486" y="53591"/>
                      <a:pt x="283028" y="25958"/>
                      <a:pt x="282191" y="15072"/>
                    </a:cubicBezTo>
                    <a:cubicBezTo>
                      <a:pt x="281354" y="4186"/>
                      <a:pt x="231948" y="0"/>
                      <a:pt x="191755" y="5024"/>
                    </a:cubicBezTo>
                    <a:cubicBezTo>
                      <a:pt x="151562" y="10048"/>
                      <a:pt x="69500" y="26795"/>
                      <a:pt x="41030" y="45217"/>
                    </a:cubicBezTo>
                    <a:cubicBezTo>
                      <a:pt x="12560" y="63639"/>
                      <a:pt x="0" y="111369"/>
                      <a:pt x="25958" y="1155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</p:grpSp>
        <p:grpSp>
          <p:nvGrpSpPr>
            <p:cNvPr id="23" name="Group 112"/>
            <p:cNvGrpSpPr/>
            <p:nvPr/>
          </p:nvGrpSpPr>
          <p:grpSpPr>
            <a:xfrm flipH="1">
              <a:off x="6929454" y="3143248"/>
              <a:ext cx="285752" cy="1262255"/>
              <a:chOff x="7815618" y="883692"/>
              <a:chExt cx="1182806" cy="5224818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25" name="Freeform 51"/>
              <p:cNvSpPr/>
              <p:nvPr/>
            </p:nvSpPr>
            <p:spPr>
              <a:xfrm>
                <a:off x="7815618" y="883692"/>
                <a:ext cx="1182806" cy="5224818"/>
              </a:xfrm>
              <a:custGeom>
                <a:avLst/>
                <a:gdLst>
                  <a:gd name="connsiteX0" fmla="*/ 727881 w 1182806"/>
                  <a:gd name="connsiteY0" fmla="*/ 10236 h 5224818"/>
                  <a:gd name="connsiteX1" fmla="*/ 577755 w 1182806"/>
                  <a:gd name="connsiteY1" fmla="*/ 17060 h 5224818"/>
                  <a:gd name="connsiteX2" fmla="*/ 468573 w 1182806"/>
                  <a:gd name="connsiteY2" fmla="*/ 85299 h 5224818"/>
                  <a:gd name="connsiteX3" fmla="*/ 413982 w 1182806"/>
                  <a:gd name="connsiteY3" fmla="*/ 153538 h 5224818"/>
                  <a:gd name="connsiteX4" fmla="*/ 400334 w 1182806"/>
                  <a:gd name="connsiteY4" fmla="*/ 296839 h 5224818"/>
                  <a:gd name="connsiteX5" fmla="*/ 413982 w 1182806"/>
                  <a:gd name="connsiteY5" fmla="*/ 412845 h 5224818"/>
                  <a:gd name="connsiteX6" fmla="*/ 448101 w 1182806"/>
                  <a:gd name="connsiteY6" fmla="*/ 501556 h 5224818"/>
                  <a:gd name="connsiteX7" fmla="*/ 475397 w 1182806"/>
                  <a:gd name="connsiteY7" fmla="*/ 590266 h 5224818"/>
                  <a:gd name="connsiteX8" fmla="*/ 536812 w 1182806"/>
                  <a:gd name="connsiteY8" fmla="*/ 672153 h 5224818"/>
                  <a:gd name="connsiteX9" fmla="*/ 523164 w 1182806"/>
                  <a:gd name="connsiteY9" fmla="*/ 760863 h 5224818"/>
                  <a:gd name="connsiteX10" fmla="*/ 407158 w 1182806"/>
                  <a:gd name="connsiteY10" fmla="*/ 849574 h 5224818"/>
                  <a:gd name="connsiteX11" fmla="*/ 250209 w 1182806"/>
                  <a:gd name="connsiteY11" fmla="*/ 883693 h 5224818"/>
                  <a:gd name="connsiteX12" fmla="*/ 188794 w 1182806"/>
                  <a:gd name="connsiteY12" fmla="*/ 931460 h 5224818"/>
                  <a:gd name="connsiteX13" fmla="*/ 127379 w 1182806"/>
                  <a:gd name="connsiteY13" fmla="*/ 1095233 h 5224818"/>
                  <a:gd name="connsiteX14" fmla="*/ 18197 w 1182806"/>
                  <a:gd name="connsiteY14" fmla="*/ 1450075 h 5224818"/>
                  <a:gd name="connsiteX15" fmla="*/ 18197 w 1182806"/>
                  <a:gd name="connsiteY15" fmla="*/ 1538786 h 5224818"/>
                  <a:gd name="connsiteX16" fmla="*/ 38669 w 1182806"/>
                  <a:gd name="connsiteY16" fmla="*/ 1668439 h 5224818"/>
                  <a:gd name="connsiteX17" fmla="*/ 79612 w 1182806"/>
                  <a:gd name="connsiteY17" fmla="*/ 1709383 h 5224818"/>
                  <a:gd name="connsiteX18" fmla="*/ 127379 w 1182806"/>
                  <a:gd name="connsiteY18" fmla="*/ 1729854 h 5224818"/>
                  <a:gd name="connsiteX19" fmla="*/ 168322 w 1182806"/>
                  <a:gd name="connsiteY19" fmla="*/ 1743502 h 5224818"/>
                  <a:gd name="connsiteX20" fmla="*/ 168322 w 1182806"/>
                  <a:gd name="connsiteY20" fmla="*/ 1777621 h 5224818"/>
                  <a:gd name="connsiteX21" fmla="*/ 134203 w 1182806"/>
                  <a:gd name="connsiteY21" fmla="*/ 1866332 h 5224818"/>
                  <a:gd name="connsiteX22" fmla="*/ 65964 w 1182806"/>
                  <a:gd name="connsiteY22" fmla="*/ 2091520 h 5224818"/>
                  <a:gd name="connsiteX23" fmla="*/ 45492 w 1182806"/>
                  <a:gd name="connsiteY23" fmla="*/ 2255293 h 5224818"/>
                  <a:gd name="connsiteX24" fmla="*/ 31845 w 1182806"/>
                  <a:gd name="connsiteY24" fmla="*/ 2460009 h 5224818"/>
                  <a:gd name="connsiteX25" fmla="*/ 45492 w 1182806"/>
                  <a:gd name="connsiteY25" fmla="*/ 2487305 h 5224818"/>
                  <a:gd name="connsiteX26" fmla="*/ 86436 w 1182806"/>
                  <a:gd name="connsiteY26" fmla="*/ 2521424 h 5224818"/>
                  <a:gd name="connsiteX27" fmla="*/ 134203 w 1182806"/>
                  <a:gd name="connsiteY27" fmla="*/ 2773908 h 5224818"/>
                  <a:gd name="connsiteX28" fmla="*/ 175146 w 1182806"/>
                  <a:gd name="connsiteY28" fmla="*/ 2999096 h 5224818"/>
                  <a:gd name="connsiteX29" fmla="*/ 229737 w 1182806"/>
                  <a:gd name="connsiteY29" fmla="*/ 3244756 h 5224818"/>
                  <a:gd name="connsiteX30" fmla="*/ 250209 w 1182806"/>
                  <a:gd name="connsiteY30" fmla="*/ 3299347 h 5224818"/>
                  <a:gd name="connsiteX31" fmla="*/ 270681 w 1182806"/>
                  <a:gd name="connsiteY31" fmla="*/ 3333466 h 5224818"/>
                  <a:gd name="connsiteX32" fmla="*/ 270681 w 1182806"/>
                  <a:gd name="connsiteY32" fmla="*/ 3469944 h 5224818"/>
                  <a:gd name="connsiteX33" fmla="*/ 304800 w 1182806"/>
                  <a:gd name="connsiteY33" fmla="*/ 3695132 h 5224818"/>
                  <a:gd name="connsiteX34" fmla="*/ 359391 w 1182806"/>
                  <a:gd name="connsiteY34" fmla="*/ 3899848 h 5224818"/>
                  <a:gd name="connsiteX35" fmla="*/ 420806 w 1182806"/>
                  <a:gd name="connsiteY35" fmla="*/ 4090917 h 5224818"/>
                  <a:gd name="connsiteX36" fmla="*/ 468573 w 1182806"/>
                  <a:gd name="connsiteY36" fmla="*/ 4241042 h 5224818"/>
                  <a:gd name="connsiteX37" fmla="*/ 475397 w 1182806"/>
                  <a:gd name="connsiteY37" fmla="*/ 4336577 h 5224818"/>
                  <a:gd name="connsiteX38" fmla="*/ 454925 w 1182806"/>
                  <a:gd name="connsiteY38" fmla="*/ 4445759 h 5224818"/>
                  <a:gd name="connsiteX39" fmla="*/ 379863 w 1182806"/>
                  <a:gd name="connsiteY39" fmla="*/ 4575412 h 5224818"/>
                  <a:gd name="connsiteX40" fmla="*/ 338919 w 1182806"/>
                  <a:gd name="connsiteY40" fmla="*/ 4657299 h 5224818"/>
                  <a:gd name="connsiteX41" fmla="*/ 338919 w 1182806"/>
                  <a:gd name="connsiteY41" fmla="*/ 4773305 h 5224818"/>
                  <a:gd name="connsiteX42" fmla="*/ 373039 w 1182806"/>
                  <a:gd name="connsiteY42" fmla="*/ 4793777 h 5224818"/>
                  <a:gd name="connsiteX43" fmla="*/ 482221 w 1182806"/>
                  <a:gd name="connsiteY43" fmla="*/ 4766481 h 5224818"/>
                  <a:gd name="connsiteX44" fmla="*/ 564107 w 1182806"/>
                  <a:gd name="connsiteY44" fmla="*/ 4691418 h 5224818"/>
                  <a:gd name="connsiteX45" fmla="*/ 584579 w 1182806"/>
                  <a:gd name="connsiteY45" fmla="*/ 4575412 h 5224818"/>
                  <a:gd name="connsiteX46" fmla="*/ 605051 w 1182806"/>
                  <a:gd name="connsiteY46" fmla="*/ 4534469 h 5224818"/>
                  <a:gd name="connsiteX47" fmla="*/ 639170 w 1182806"/>
                  <a:gd name="connsiteY47" fmla="*/ 4575412 h 5224818"/>
                  <a:gd name="connsiteX48" fmla="*/ 652818 w 1182806"/>
                  <a:gd name="connsiteY48" fmla="*/ 4595884 h 5224818"/>
                  <a:gd name="connsiteX49" fmla="*/ 673289 w 1182806"/>
                  <a:gd name="connsiteY49" fmla="*/ 4582236 h 5224818"/>
                  <a:gd name="connsiteX50" fmla="*/ 659642 w 1182806"/>
                  <a:gd name="connsiteY50" fmla="*/ 4513998 h 5224818"/>
                  <a:gd name="connsiteX51" fmla="*/ 680113 w 1182806"/>
                  <a:gd name="connsiteY51" fmla="*/ 4411639 h 5224818"/>
                  <a:gd name="connsiteX52" fmla="*/ 639170 w 1182806"/>
                  <a:gd name="connsiteY52" fmla="*/ 4234218 h 5224818"/>
                  <a:gd name="connsiteX53" fmla="*/ 591403 w 1182806"/>
                  <a:gd name="connsiteY53" fmla="*/ 3968087 h 5224818"/>
                  <a:gd name="connsiteX54" fmla="*/ 591403 w 1182806"/>
                  <a:gd name="connsiteY54" fmla="*/ 3715604 h 5224818"/>
                  <a:gd name="connsiteX55" fmla="*/ 584579 w 1182806"/>
                  <a:gd name="connsiteY55" fmla="*/ 3585950 h 5224818"/>
                  <a:gd name="connsiteX56" fmla="*/ 632346 w 1182806"/>
                  <a:gd name="connsiteY56" fmla="*/ 3674660 h 5224818"/>
                  <a:gd name="connsiteX57" fmla="*/ 652818 w 1182806"/>
                  <a:gd name="connsiteY57" fmla="*/ 3852081 h 5224818"/>
                  <a:gd name="connsiteX58" fmla="*/ 659642 w 1182806"/>
                  <a:gd name="connsiteY58" fmla="*/ 4022678 h 5224818"/>
                  <a:gd name="connsiteX59" fmla="*/ 734704 w 1182806"/>
                  <a:gd name="connsiteY59" fmla="*/ 4213747 h 5224818"/>
                  <a:gd name="connsiteX60" fmla="*/ 775648 w 1182806"/>
                  <a:gd name="connsiteY60" fmla="*/ 4384344 h 5224818"/>
                  <a:gd name="connsiteX61" fmla="*/ 768824 w 1182806"/>
                  <a:gd name="connsiteY61" fmla="*/ 4575412 h 5224818"/>
                  <a:gd name="connsiteX62" fmla="*/ 755176 w 1182806"/>
                  <a:gd name="connsiteY62" fmla="*/ 4718714 h 5224818"/>
                  <a:gd name="connsiteX63" fmla="*/ 721057 w 1182806"/>
                  <a:gd name="connsiteY63" fmla="*/ 4868839 h 5224818"/>
                  <a:gd name="connsiteX64" fmla="*/ 659642 w 1182806"/>
                  <a:gd name="connsiteY64" fmla="*/ 5005317 h 5224818"/>
                  <a:gd name="connsiteX65" fmla="*/ 639170 w 1182806"/>
                  <a:gd name="connsiteY65" fmla="*/ 5100851 h 5224818"/>
                  <a:gd name="connsiteX66" fmla="*/ 666466 w 1182806"/>
                  <a:gd name="connsiteY66" fmla="*/ 5182738 h 5224818"/>
                  <a:gd name="connsiteX67" fmla="*/ 700585 w 1182806"/>
                  <a:gd name="connsiteY67" fmla="*/ 5216857 h 5224818"/>
                  <a:gd name="connsiteX68" fmla="*/ 734704 w 1182806"/>
                  <a:gd name="connsiteY68" fmla="*/ 5216857 h 5224818"/>
                  <a:gd name="connsiteX69" fmla="*/ 823415 w 1182806"/>
                  <a:gd name="connsiteY69" fmla="*/ 5169090 h 5224818"/>
                  <a:gd name="connsiteX70" fmla="*/ 898478 w 1182806"/>
                  <a:gd name="connsiteY70" fmla="*/ 5059908 h 5224818"/>
                  <a:gd name="connsiteX71" fmla="*/ 946245 w 1182806"/>
                  <a:gd name="connsiteY71" fmla="*/ 4793777 h 5224818"/>
                  <a:gd name="connsiteX72" fmla="*/ 939421 w 1182806"/>
                  <a:gd name="connsiteY72" fmla="*/ 4548117 h 5224818"/>
                  <a:gd name="connsiteX73" fmla="*/ 925773 w 1182806"/>
                  <a:gd name="connsiteY73" fmla="*/ 4322929 h 5224818"/>
                  <a:gd name="connsiteX74" fmla="*/ 953069 w 1182806"/>
                  <a:gd name="connsiteY74" fmla="*/ 4077269 h 5224818"/>
                  <a:gd name="connsiteX75" fmla="*/ 980364 w 1182806"/>
                  <a:gd name="connsiteY75" fmla="*/ 3872553 h 5224818"/>
                  <a:gd name="connsiteX76" fmla="*/ 966716 w 1182806"/>
                  <a:gd name="connsiteY76" fmla="*/ 3729251 h 5224818"/>
                  <a:gd name="connsiteX77" fmla="*/ 905301 w 1182806"/>
                  <a:gd name="connsiteY77" fmla="*/ 3510887 h 5224818"/>
                  <a:gd name="connsiteX78" fmla="*/ 884830 w 1182806"/>
                  <a:gd name="connsiteY78" fmla="*/ 3408529 h 5224818"/>
                  <a:gd name="connsiteX79" fmla="*/ 898478 w 1182806"/>
                  <a:gd name="connsiteY79" fmla="*/ 3340290 h 5224818"/>
                  <a:gd name="connsiteX80" fmla="*/ 905301 w 1182806"/>
                  <a:gd name="connsiteY80" fmla="*/ 3231108 h 5224818"/>
                  <a:gd name="connsiteX81" fmla="*/ 925773 w 1182806"/>
                  <a:gd name="connsiteY81" fmla="*/ 3101454 h 5224818"/>
                  <a:gd name="connsiteX82" fmla="*/ 932597 w 1182806"/>
                  <a:gd name="connsiteY82" fmla="*/ 2971801 h 5224818"/>
                  <a:gd name="connsiteX83" fmla="*/ 946245 w 1182806"/>
                  <a:gd name="connsiteY83" fmla="*/ 2828499 h 5224818"/>
                  <a:gd name="connsiteX84" fmla="*/ 966716 w 1182806"/>
                  <a:gd name="connsiteY84" fmla="*/ 2787556 h 5224818"/>
                  <a:gd name="connsiteX85" fmla="*/ 980364 w 1182806"/>
                  <a:gd name="connsiteY85" fmla="*/ 2705669 h 5224818"/>
                  <a:gd name="connsiteX86" fmla="*/ 1000836 w 1182806"/>
                  <a:gd name="connsiteY86" fmla="*/ 2576015 h 5224818"/>
                  <a:gd name="connsiteX87" fmla="*/ 1014483 w 1182806"/>
                  <a:gd name="connsiteY87" fmla="*/ 2364475 h 5224818"/>
                  <a:gd name="connsiteX88" fmla="*/ 1034955 w 1182806"/>
                  <a:gd name="connsiteY88" fmla="*/ 2077872 h 5224818"/>
                  <a:gd name="connsiteX89" fmla="*/ 1034955 w 1182806"/>
                  <a:gd name="connsiteY89" fmla="*/ 1989162 h 5224818"/>
                  <a:gd name="connsiteX90" fmla="*/ 1007660 w 1182806"/>
                  <a:gd name="connsiteY90" fmla="*/ 1859508 h 5224818"/>
                  <a:gd name="connsiteX91" fmla="*/ 959892 w 1182806"/>
                  <a:gd name="connsiteY91" fmla="*/ 1777621 h 5224818"/>
                  <a:gd name="connsiteX92" fmla="*/ 994012 w 1182806"/>
                  <a:gd name="connsiteY92" fmla="*/ 1702559 h 5224818"/>
                  <a:gd name="connsiteX93" fmla="*/ 1028131 w 1182806"/>
                  <a:gd name="connsiteY93" fmla="*/ 1607024 h 5224818"/>
                  <a:gd name="connsiteX94" fmla="*/ 1028131 w 1182806"/>
                  <a:gd name="connsiteY94" fmla="*/ 1545609 h 5224818"/>
                  <a:gd name="connsiteX95" fmla="*/ 1069075 w 1182806"/>
                  <a:gd name="connsiteY95" fmla="*/ 1477371 h 5224818"/>
                  <a:gd name="connsiteX96" fmla="*/ 1150961 w 1182806"/>
                  <a:gd name="connsiteY96" fmla="*/ 1272654 h 5224818"/>
                  <a:gd name="connsiteX97" fmla="*/ 1178257 w 1182806"/>
                  <a:gd name="connsiteY97" fmla="*/ 1115705 h 5224818"/>
                  <a:gd name="connsiteX98" fmla="*/ 1178257 w 1182806"/>
                  <a:gd name="connsiteY98" fmla="*/ 999699 h 5224818"/>
                  <a:gd name="connsiteX99" fmla="*/ 1171433 w 1182806"/>
                  <a:gd name="connsiteY99" fmla="*/ 863221 h 5224818"/>
                  <a:gd name="connsiteX100" fmla="*/ 1110018 w 1182806"/>
                  <a:gd name="connsiteY100" fmla="*/ 829102 h 5224818"/>
                  <a:gd name="connsiteX101" fmla="*/ 939421 w 1182806"/>
                  <a:gd name="connsiteY101" fmla="*/ 801807 h 5224818"/>
                  <a:gd name="connsiteX102" fmla="*/ 912125 w 1182806"/>
                  <a:gd name="connsiteY102" fmla="*/ 788159 h 5224818"/>
                  <a:gd name="connsiteX103" fmla="*/ 864358 w 1182806"/>
                  <a:gd name="connsiteY103" fmla="*/ 719920 h 5224818"/>
                  <a:gd name="connsiteX104" fmla="*/ 816591 w 1182806"/>
                  <a:gd name="connsiteY104" fmla="*/ 678977 h 5224818"/>
                  <a:gd name="connsiteX105" fmla="*/ 789295 w 1182806"/>
                  <a:gd name="connsiteY105" fmla="*/ 672153 h 5224818"/>
                  <a:gd name="connsiteX106" fmla="*/ 823415 w 1182806"/>
                  <a:gd name="connsiteY106" fmla="*/ 562971 h 5224818"/>
                  <a:gd name="connsiteX107" fmla="*/ 850710 w 1182806"/>
                  <a:gd name="connsiteY107" fmla="*/ 474260 h 5224818"/>
                  <a:gd name="connsiteX108" fmla="*/ 878006 w 1182806"/>
                  <a:gd name="connsiteY108" fmla="*/ 453789 h 5224818"/>
                  <a:gd name="connsiteX109" fmla="*/ 891654 w 1182806"/>
                  <a:gd name="connsiteY109" fmla="*/ 440141 h 5224818"/>
                  <a:gd name="connsiteX110" fmla="*/ 898478 w 1182806"/>
                  <a:gd name="connsiteY110" fmla="*/ 296839 h 5224818"/>
                  <a:gd name="connsiteX111" fmla="*/ 878006 w 1182806"/>
                  <a:gd name="connsiteY111" fmla="*/ 160362 h 5224818"/>
                  <a:gd name="connsiteX112" fmla="*/ 830239 w 1182806"/>
                  <a:gd name="connsiteY112" fmla="*/ 78475 h 5224818"/>
                  <a:gd name="connsiteX113" fmla="*/ 727881 w 1182806"/>
                  <a:gd name="connsiteY113" fmla="*/ 10236 h 5224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182806" h="5224818">
                    <a:moveTo>
                      <a:pt x="727881" y="10236"/>
                    </a:moveTo>
                    <a:cubicBezTo>
                      <a:pt x="685800" y="0"/>
                      <a:pt x="620973" y="4550"/>
                      <a:pt x="577755" y="17060"/>
                    </a:cubicBezTo>
                    <a:cubicBezTo>
                      <a:pt x="534537" y="29570"/>
                      <a:pt x="495869" y="62553"/>
                      <a:pt x="468573" y="85299"/>
                    </a:cubicBezTo>
                    <a:cubicBezTo>
                      <a:pt x="441277" y="108045"/>
                      <a:pt x="425355" y="118281"/>
                      <a:pt x="413982" y="153538"/>
                    </a:cubicBezTo>
                    <a:cubicBezTo>
                      <a:pt x="402609" y="188795"/>
                      <a:pt x="400334" y="253621"/>
                      <a:pt x="400334" y="296839"/>
                    </a:cubicBezTo>
                    <a:cubicBezTo>
                      <a:pt x="400334" y="340057"/>
                      <a:pt x="406021" y="378726"/>
                      <a:pt x="413982" y="412845"/>
                    </a:cubicBezTo>
                    <a:cubicBezTo>
                      <a:pt x="421943" y="446964"/>
                      <a:pt x="437865" y="471986"/>
                      <a:pt x="448101" y="501556"/>
                    </a:cubicBezTo>
                    <a:cubicBezTo>
                      <a:pt x="458337" y="531126"/>
                      <a:pt x="460612" y="561833"/>
                      <a:pt x="475397" y="590266"/>
                    </a:cubicBezTo>
                    <a:cubicBezTo>
                      <a:pt x="490182" y="618699"/>
                      <a:pt x="528851" y="643720"/>
                      <a:pt x="536812" y="672153"/>
                    </a:cubicBezTo>
                    <a:cubicBezTo>
                      <a:pt x="544773" y="700586"/>
                      <a:pt x="544773" y="731293"/>
                      <a:pt x="523164" y="760863"/>
                    </a:cubicBezTo>
                    <a:cubicBezTo>
                      <a:pt x="501555" y="790433"/>
                      <a:pt x="452651" y="829102"/>
                      <a:pt x="407158" y="849574"/>
                    </a:cubicBezTo>
                    <a:cubicBezTo>
                      <a:pt x="361665" y="870046"/>
                      <a:pt x="286603" y="870045"/>
                      <a:pt x="250209" y="883693"/>
                    </a:cubicBezTo>
                    <a:cubicBezTo>
                      <a:pt x="213815" y="897341"/>
                      <a:pt x="209266" y="896203"/>
                      <a:pt x="188794" y="931460"/>
                    </a:cubicBezTo>
                    <a:cubicBezTo>
                      <a:pt x="168322" y="966717"/>
                      <a:pt x="155812" y="1008797"/>
                      <a:pt x="127379" y="1095233"/>
                    </a:cubicBezTo>
                    <a:cubicBezTo>
                      <a:pt x="98946" y="1181669"/>
                      <a:pt x="36394" y="1376150"/>
                      <a:pt x="18197" y="1450075"/>
                    </a:cubicBezTo>
                    <a:cubicBezTo>
                      <a:pt x="0" y="1524000"/>
                      <a:pt x="14785" y="1502392"/>
                      <a:pt x="18197" y="1538786"/>
                    </a:cubicBezTo>
                    <a:cubicBezTo>
                      <a:pt x="21609" y="1575180"/>
                      <a:pt x="28433" y="1640006"/>
                      <a:pt x="38669" y="1668439"/>
                    </a:cubicBezTo>
                    <a:cubicBezTo>
                      <a:pt x="48905" y="1696872"/>
                      <a:pt x="64827" y="1699147"/>
                      <a:pt x="79612" y="1709383"/>
                    </a:cubicBezTo>
                    <a:cubicBezTo>
                      <a:pt x="94397" y="1719619"/>
                      <a:pt x="112594" y="1724168"/>
                      <a:pt x="127379" y="1729854"/>
                    </a:cubicBezTo>
                    <a:cubicBezTo>
                      <a:pt x="142164" y="1735540"/>
                      <a:pt x="161498" y="1735541"/>
                      <a:pt x="168322" y="1743502"/>
                    </a:cubicBezTo>
                    <a:cubicBezTo>
                      <a:pt x="175146" y="1751463"/>
                      <a:pt x="174009" y="1757149"/>
                      <a:pt x="168322" y="1777621"/>
                    </a:cubicBezTo>
                    <a:cubicBezTo>
                      <a:pt x="162636" y="1798093"/>
                      <a:pt x="151263" y="1814016"/>
                      <a:pt x="134203" y="1866332"/>
                    </a:cubicBezTo>
                    <a:cubicBezTo>
                      <a:pt x="117143" y="1918649"/>
                      <a:pt x="80749" y="2026693"/>
                      <a:pt x="65964" y="2091520"/>
                    </a:cubicBezTo>
                    <a:cubicBezTo>
                      <a:pt x="51179" y="2156347"/>
                      <a:pt x="51179" y="2193878"/>
                      <a:pt x="45492" y="2255293"/>
                    </a:cubicBezTo>
                    <a:cubicBezTo>
                      <a:pt x="39805" y="2316708"/>
                      <a:pt x="31845" y="2421340"/>
                      <a:pt x="31845" y="2460009"/>
                    </a:cubicBezTo>
                    <a:cubicBezTo>
                      <a:pt x="31845" y="2498678"/>
                      <a:pt x="36393" y="2477069"/>
                      <a:pt x="45492" y="2487305"/>
                    </a:cubicBezTo>
                    <a:cubicBezTo>
                      <a:pt x="54591" y="2497541"/>
                      <a:pt x="71651" y="2473657"/>
                      <a:pt x="86436" y="2521424"/>
                    </a:cubicBezTo>
                    <a:cubicBezTo>
                      <a:pt x="101221" y="2569191"/>
                      <a:pt x="119418" y="2694296"/>
                      <a:pt x="134203" y="2773908"/>
                    </a:cubicBezTo>
                    <a:cubicBezTo>
                      <a:pt x="148988" y="2853520"/>
                      <a:pt x="159224" y="2920621"/>
                      <a:pt x="175146" y="2999096"/>
                    </a:cubicBezTo>
                    <a:cubicBezTo>
                      <a:pt x="191068" y="3077571"/>
                      <a:pt x="217227" y="3194714"/>
                      <a:pt x="229737" y="3244756"/>
                    </a:cubicBezTo>
                    <a:cubicBezTo>
                      <a:pt x="242247" y="3294798"/>
                      <a:pt x="243385" y="3284562"/>
                      <a:pt x="250209" y="3299347"/>
                    </a:cubicBezTo>
                    <a:cubicBezTo>
                      <a:pt x="257033" y="3314132"/>
                      <a:pt x="267269" y="3305033"/>
                      <a:pt x="270681" y="3333466"/>
                    </a:cubicBezTo>
                    <a:cubicBezTo>
                      <a:pt x="274093" y="3361899"/>
                      <a:pt x="264995" y="3409666"/>
                      <a:pt x="270681" y="3469944"/>
                    </a:cubicBezTo>
                    <a:cubicBezTo>
                      <a:pt x="276367" y="3530222"/>
                      <a:pt x="290015" y="3623481"/>
                      <a:pt x="304800" y="3695132"/>
                    </a:cubicBezTo>
                    <a:cubicBezTo>
                      <a:pt x="319585" y="3766783"/>
                      <a:pt x="340057" y="3833884"/>
                      <a:pt x="359391" y="3899848"/>
                    </a:cubicBezTo>
                    <a:cubicBezTo>
                      <a:pt x="378725" y="3965812"/>
                      <a:pt x="402609" y="4034051"/>
                      <a:pt x="420806" y="4090917"/>
                    </a:cubicBezTo>
                    <a:cubicBezTo>
                      <a:pt x="439003" y="4147783"/>
                      <a:pt x="459475" y="4200099"/>
                      <a:pt x="468573" y="4241042"/>
                    </a:cubicBezTo>
                    <a:cubicBezTo>
                      <a:pt x="477671" y="4281985"/>
                      <a:pt x="477672" y="4302458"/>
                      <a:pt x="475397" y="4336577"/>
                    </a:cubicBezTo>
                    <a:cubicBezTo>
                      <a:pt x="473122" y="4370696"/>
                      <a:pt x="470847" y="4405953"/>
                      <a:pt x="454925" y="4445759"/>
                    </a:cubicBezTo>
                    <a:cubicBezTo>
                      <a:pt x="439003" y="4485565"/>
                      <a:pt x="399197" y="4540155"/>
                      <a:pt x="379863" y="4575412"/>
                    </a:cubicBezTo>
                    <a:cubicBezTo>
                      <a:pt x="360529" y="4610669"/>
                      <a:pt x="345743" y="4624317"/>
                      <a:pt x="338919" y="4657299"/>
                    </a:cubicBezTo>
                    <a:cubicBezTo>
                      <a:pt x="332095" y="4690281"/>
                      <a:pt x="333232" y="4750559"/>
                      <a:pt x="338919" y="4773305"/>
                    </a:cubicBezTo>
                    <a:cubicBezTo>
                      <a:pt x="344606" y="4796051"/>
                      <a:pt x="349155" y="4794914"/>
                      <a:pt x="373039" y="4793777"/>
                    </a:cubicBezTo>
                    <a:cubicBezTo>
                      <a:pt x="396923" y="4792640"/>
                      <a:pt x="450376" y="4783541"/>
                      <a:pt x="482221" y="4766481"/>
                    </a:cubicBezTo>
                    <a:cubicBezTo>
                      <a:pt x="514066" y="4749421"/>
                      <a:pt x="547047" y="4723263"/>
                      <a:pt x="564107" y="4691418"/>
                    </a:cubicBezTo>
                    <a:cubicBezTo>
                      <a:pt x="581167" y="4659573"/>
                      <a:pt x="577755" y="4601570"/>
                      <a:pt x="584579" y="4575412"/>
                    </a:cubicBezTo>
                    <a:cubicBezTo>
                      <a:pt x="591403" y="4549254"/>
                      <a:pt x="595953" y="4534469"/>
                      <a:pt x="605051" y="4534469"/>
                    </a:cubicBezTo>
                    <a:cubicBezTo>
                      <a:pt x="614149" y="4534469"/>
                      <a:pt x="631209" y="4565176"/>
                      <a:pt x="639170" y="4575412"/>
                    </a:cubicBezTo>
                    <a:cubicBezTo>
                      <a:pt x="647131" y="4585648"/>
                      <a:pt x="647132" y="4594747"/>
                      <a:pt x="652818" y="4595884"/>
                    </a:cubicBezTo>
                    <a:cubicBezTo>
                      <a:pt x="658504" y="4597021"/>
                      <a:pt x="672152" y="4595884"/>
                      <a:pt x="673289" y="4582236"/>
                    </a:cubicBezTo>
                    <a:cubicBezTo>
                      <a:pt x="674426" y="4568588"/>
                      <a:pt x="658505" y="4542431"/>
                      <a:pt x="659642" y="4513998"/>
                    </a:cubicBezTo>
                    <a:cubicBezTo>
                      <a:pt x="660779" y="4485565"/>
                      <a:pt x="683525" y="4458269"/>
                      <a:pt x="680113" y="4411639"/>
                    </a:cubicBezTo>
                    <a:cubicBezTo>
                      <a:pt x="676701" y="4365009"/>
                      <a:pt x="653955" y="4308143"/>
                      <a:pt x="639170" y="4234218"/>
                    </a:cubicBezTo>
                    <a:cubicBezTo>
                      <a:pt x="624385" y="4160293"/>
                      <a:pt x="599364" y="4054523"/>
                      <a:pt x="591403" y="3968087"/>
                    </a:cubicBezTo>
                    <a:cubicBezTo>
                      <a:pt x="583442" y="3881651"/>
                      <a:pt x="592540" y="3779293"/>
                      <a:pt x="591403" y="3715604"/>
                    </a:cubicBezTo>
                    <a:cubicBezTo>
                      <a:pt x="590266" y="3651915"/>
                      <a:pt x="577755" y="3592774"/>
                      <a:pt x="584579" y="3585950"/>
                    </a:cubicBezTo>
                    <a:cubicBezTo>
                      <a:pt x="591403" y="3579126"/>
                      <a:pt x="620973" y="3630305"/>
                      <a:pt x="632346" y="3674660"/>
                    </a:cubicBezTo>
                    <a:cubicBezTo>
                      <a:pt x="643719" y="3719015"/>
                      <a:pt x="648269" y="3794078"/>
                      <a:pt x="652818" y="3852081"/>
                    </a:cubicBezTo>
                    <a:cubicBezTo>
                      <a:pt x="657367" y="3910084"/>
                      <a:pt x="645994" y="3962400"/>
                      <a:pt x="659642" y="4022678"/>
                    </a:cubicBezTo>
                    <a:cubicBezTo>
                      <a:pt x="673290" y="4082956"/>
                      <a:pt x="715370" y="4153469"/>
                      <a:pt x="734704" y="4213747"/>
                    </a:cubicBezTo>
                    <a:cubicBezTo>
                      <a:pt x="754038" y="4274025"/>
                      <a:pt x="769961" y="4324067"/>
                      <a:pt x="775648" y="4384344"/>
                    </a:cubicBezTo>
                    <a:cubicBezTo>
                      <a:pt x="781335" y="4444622"/>
                      <a:pt x="772236" y="4519684"/>
                      <a:pt x="768824" y="4575412"/>
                    </a:cubicBezTo>
                    <a:cubicBezTo>
                      <a:pt x="765412" y="4631140"/>
                      <a:pt x="763137" y="4669810"/>
                      <a:pt x="755176" y="4718714"/>
                    </a:cubicBezTo>
                    <a:cubicBezTo>
                      <a:pt x="747215" y="4767618"/>
                      <a:pt x="736979" y="4821072"/>
                      <a:pt x="721057" y="4868839"/>
                    </a:cubicBezTo>
                    <a:cubicBezTo>
                      <a:pt x="705135" y="4916606"/>
                      <a:pt x="673290" y="4966648"/>
                      <a:pt x="659642" y="5005317"/>
                    </a:cubicBezTo>
                    <a:cubicBezTo>
                      <a:pt x="645994" y="5043986"/>
                      <a:pt x="638033" y="5071281"/>
                      <a:pt x="639170" y="5100851"/>
                    </a:cubicBezTo>
                    <a:cubicBezTo>
                      <a:pt x="640307" y="5130421"/>
                      <a:pt x="656230" y="5163404"/>
                      <a:pt x="666466" y="5182738"/>
                    </a:cubicBezTo>
                    <a:cubicBezTo>
                      <a:pt x="676702" y="5202072"/>
                      <a:pt x="689212" y="5211170"/>
                      <a:pt x="700585" y="5216857"/>
                    </a:cubicBezTo>
                    <a:cubicBezTo>
                      <a:pt x="711958" y="5222544"/>
                      <a:pt x="714232" y="5224818"/>
                      <a:pt x="734704" y="5216857"/>
                    </a:cubicBezTo>
                    <a:cubicBezTo>
                      <a:pt x="755176" y="5208896"/>
                      <a:pt x="796119" y="5195248"/>
                      <a:pt x="823415" y="5169090"/>
                    </a:cubicBezTo>
                    <a:cubicBezTo>
                      <a:pt x="850711" y="5142932"/>
                      <a:pt x="878006" y="5122460"/>
                      <a:pt x="898478" y="5059908"/>
                    </a:cubicBezTo>
                    <a:cubicBezTo>
                      <a:pt x="918950" y="4997356"/>
                      <a:pt x="939421" y="4879075"/>
                      <a:pt x="946245" y="4793777"/>
                    </a:cubicBezTo>
                    <a:cubicBezTo>
                      <a:pt x="953069" y="4708479"/>
                      <a:pt x="942833" y="4626591"/>
                      <a:pt x="939421" y="4548117"/>
                    </a:cubicBezTo>
                    <a:cubicBezTo>
                      <a:pt x="936009" y="4469643"/>
                      <a:pt x="923498" y="4401404"/>
                      <a:pt x="925773" y="4322929"/>
                    </a:cubicBezTo>
                    <a:cubicBezTo>
                      <a:pt x="928048" y="4244454"/>
                      <a:pt x="943971" y="4152332"/>
                      <a:pt x="953069" y="4077269"/>
                    </a:cubicBezTo>
                    <a:cubicBezTo>
                      <a:pt x="962168" y="4002206"/>
                      <a:pt x="978090" y="3930556"/>
                      <a:pt x="980364" y="3872553"/>
                    </a:cubicBezTo>
                    <a:cubicBezTo>
                      <a:pt x="982638" y="3814550"/>
                      <a:pt x="979226" y="3789529"/>
                      <a:pt x="966716" y="3729251"/>
                    </a:cubicBezTo>
                    <a:cubicBezTo>
                      <a:pt x="954206" y="3668973"/>
                      <a:pt x="918949" y="3564341"/>
                      <a:pt x="905301" y="3510887"/>
                    </a:cubicBezTo>
                    <a:cubicBezTo>
                      <a:pt x="891653" y="3457433"/>
                      <a:pt x="885967" y="3436962"/>
                      <a:pt x="884830" y="3408529"/>
                    </a:cubicBezTo>
                    <a:cubicBezTo>
                      <a:pt x="883693" y="3380096"/>
                      <a:pt x="895066" y="3369860"/>
                      <a:pt x="898478" y="3340290"/>
                    </a:cubicBezTo>
                    <a:cubicBezTo>
                      <a:pt x="901890" y="3310720"/>
                      <a:pt x="900752" y="3270914"/>
                      <a:pt x="905301" y="3231108"/>
                    </a:cubicBezTo>
                    <a:cubicBezTo>
                      <a:pt x="909850" y="3191302"/>
                      <a:pt x="921224" y="3144672"/>
                      <a:pt x="925773" y="3101454"/>
                    </a:cubicBezTo>
                    <a:cubicBezTo>
                      <a:pt x="930322" y="3058236"/>
                      <a:pt x="929185" y="3017293"/>
                      <a:pt x="932597" y="2971801"/>
                    </a:cubicBezTo>
                    <a:cubicBezTo>
                      <a:pt x="936009" y="2926309"/>
                      <a:pt x="940559" y="2859207"/>
                      <a:pt x="946245" y="2828499"/>
                    </a:cubicBezTo>
                    <a:cubicBezTo>
                      <a:pt x="951932" y="2797792"/>
                      <a:pt x="961030" y="2808028"/>
                      <a:pt x="966716" y="2787556"/>
                    </a:cubicBezTo>
                    <a:cubicBezTo>
                      <a:pt x="972403" y="2767084"/>
                      <a:pt x="974677" y="2740926"/>
                      <a:pt x="980364" y="2705669"/>
                    </a:cubicBezTo>
                    <a:cubicBezTo>
                      <a:pt x="986051" y="2670412"/>
                      <a:pt x="995150" y="2632881"/>
                      <a:pt x="1000836" y="2576015"/>
                    </a:cubicBezTo>
                    <a:cubicBezTo>
                      <a:pt x="1006522" y="2519149"/>
                      <a:pt x="1008797" y="2447499"/>
                      <a:pt x="1014483" y="2364475"/>
                    </a:cubicBezTo>
                    <a:cubicBezTo>
                      <a:pt x="1020169" y="2281451"/>
                      <a:pt x="1031543" y="2140424"/>
                      <a:pt x="1034955" y="2077872"/>
                    </a:cubicBezTo>
                    <a:cubicBezTo>
                      <a:pt x="1038367" y="2015320"/>
                      <a:pt x="1039504" y="2025556"/>
                      <a:pt x="1034955" y="1989162"/>
                    </a:cubicBezTo>
                    <a:cubicBezTo>
                      <a:pt x="1030406" y="1952768"/>
                      <a:pt x="1020171" y="1894765"/>
                      <a:pt x="1007660" y="1859508"/>
                    </a:cubicBezTo>
                    <a:cubicBezTo>
                      <a:pt x="995150" y="1824251"/>
                      <a:pt x="962167" y="1803779"/>
                      <a:pt x="959892" y="1777621"/>
                    </a:cubicBezTo>
                    <a:cubicBezTo>
                      <a:pt x="957617" y="1751463"/>
                      <a:pt x="982639" y="1730992"/>
                      <a:pt x="994012" y="1702559"/>
                    </a:cubicBezTo>
                    <a:cubicBezTo>
                      <a:pt x="1005385" y="1674126"/>
                      <a:pt x="1022444" y="1633182"/>
                      <a:pt x="1028131" y="1607024"/>
                    </a:cubicBezTo>
                    <a:cubicBezTo>
                      <a:pt x="1033818" y="1580866"/>
                      <a:pt x="1021307" y="1567218"/>
                      <a:pt x="1028131" y="1545609"/>
                    </a:cubicBezTo>
                    <a:cubicBezTo>
                      <a:pt x="1034955" y="1524000"/>
                      <a:pt x="1048603" y="1522864"/>
                      <a:pt x="1069075" y="1477371"/>
                    </a:cubicBezTo>
                    <a:cubicBezTo>
                      <a:pt x="1089547" y="1431878"/>
                      <a:pt x="1132764" y="1332932"/>
                      <a:pt x="1150961" y="1272654"/>
                    </a:cubicBezTo>
                    <a:cubicBezTo>
                      <a:pt x="1169158" y="1212376"/>
                      <a:pt x="1173708" y="1161198"/>
                      <a:pt x="1178257" y="1115705"/>
                    </a:cubicBezTo>
                    <a:cubicBezTo>
                      <a:pt x="1182806" y="1070213"/>
                      <a:pt x="1179394" y="1041780"/>
                      <a:pt x="1178257" y="999699"/>
                    </a:cubicBezTo>
                    <a:cubicBezTo>
                      <a:pt x="1177120" y="957618"/>
                      <a:pt x="1182806" y="891654"/>
                      <a:pt x="1171433" y="863221"/>
                    </a:cubicBezTo>
                    <a:cubicBezTo>
                      <a:pt x="1160060" y="834788"/>
                      <a:pt x="1148687" y="839338"/>
                      <a:pt x="1110018" y="829102"/>
                    </a:cubicBezTo>
                    <a:cubicBezTo>
                      <a:pt x="1071349" y="818866"/>
                      <a:pt x="972403" y="808631"/>
                      <a:pt x="939421" y="801807"/>
                    </a:cubicBezTo>
                    <a:cubicBezTo>
                      <a:pt x="906439" y="794983"/>
                      <a:pt x="924636" y="801807"/>
                      <a:pt x="912125" y="788159"/>
                    </a:cubicBezTo>
                    <a:cubicBezTo>
                      <a:pt x="899614" y="774511"/>
                      <a:pt x="880280" y="738117"/>
                      <a:pt x="864358" y="719920"/>
                    </a:cubicBezTo>
                    <a:cubicBezTo>
                      <a:pt x="848436" y="701723"/>
                      <a:pt x="829102" y="686938"/>
                      <a:pt x="816591" y="678977"/>
                    </a:cubicBezTo>
                    <a:cubicBezTo>
                      <a:pt x="804081" y="671016"/>
                      <a:pt x="788158" y="691487"/>
                      <a:pt x="789295" y="672153"/>
                    </a:cubicBezTo>
                    <a:cubicBezTo>
                      <a:pt x="790432" y="652819"/>
                      <a:pt x="813179" y="595953"/>
                      <a:pt x="823415" y="562971"/>
                    </a:cubicBezTo>
                    <a:cubicBezTo>
                      <a:pt x="833651" y="529989"/>
                      <a:pt x="841612" y="492457"/>
                      <a:pt x="850710" y="474260"/>
                    </a:cubicBezTo>
                    <a:cubicBezTo>
                      <a:pt x="859809" y="456063"/>
                      <a:pt x="871182" y="459476"/>
                      <a:pt x="878006" y="453789"/>
                    </a:cubicBezTo>
                    <a:cubicBezTo>
                      <a:pt x="884830" y="448102"/>
                      <a:pt x="888242" y="466299"/>
                      <a:pt x="891654" y="440141"/>
                    </a:cubicBezTo>
                    <a:cubicBezTo>
                      <a:pt x="895066" y="413983"/>
                      <a:pt x="900753" y="343469"/>
                      <a:pt x="898478" y="296839"/>
                    </a:cubicBezTo>
                    <a:cubicBezTo>
                      <a:pt x="896203" y="250209"/>
                      <a:pt x="889379" y="196756"/>
                      <a:pt x="878006" y="160362"/>
                    </a:cubicBezTo>
                    <a:cubicBezTo>
                      <a:pt x="866633" y="123968"/>
                      <a:pt x="854123" y="102359"/>
                      <a:pt x="830239" y="78475"/>
                    </a:cubicBezTo>
                    <a:cubicBezTo>
                      <a:pt x="806355" y="54591"/>
                      <a:pt x="769962" y="20472"/>
                      <a:pt x="727881" y="102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26" name="Freeform 52"/>
              <p:cNvSpPr/>
              <p:nvPr/>
            </p:nvSpPr>
            <p:spPr>
              <a:xfrm>
                <a:off x="8550322" y="1255594"/>
                <a:ext cx="357117" cy="500417"/>
              </a:xfrm>
              <a:custGeom>
                <a:avLst/>
                <a:gdLst>
                  <a:gd name="connsiteX0" fmla="*/ 109182 w 357117"/>
                  <a:gd name="connsiteY0" fmla="*/ 0 h 500417"/>
                  <a:gd name="connsiteX1" fmla="*/ 177421 w 357117"/>
                  <a:gd name="connsiteY1" fmla="*/ 54591 h 500417"/>
                  <a:gd name="connsiteX2" fmla="*/ 204717 w 357117"/>
                  <a:gd name="connsiteY2" fmla="*/ 40943 h 500417"/>
                  <a:gd name="connsiteX3" fmla="*/ 266132 w 357117"/>
                  <a:gd name="connsiteY3" fmla="*/ 61415 h 500417"/>
                  <a:gd name="connsiteX4" fmla="*/ 320723 w 357117"/>
                  <a:gd name="connsiteY4" fmla="*/ 143302 h 500417"/>
                  <a:gd name="connsiteX5" fmla="*/ 348018 w 357117"/>
                  <a:gd name="connsiteY5" fmla="*/ 245660 h 500417"/>
                  <a:gd name="connsiteX6" fmla="*/ 348018 w 357117"/>
                  <a:gd name="connsiteY6" fmla="*/ 368490 h 500417"/>
                  <a:gd name="connsiteX7" fmla="*/ 320723 w 357117"/>
                  <a:gd name="connsiteY7" fmla="*/ 491319 h 500417"/>
                  <a:gd name="connsiteX8" fmla="*/ 129654 w 357117"/>
                  <a:gd name="connsiteY8" fmla="*/ 423081 h 500417"/>
                  <a:gd name="connsiteX9" fmla="*/ 129654 w 357117"/>
                  <a:gd name="connsiteY9" fmla="*/ 300251 h 500417"/>
                  <a:gd name="connsiteX10" fmla="*/ 163774 w 357117"/>
                  <a:gd name="connsiteY10" fmla="*/ 177421 h 500417"/>
                  <a:gd name="connsiteX11" fmla="*/ 170597 w 357117"/>
                  <a:gd name="connsiteY11" fmla="*/ 109182 h 500417"/>
                  <a:gd name="connsiteX12" fmla="*/ 150126 w 357117"/>
                  <a:gd name="connsiteY12" fmla="*/ 122830 h 500417"/>
                  <a:gd name="connsiteX13" fmla="*/ 81887 w 357117"/>
                  <a:gd name="connsiteY13" fmla="*/ 197893 h 500417"/>
                  <a:gd name="connsiteX14" fmla="*/ 0 w 357117"/>
                  <a:gd name="connsiteY14" fmla="*/ 245660 h 50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7117" h="500417">
                    <a:moveTo>
                      <a:pt x="109182" y="0"/>
                    </a:moveTo>
                    <a:cubicBezTo>
                      <a:pt x="135340" y="23883"/>
                      <a:pt x="161499" y="47767"/>
                      <a:pt x="177421" y="54591"/>
                    </a:cubicBezTo>
                    <a:cubicBezTo>
                      <a:pt x="193343" y="61415"/>
                      <a:pt x="189932" y="39806"/>
                      <a:pt x="204717" y="40943"/>
                    </a:cubicBezTo>
                    <a:cubicBezTo>
                      <a:pt x="219502" y="42080"/>
                      <a:pt x="246798" y="44355"/>
                      <a:pt x="266132" y="61415"/>
                    </a:cubicBezTo>
                    <a:cubicBezTo>
                      <a:pt x="285466" y="78475"/>
                      <a:pt x="307075" y="112595"/>
                      <a:pt x="320723" y="143302"/>
                    </a:cubicBezTo>
                    <a:cubicBezTo>
                      <a:pt x="334371" y="174009"/>
                      <a:pt x="343469" y="208129"/>
                      <a:pt x="348018" y="245660"/>
                    </a:cubicBezTo>
                    <a:cubicBezTo>
                      <a:pt x="352567" y="283191"/>
                      <a:pt x="352567" y="327547"/>
                      <a:pt x="348018" y="368490"/>
                    </a:cubicBezTo>
                    <a:cubicBezTo>
                      <a:pt x="343469" y="409433"/>
                      <a:pt x="357117" y="482221"/>
                      <a:pt x="320723" y="491319"/>
                    </a:cubicBezTo>
                    <a:cubicBezTo>
                      <a:pt x="284329" y="500417"/>
                      <a:pt x="161499" y="454926"/>
                      <a:pt x="129654" y="423081"/>
                    </a:cubicBezTo>
                    <a:cubicBezTo>
                      <a:pt x="97809" y="391236"/>
                      <a:pt x="123967" y="341194"/>
                      <a:pt x="129654" y="300251"/>
                    </a:cubicBezTo>
                    <a:cubicBezTo>
                      <a:pt x="135341" y="259308"/>
                      <a:pt x="156950" y="209266"/>
                      <a:pt x="163774" y="177421"/>
                    </a:cubicBezTo>
                    <a:cubicBezTo>
                      <a:pt x="170598" y="145576"/>
                      <a:pt x="172872" y="118281"/>
                      <a:pt x="170597" y="109182"/>
                    </a:cubicBezTo>
                    <a:cubicBezTo>
                      <a:pt x="168322" y="100083"/>
                      <a:pt x="164911" y="108045"/>
                      <a:pt x="150126" y="122830"/>
                    </a:cubicBezTo>
                    <a:cubicBezTo>
                      <a:pt x="135341" y="137615"/>
                      <a:pt x="106908" y="177421"/>
                      <a:pt x="81887" y="197893"/>
                    </a:cubicBezTo>
                    <a:cubicBezTo>
                      <a:pt x="56866" y="218365"/>
                      <a:pt x="28433" y="232012"/>
                      <a:pt x="0" y="24566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</p:grpSp>
        <p:sp>
          <p:nvSpPr>
            <p:cNvPr id="24" name="Freeform 50"/>
            <p:cNvSpPr/>
            <p:nvPr/>
          </p:nvSpPr>
          <p:spPr>
            <a:xfrm flipH="1">
              <a:off x="7358082" y="3071810"/>
              <a:ext cx="367472" cy="1285884"/>
            </a:xfrm>
            <a:custGeom>
              <a:avLst/>
              <a:gdLst>
                <a:gd name="connsiteX0" fmla="*/ 617561 w 1562668"/>
                <a:gd name="connsiteY0" fmla="*/ 109182 h 5468203"/>
                <a:gd name="connsiteX1" fmla="*/ 726743 w 1562668"/>
                <a:gd name="connsiteY1" fmla="*/ 20471 h 5468203"/>
                <a:gd name="connsiteX2" fmla="*/ 815453 w 1562668"/>
                <a:gd name="connsiteY2" fmla="*/ 0 h 5468203"/>
                <a:gd name="connsiteX3" fmla="*/ 965579 w 1562668"/>
                <a:gd name="connsiteY3" fmla="*/ 20471 h 5468203"/>
                <a:gd name="connsiteX4" fmla="*/ 1054289 w 1562668"/>
                <a:gd name="connsiteY4" fmla="*/ 75062 h 5468203"/>
                <a:gd name="connsiteX5" fmla="*/ 1108880 w 1562668"/>
                <a:gd name="connsiteY5" fmla="*/ 143301 h 5468203"/>
                <a:gd name="connsiteX6" fmla="*/ 1129352 w 1562668"/>
                <a:gd name="connsiteY6" fmla="*/ 252483 h 5468203"/>
                <a:gd name="connsiteX7" fmla="*/ 1108880 w 1562668"/>
                <a:gd name="connsiteY7" fmla="*/ 388961 h 5468203"/>
                <a:gd name="connsiteX8" fmla="*/ 1074761 w 1562668"/>
                <a:gd name="connsiteY8" fmla="*/ 532262 h 5468203"/>
                <a:gd name="connsiteX9" fmla="*/ 1020170 w 1562668"/>
                <a:gd name="connsiteY9" fmla="*/ 648268 h 5468203"/>
                <a:gd name="connsiteX10" fmla="*/ 972403 w 1562668"/>
                <a:gd name="connsiteY10" fmla="*/ 750626 h 5468203"/>
                <a:gd name="connsiteX11" fmla="*/ 986050 w 1562668"/>
                <a:gd name="connsiteY11" fmla="*/ 818865 h 5468203"/>
                <a:gd name="connsiteX12" fmla="*/ 1033818 w 1562668"/>
                <a:gd name="connsiteY12" fmla="*/ 852985 h 5468203"/>
                <a:gd name="connsiteX13" fmla="*/ 1156648 w 1562668"/>
                <a:gd name="connsiteY13" fmla="*/ 921223 h 5468203"/>
                <a:gd name="connsiteX14" fmla="*/ 1293125 w 1562668"/>
                <a:gd name="connsiteY14" fmla="*/ 989462 h 5468203"/>
                <a:gd name="connsiteX15" fmla="*/ 1354540 w 1562668"/>
                <a:gd name="connsiteY15" fmla="*/ 1023582 h 5468203"/>
                <a:gd name="connsiteX16" fmla="*/ 1388659 w 1562668"/>
                <a:gd name="connsiteY16" fmla="*/ 1132764 h 5468203"/>
                <a:gd name="connsiteX17" fmla="*/ 1436427 w 1562668"/>
                <a:gd name="connsiteY17" fmla="*/ 1453486 h 5468203"/>
                <a:gd name="connsiteX18" fmla="*/ 1497842 w 1562668"/>
                <a:gd name="connsiteY18" fmla="*/ 1801504 h 5468203"/>
                <a:gd name="connsiteX19" fmla="*/ 1545609 w 1562668"/>
                <a:gd name="connsiteY19" fmla="*/ 2251880 h 5468203"/>
                <a:gd name="connsiteX20" fmla="*/ 1559256 w 1562668"/>
                <a:gd name="connsiteY20" fmla="*/ 2627194 h 5468203"/>
                <a:gd name="connsiteX21" fmla="*/ 1559256 w 1562668"/>
                <a:gd name="connsiteY21" fmla="*/ 2756847 h 5468203"/>
                <a:gd name="connsiteX22" fmla="*/ 1538785 w 1562668"/>
                <a:gd name="connsiteY22" fmla="*/ 2797791 h 5468203"/>
                <a:gd name="connsiteX23" fmla="*/ 1545609 w 1562668"/>
                <a:gd name="connsiteY23" fmla="*/ 2900149 h 5468203"/>
                <a:gd name="connsiteX24" fmla="*/ 1511489 w 1562668"/>
                <a:gd name="connsiteY24" fmla="*/ 2988859 h 5468203"/>
                <a:gd name="connsiteX25" fmla="*/ 1477370 w 1562668"/>
                <a:gd name="connsiteY25" fmla="*/ 3050274 h 5468203"/>
                <a:gd name="connsiteX26" fmla="*/ 1429603 w 1562668"/>
                <a:gd name="connsiteY26" fmla="*/ 3063922 h 5468203"/>
                <a:gd name="connsiteX27" fmla="*/ 1361364 w 1562668"/>
                <a:gd name="connsiteY27" fmla="*/ 3077570 h 5468203"/>
                <a:gd name="connsiteX28" fmla="*/ 1320421 w 1562668"/>
                <a:gd name="connsiteY28" fmla="*/ 3043450 h 5468203"/>
                <a:gd name="connsiteX29" fmla="*/ 1293125 w 1562668"/>
                <a:gd name="connsiteY29" fmla="*/ 3050274 h 5468203"/>
                <a:gd name="connsiteX30" fmla="*/ 1265830 w 1562668"/>
                <a:gd name="connsiteY30" fmla="*/ 3282286 h 5468203"/>
                <a:gd name="connsiteX31" fmla="*/ 1218062 w 1562668"/>
                <a:gd name="connsiteY31" fmla="*/ 3548417 h 5468203"/>
                <a:gd name="connsiteX32" fmla="*/ 1197591 w 1562668"/>
                <a:gd name="connsiteY32" fmla="*/ 3916907 h 5468203"/>
                <a:gd name="connsiteX33" fmla="*/ 1183943 w 1562668"/>
                <a:gd name="connsiteY33" fmla="*/ 4292220 h 5468203"/>
                <a:gd name="connsiteX34" fmla="*/ 1204415 w 1562668"/>
                <a:gd name="connsiteY34" fmla="*/ 4715301 h 5468203"/>
                <a:gd name="connsiteX35" fmla="*/ 1183943 w 1562668"/>
                <a:gd name="connsiteY35" fmla="*/ 4817659 h 5468203"/>
                <a:gd name="connsiteX36" fmla="*/ 1190767 w 1562668"/>
                <a:gd name="connsiteY36" fmla="*/ 4838131 h 5468203"/>
                <a:gd name="connsiteX37" fmla="*/ 1218062 w 1562668"/>
                <a:gd name="connsiteY37" fmla="*/ 4885898 h 5468203"/>
                <a:gd name="connsiteX38" fmla="*/ 1327245 w 1562668"/>
                <a:gd name="connsiteY38" fmla="*/ 4940489 h 5468203"/>
                <a:gd name="connsiteX39" fmla="*/ 1456898 w 1562668"/>
                <a:gd name="connsiteY39" fmla="*/ 4981432 h 5468203"/>
                <a:gd name="connsiteX40" fmla="*/ 1497842 w 1562668"/>
                <a:gd name="connsiteY40" fmla="*/ 5022376 h 5468203"/>
                <a:gd name="connsiteX41" fmla="*/ 1477370 w 1562668"/>
                <a:gd name="connsiteY41" fmla="*/ 5056495 h 5468203"/>
                <a:gd name="connsiteX42" fmla="*/ 1388659 w 1562668"/>
                <a:gd name="connsiteY42" fmla="*/ 5104262 h 5468203"/>
                <a:gd name="connsiteX43" fmla="*/ 1265830 w 1562668"/>
                <a:gd name="connsiteY43" fmla="*/ 5104262 h 5468203"/>
                <a:gd name="connsiteX44" fmla="*/ 1122528 w 1562668"/>
                <a:gd name="connsiteY44" fmla="*/ 5076967 h 5468203"/>
                <a:gd name="connsiteX45" fmla="*/ 1074761 w 1562668"/>
                <a:gd name="connsiteY45" fmla="*/ 5056495 h 5468203"/>
                <a:gd name="connsiteX46" fmla="*/ 1020170 w 1562668"/>
                <a:gd name="connsiteY46" fmla="*/ 5022376 h 5468203"/>
                <a:gd name="connsiteX47" fmla="*/ 986050 w 1562668"/>
                <a:gd name="connsiteY47" fmla="*/ 5063319 h 5468203"/>
                <a:gd name="connsiteX48" fmla="*/ 883692 w 1562668"/>
                <a:gd name="connsiteY48" fmla="*/ 5049671 h 5468203"/>
                <a:gd name="connsiteX49" fmla="*/ 801806 w 1562668"/>
                <a:gd name="connsiteY49" fmla="*/ 5001904 h 5468203"/>
                <a:gd name="connsiteX50" fmla="*/ 788158 w 1562668"/>
                <a:gd name="connsiteY50" fmla="*/ 4940489 h 5468203"/>
                <a:gd name="connsiteX51" fmla="*/ 808630 w 1562668"/>
                <a:gd name="connsiteY51" fmla="*/ 4865426 h 5468203"/>
                <a:gd name="connsiteX52" fmla="*/ 788158 w 1562668"/>
                <a:gd name="connsiteY52" fmla="*/ 4831307 h 5468203"/>
                <a:gd name="connsiteX53" fmla="*/ 767686 w 1562668"/>
                <a:gd name="connsiteY53" fmla="*/ 4694829 h 5468203"/>
                <a:gd name="connsiteX54" fmla="*/ 781334 w 1562668"/>
                <a:gd name="connsiteY54" fmla="*/ 4408226 h 5468203"/>
                <a:gd name="connsiteX55" fmla="*/ 781334 w 1562668"/>
                <a:gd name="connsiteY55" fmla="*/ 4183038 h 5468203"/>
                <a:gd name="connsiteX56" fmla="*/ 788158 w 1562668"/>
                <a:gd name="connsiteY56" fmla="*/ 4087504 h 5468203"/>
                <a:gd name="connsiteX57" fmla="*/ 781334 w 1562668"/>
                <a:gd name="connsiteY57" fmla="*/ 4039737 h 5468203"/>
                <a:gd name="connsiteX58" fmla="*/ 747215 w 1562668"/>
                <a:gd name="connsiteY58" fmla="*/ 4073856 h 5468203"/>
                <a:gd name="connsiteX59" fmla="*/ 713095 w 1562668"/>
                <a:gd name="connsiteY59" fmla="*/ 4346811 h 5468203"/>
                <a:gd name="connsiteX60" fmla="*/ 685800 w 1562668"/>
                <a:gd name="connsiteY60" fmla="*/ 4572000 h 5468203"/>
                <a:gd name="connsiteX61" fmla="*/ 672152 w 1562668"/>
                <a:gd name="connsiteY61" fmla="*/ 4681182 h 5468203"/>
                <a:gd name="connsiteX62" fmla="*/ 651680 w 1562668"/>
                <a:gd name="connsiteY62" fmla="*/ 4769892 h 5468203"/>
                <a:gd name="connsiteX63" fmla="*/ 658504 w 1562668"/>
                <a:gd name="connsiteY63" fmla="*/ 4844955 h 5468203"/>
                <a:gd name="connsiteX64" fmla="*/ 638033 w 1562668"/>
                <a:gd name="connsiteY64" fmla="*/ 4933665 h 5468203"/>
                <a:gd name="connsiteX65" fmla="*/ 672152 w 1562668"/>
                <a:gd name="connsiteY65" fmla="*/ 5001904 h 5468203"/>
                <a:gd name="connsiteX66" fmla="*/ 685800 w 1562668"/>
                <a:gd name="connsiteY66" fmla="*/ 5042847 h 5468203"/>
                <a:gd name="connsiteX67" fmla="*/ 685800 w 1562668"/>
                <a:gd name="connsiteY67" fmla="*/ 5104262 h 5468203"/>
                <a:gd name="connsiteX68" fmla="*/ 740391 w 1562668"/>
                <a:gd name="connsiteY68" fmla="*/ 5220268 h 5468203"/>
                <a:gd name="connsiteX69" fmla="*/ 842749 w 1562668"/>
                <a:gd name="connsiteY69" fmla="*/ 5377217 h 5468203"/>
                <a:gd name="connsiteX70" fmla="*/ 822277 w 1562668"/>
                <a:gd name="connsiteY70" fmla="*/ 5431808 h 5468203"/>
                <a:gd name="connsiteX71" fmla="*/ 726743 w 1562668"/>
                <a:gd name="connsiteY71" fmla="*/ 5465928 h 5468203"/>
                <a:gd name="connsiteX72" fmla="*/ 583442 w 1562668"/>
                <a:gd name="connsiteY72" fmla="*/ 5418161 h 5468203"/>
                <a:gd name="connsiteX73" fmla="*/ 474259 w 1562668"/>
                <a:gd name="connsiteY73" fmla="*/ 5377217 h 5468203"/>
                <a:gd name="connsiteX74" fmla="*/ 433316 w 1562668"/>
                <a:gd name="connsiteY74" fmla="*/ 5261211 h 5468203"/>
                <a:gd name="connsiteX75" fmla="*/ 406021 w 1562668"/>
                <a:gd name="connsiteY75" fmla="*/ 5206620 h 5468203"/>
                <a:gd name="connsiteX76" fmla="*/ 365077 w 1562668"/>
                <a:gd name="connsiteY76" fmla="*/ 5172501 h 5468203"/>
                <a:gd name="connsiteX77" fmla="*/ 378725 w 1562668"/>
                <a:gd name="connsiteY77" fmla="*/ 5111086 h 5468203"/>
                <a:gd name="connsiteX78" fmla="*/ 385549 w 1562668"/>
                <a:gd name="connsiteY78" fmla="*/ 5070143 h 5468203"/>
                <a:gd name="connsiteX79" fmla="*/ 344606 w 1562668"/>
                <a:gd name="connsiteY79" fmla="*/ 5008728 h 5468203"/>
                <a:gd name="connsiteX80" fmla="*/ 351430 w 1562668"/>
                <a:gd name="connsiteY80" fmla="*/ 4851779 h 5468203"/>
                <a:gd name="connsiteX81" fmla="*/ 324134 w 1562668"/>
                <a:gd name="connsiteY81" fmla="*/ 4647062 h 5468203"/>
                <a:gd name="connsiteX82" fmla="*/ 310486 w 1562668"/>
                <a:gd name="connsiteY82" fmla="*/ 4435522 h 5468203"/>
                <a:gd name="connsiteX83" fmla="*/ 296839 w 1562668"/>
                <a:gd name="connsiteY83" fmla="*/ 4292220 h 5468203"/>
                <a:gd name="connsiteX84" fmla="*/ 283191 w 1562668"/>
                <a:gd name="connsiteY84" fmla="*/ 4060208 h 5468203"/>
                <a:gd name="connsiteX85" fmla="*/ 317310 w 1562668"/>
                <a:gd name="connsiteY85" fmla="*/ 3882788 h 5468203"/>
                <a:gd name="connsiteX86" fmla="*/ 344606 w 1562668"/>
                <a:gd name="connsiteY86" fmla="*/ 3671247 h 5468203"/>
                <a:gd name="connsiteX87" fmla="*/ 358253 w 1562668"/>
                <a:gd name="connsiteY87" fmla="*/ 3500650 h 5468203"/>
                <a:gd name="connsiteX88" fmla="*/ 385549 w 1562668"/>
                <a:gd name="connsiteY88" fmla="*/ 3336877 h 5468203"/>
                <a:gd name="connsiteX89" fmla="*/ 371901 w 1562668"/>
                <a:gd name="connsiteY89" fmla="*/ 3016155 h 5468203"/>
                <a:gd name="connsiteX90" fmla="*/ 358253 w 1562668"/>
                <a:gd name="connsiteY90" fmla="*/ 2866029 h 5468203"/>
                <a:gd name="connsiteX91" fmla="*/ 214952 w 1562668"/>
                <a:gd name="connsiteY91" fmla="*/ 2729552 h 5468203"/>
                <a:gd name="connsiteX92" fmla="*/ 119418 w 1562668"/>
                <a:gd name="connsiteY92" fmla="*/ 2545307 h 5468203"/>
                <a:gd name="connsiteX93" fmla="*/ 44355 w 1562668"/>
                <a:gd name="connsiteY93" fmla="*/ 2299647 h 5468203"/>
                <a:gd name="connsiteX94" fmla="*/ 10236 w 1562668"/>
                <a:gd name="connsiteY94" fmla="*/ 2122226 h 5468203"/>
                <a:gd name="connsiteX95" fmla="*/ 3412 w 1562668"/>
                <a:gd name="connsiteY95" fmla="*/ 1733265 h 5468203"/>
                <a:gd name="connsiteX96" fmla="*/ 30707 w 1562668"/>
                <a:gd name="connsiteY96" fmla="*/ 1494429 h 5468203"/>
                <a:gd name="connsiteX97" fmla="*/ 71650 w 1562668"/>
                <a:gd name="connsiteY97" fmla="*/ 1296537 h 5468203"/>
                <a:gd name="connsiteX98" fmla="*/ 92122 w 1562668"/>
                <a:gd name="connsiteY98" fmla="*/ 1173707 h 5468203"/>
                <a:gd name="connsiteX99" fmla="*/ 126242 w 1562668"/>
                <a:gd name="connsiteY99" fmla="*/ 1064525 h 5468203"/>
                <a:gd name="connsiteX100" fmla="*/ 174009 w 1562668"/>
                <a:gd name="connsiteY100" fmla="*/ 982638 h 5468203"/>
                <a:gd name="connsiteX101" fmla="*/ 310486 w 1562668"/>
                <a:gd name="connsiteY101" fmla="*/ 928047 h 5468203"/>
                <a:gd name="connsiteX102" fmla="*/ 487907 w 1562668"/>
                <a:gd name="connsiteY102" fmla="*/ 846161 h 5468203"/>
                <a:gd name="connsiteX103" fmla="*/ 603913 w 1562668"/>
                <a:gd name="connsiteY103" fmla="*/ 791570 h 5468203"/>
                <a:gd name="connsiteX104" fmla="*/ 658504 w 1562668"/>
                <a:gd name="connsiteY104" fmla="*/ 750626 h 5468203"/>
                <a:gd name="connsiteX105" fmla="*/ 685800 w 1562668"/>
                <a:gd name="connsiteY105" fmla="*/ 702859 h 5468203"/>
                <a:gd name="connsiteX106" fmla="*/ 685800 w 1562668"/>
                <a:gd name="connsiteY106" fmla="*/ 641444 h 5468203"/>
                <a:gd name="connsiteX107" fmla="*/ 672152 w 1562668"/>
                <a:gd name="connsiteY107" fmla="*/ 580029 h 5468203"/>
                <a:gd name="connsiteX108" fmla="*/ 658504 w 1562668"/>
                <a:gd name="connsiteY108" fmla="*/ 539086 h 5468203"/>
                <a:gd name="connsiteX109" fmla="*/ 603913 w 1562668"/>
                <a:gd name="connsiteY109" fmla="*/ 491319 h 5468203"/>
                <a:gd name="connsiteX110" fmla="*/ 590265 w 1562668"/>
                <a:gd name="connsiteY110" fmla="*/ 464023 h 5468203"/>
                <a:gd name="connsiteX111" fmla="*/ 576618 w 1562668"/>
                <a:gd name="connsiteY111" fmla="*/ 409432 h 5468203"/>
                <a:gd name="connsiteX112" fmla="*/ 556146 w 1562668"/>
                <a:gd name="connsiteY112" fmla="*/ 348017 h 5468203"/>
                <a:gd name="connsiteX113" fmla="*/ 569794 w 1562668"/>
                <a:gd name="connsiteY113" fmla="*/ 327546 h 5468203"/>
                <a:gd name="connsiteX114" fmla="*/ 569794 w 1562668"/>
                <a:gd name="connsiteY114" fmla="*/ 266131 h 5468203"/>
                <a:gd name="connsiteX115" fmla="*/ 583442 w 1562668"/>
                <a:gd name="connsiteY115" fmla="*/ 177420 h 5468203"/>
                <a:gd name="connsiteX116" fmla="*/ 617561 w 1562668"/>
                <a:gd name="connsiteY116" fmla="*/ 109182 h 546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562668" h="5468203">
                  <a:moveTo>
                    <a:pt x="617561" y="109182"/>
                  </a:moveTo>
                  <a:cubicBezTo>
                    <a:pt x="641445" y="83024"/>
                    <a:pt x="693761" y="38668"/>
                    <a:pt x="726743" y="20471"/>
                  </a:cubicBezTo>
                  <a:cubicBezTo>
                    <a:pt x="759725" y="2274"/>
                    <a:pt x="775647" y="0"/>
                    <a:pt x="815453" y="0"/>
                  </a:cubicBezTo>
                  <a:cubicBezTo>
                    <a:pt x="855259" y="0"/>
                    <a:pt x="925773" y="7961"/>
                    <a:pt x="965579" y="20471"/>
                  </a:cubicBezTo>
                  <a:cubicBezTo>
                    <a:pt x="1005385" y="32981"/>
                    <a:pt x="1030406" y="54590"/>
                    <a:pt x="1054289" y="75062"/>
                  </a:cubicBezTo>
                  <a:cubicBezTo>
                    <a:pt x="1078172" y="95534"/>
                    <a:pt x="1096370" y="113731"/>
                    <a:pt x="1108880" y="143301"/>
                  </a:cubicBezTo>
                  <a:cubicBezTo>
                    <a:pt x="1121390" y="172871"/>
                    <a:pt x="1129352" y="211540"/>
                    <a:pt x="1129352" y="252483"/>
                  </a:cubicBezTo>
                  <a:cubicBezTo>
                    <a:pt x="1129352" y="293426"/>
                    <a:pt x="1117978" y="342331"/>
                    <a:pt x="1108880" y="388961"/>
                  </a:cubicBezTo>
                  <a:cubicBezTo>
                    <a:pt x="1099782" y="435591"/>
                    <a:pt x="1089546" y="489044"/>
                    <a:pt x="1074761" y="532262"/>
                  </a:cubicBezTo>
                  <a:cubicBezTo>
                    <a:pt x="1059976" y="575480"/>
                    <a:pt x="1020170" y="648268"/>
                    <a:pt x="1020170" y="648268"/>
                  </a:cubicBezTo>
                  <a:cubicBezTo>
                    <a:pt x="1003110" y="684662"/>
                    <a:pt x="978090" y="722193"/>
                    <a:pt x="972403" y="750626"/>
                  </a:cubicBezTo>
                  <a:cubicBezTo>
                    <a:pt x="966716" y="779059"/>
                    <a:pt x="975814" y="801805"/>
                    <a:pt x="986050" y="818865"/>
                  </a:cubicBezTo>
                  <a:cubicBezTo>
                    <a:pt x="996286" y="835925"/>
                    <a:pt x="1005385" y="835925"/>
                    <a:pt x="1033818" y="852985"/>
                  </a:cubicBezTo>
                  <a:cubicBezTo>
                    <a:pt x="1062251" y="870045"/>
                    <a:pt x="1113430" y="898477"/>
                    <a:pt x="1156648" y="921223"/>
                  </a:cubicBezTo>
                  <a:cubicBezTo>
                    <a:pt x="1199866" y="943969"/>
                    <a:pt x="1260143" y="972402"/>
                    <a:pt x="1293125" y="989462"/>
                  </a:cubicBezTo>
                  <a:cubicBezTo>
                    <a:pt x="1326107" y="1006522"/>
                    <a:pt x="1338618" y="999698"/>
                    <a:pt x="1354540" y="1023582"/>
                  </a:cubicBezTo>
                  <a:cubicBezTo>
                    <a:pt x="1370462" y="1047466"/>
                    <a:pt x="1375011" y="1061113"/>
                    <a:pt x="1388659" y="1132764"/>
                  </a:cubicBezTo>
                  <a:cubicBezTo>
                    <a:pt x="1402307" y="1204415"/>
                    <a:pt x="1418230" y="1342029"/>
                    <a:pt x="1436427" y="1453486"/>
                  </a:cubicBezTo>
                  <a:cubicBezTo>
                    <a:pt x="1454624" y="1564943"/>
                    <a:pt x="1479645" y="1668438"/>
                    <a:pt x="1497842" y="1801504"/>
                  </a:cubicBezTo>
                  <a:cubicBezTo>
                    <a:pt x="1516039" y="1934570"/>
                    <a:pt x="1535373" y="2114265"/>
                    <a:pt x="1545609" y="2251880"/>
                  </a:cubicBezTo>
                  <a:cubicBezTo>
                    <a:pt x="1555845" y="2389495"/>
                    <a:pt x="1556982" y="2543033"/>
                    <a:pt x="1559256" y="2627194"/>
                  </a:cubicBezTo>
                  <a:cubicBezTo>
                    <a:pt x="1561530" y="2711355"/>
                    <a:pt x="1562668" y="2728414"/>
                    <a:pt x="1559256" y="2756847"/>
                  </a:cubicBezTo>
                  <a:cubicBezTo>
                    <a:pt x="1555844" y="2785280"/>
                    <a:pt x="1541060" y="2773907"/>
                    <a:pt x="1538785" y="2797791"/>
                  </a:cubicBezTo>
                  <a:cubicBezTo>
                    <a:pt x="1536511" y="2821675"/>
                    <a:pt x="1550158" y="2868304"/>
                    <a:pt x="1545609" y="2900149"/>
                  </a:cubicBezTo>
                  <a:cubicBezTo>
                    <a:pt x="1541060" y="2931994"/>
                    <a:pt x="1522862" y="2963838"/>
                    <a:pt x="1511489" y="2988859"/>
                  </a:cubicBezTo>
                  <a:cubicBezTo>
                    <a:pt x="1500116" y="3013880"/>
                    <a:pt x="1491018" y="3037763"/>
                    <a:pt x="1477370" y="3050274"/>
                  </a:cubicBezTo>
                  <a:cubicBezTo>
                    <a:pt x="1463722" y="3062785"/>
                    <a:pt x="1448937" y="3059373"/>
                    <a:pt x="1429603" y="3063922"/>
                  </a:cubicBezTo>
                  <a:cubicBezTo>
                    <a:pt x="1410269" y="3068471"/>
                    <a:pt x="1379561" y="3080982"/>
                    <a:pt x="1361364" y="3077570"/>
                  </a:cubicBezTo>
                  <a:cubicBezTo>
                    <a:pt x="1343167" y="3074158"/>
                    <a:pt x="1331794" y="3047999"/>
                    <a:pt x="1320421" y="3043450"/>
                  </a:cubicBezTo>
                  <a:cubicBezTo>
                    <a:pt x="1309048" y="3038901"/>
                    <a:pt x="1302223" y="3010468"/>
                    <a:pt x="1293125" y="3050274"/>
                  </a:cubicBezTo>
                  <a:cubicBezTo>
                    <a:pt x="1284027" y="3090080"/>
                    <a:pt x="1278340" y="3199262"/>
                    <a:pt x="1265830" y="3282286"/>
                  </a:cubicBezTo>
                  <a:cubicBezTo>
                    <a:pt x="1253320" y="3365310"/>
                    <a:pt x="1229435" y="3442647"/>
                    <a:pt x="1218062" y="3548417"/>
                  </a:cubicBezTo>
                  <a:cubicBezTo>
                    <a:pt x="1206689" y="3654187"/>
                    <a:pt x="1203277" y="3792940"/>
                    <a:pt x="1197591" y="3916907"/>
                  </a:cubicBezTo>
                  <a:cubicBezTo>
                    <a:pt x="1191905" y="4040874"/>
                    <a:pt x="1182806" y="4159154"/>
                    <a:pt x="1183943" y="4292220"/>
                  </a:cubicBezTo>
                  <a:cubicBezTo>
                    <a:pt x="1185080" y="4425286"/>
                    <a:pt x="1204415" y="4627728"/>
                    <a:pt x="1204415" y="4715301"/>
                  </a:cubicBezTo>
                  <a:cubicBezTo>
                    <a:pt x="1204415" y="4802874"/>
                    <a:pt x="1186218" y="4797187"/>
                    <a:pt x="1183943" y="4817659"/>
                  </a:cubicBezTo>
                  <a:cubicBezTo>
                    <a:pt x="1181668" y="4838131"/>
                    <a:pt x="1185081" y="4826758"/>
                    <a:pt x="1190767" y="4838131"/>
                  </a:cubicBezTo>
                  <a:cubicBezTo>
                    <a:pt x="1196453" y="4849504"/>
                    <a:pt x="1195316" y="4868838"/>
                    <a:pt x="1218062" y="4885898"/>
                  </a:cubicBezTo>
                  <a:cubicBezTo>
                    <a:pt x="1240808" y="4902958"/>
                    <a:pt x="1287439" y="4924567"/>
                    <a:pt x="1327245" y="4940489"/>
                  </a:cubicBezTo>
                  <a:cubicBezTo>
                    <a:pt x="1367051" y="4956411"/>
                    <a:pt x="1428465" y="4967784"/>
                    <a:pt x="1456898" y="4981432"/>
                  </a:cubicBezTo>
                  <a:cubicBezTo>
                    <a:pt x="1485331" y="4995080"/>
                    <a:pt x="1494430" y="5009866"/>
                    <a:pt x="1497842" y="5022376"/>
                  </a:cubicBezTo>
                  <a:cubicBezTo>
                    <a:pt x="1501254" y="5034886"/>
                    <a:pt x="1495567" y="5042847"/>
                    <a:pt x="1477370" y="5056495"/>
                  </a:cubicBezTo>
                  <a:cubicBezTo>
                    <a:pt x="1459173" y="5070143"/>
                    <a:pt x="1423916" y="5096301"/>
                    <a:pt x="1388659" y="5104262"/>
                  </a:cubicBezTo>
                  <a:cubicBezTo>
                    <a:pt x="1353402" y="5112223"/>
                    <a:pt x="1310185" y="5108811"/>
                    <a:pt x="1265830" y="5104262"/>
                  </a:cubicBezTo>
                  <a:cubicBezTo>
                    <a:pt x="1221475" y="5099713"/>
                    <a:pt x="1154373" y="5084928"/>
                    <a:pt x="1122528" y="5076967"/>
                  </a:cubicBezTo>
                  <a:cubicBezTo>
                    <a:pt x="1090683" y="5069006"/>
                    <a:pt x="1091821" y="5065593"/>
                    <a:pt x="1074761" y="5056495"/>
                  </a:cubicBezTo>
                  <a:cubicBezTo>
                    <a:pt x="1057701" y="5047397"/>
                    <a:pt x="1034955" y="5021239"/>
                    <a:pt x="1020170" y="5022376"/>
                  </a:cubicBezTo>
                  <a:cubicBezTo>
                    <a:pt x="1005385" y="5023513"/>
                    <a:pt x="1008796" y="5058770"/>
                    <a:pt x="986050" y="5063319"/>
                  </a:cubicBezTo>
                  <a:cubicBezTo>
                    <a:pt x="963304" y="5067868"/>
                    <a:pt x="914399" y="5059907"/>
                    <a:pt x="883692" y="5049671"/>
                  </a:cubicBezTo>
                  <a:cubicBezTo>
                    <a:pt x="852985" y="5039435"/>
                    <a:pt x="817728" y="5020101"/>
                    <a:pt x="801806" y="5001904"/>
                  </a:cubicBezTo>
                  <a:cubicBezTo>
                    <a:pt x="785884" y="4983707"/>
                    <a:pt x="787021" y="4963235"/>
                    <a:pt x="788158" y="4940489"/>
                  </a:cubicBezTo>
                  <a:cubicBezTo>
                    <a:pt x="789295" y="4917743"/>
                    <a:pt x="808630" y="4883623"/>
                    <a:pt x="808630" y="4865426"/>
                  </a:cubicBezTo>
                  <a:cubicBezTo>
                    <a:pt x="808630" y="4847229"/>
                    <a:pt x="794982" y="4859740"/>
                    <a:pt x="788158" y="4831307"/>
                  </a:cubicBezTo>
                  <a:cubicBezTo>
                    <a:pt x="781334" y="4802874"/>
                    <a:pt x="768823" y="4765342"/>
                    <a:pt x="767686" y="4694829"/>
                  </a:cubicBezTo>
                  <a:cubicBezTo>
                    <a:pt x="766549" y="4624316"/>
                    <a:pt x="779059" y="4493524"/>
                    <a:pt x="781334" y="4408226"/>
                  </a:cubicBezTo>
                  <a:cubicBezTo>
                    <a:pt x="783609" y="4322928"/>
                    <a:pt x="780197" y="4236492"/>
                    <a:pt x="781334" y="4183038"/>
                  </a:cubicBezTo>
                  <a:cubicBezTo>
                    <a:pt x="782471" y="4129584"/>
                    <a:pt x="788158" y="4111387"/>
                    <a:pt x="788158" y="4087504"/>
                  </a:cubicBezTo>
                  <a:cubicBezTo>
                    <a:pt x="788158" y="4063621"/>
                    <a:pt x="788158" y="4042012"/>
                    <a:pt x="781334" y="4039737"/>
                  </a:cubicBezTo>
                  <a:cubicBezTo>
                    <a:pt x="774510" y="4037462"/>
                    <a:pt x="758588" y="4022677"/>
                    <a:pt x="747215" y="4073856"/>
                  </a:cubicBezTo>
                  <a:cubicBezTo>
                    <a:pt x="735842" y="4125035"/>
                    <a:pt x="723331" y="4263787"/>
                    <a:pt x="713095" y="4346811"/>
                  </a:cubicBezTo>
                  <a:cubicBezTo>
                    <a:pt x="702859" y="4429835"/>
                    <a:pt x="692624" y="4516272"/>
                    <a:pt x="685800" y="4572000"/>
                  </a:cubicBezTo>
                  <a:cubicBezTo>
                    <a:pt x="678976" y="4627729"/>
                    <a:pt x="677839" y="4648200"/>
                    <a:pt x="672152" y="4681182"/>
                  </a:cubicBezTo>
                  <a:cubicBezTo>
                    <a:pt x="666465" y="4714164"/>
                    <a:pt x="653955" y="4742597"/>
                    <a:pt x="651680" y="4769892"/>
                  </a:cubicBezTo>
                  <a:cubicBezTo>
                    <a:pt x="649405" y="4797188"/>
                    <a:pt x="660779" y="4817660"/>
                    <a:pt x="658504" y="4844955"/>
                  </a:cubicBezTo>
                  <a:cubicBezTo>
                    <a:pt x="656230" y="4872251"/>
                    <a:pt x="635758" y="4907507"/>
                    <a:pt x="638033" y="4933665"/>
                  </a:cubicBezTo>
                  <a:cubicBezTo>
                    <a:pt x="640308" y="4959823"/>
                    <a:pt x="664191" y="4983707"/>
                    <a:pt x="672152" y="5001904"/>
                  </a:cubicBezTo>
                  <a:cubicBezTo>
                    <a:pt x="680113" y="5020101"/>
                    <a:pt x="683525" y="5025787"/>
                    <a:pt x="685800" y="5042847"/>
                  </a:cubicBezTo>
                  <a:cubicBezTo>
                    <a:pt x="688075" y="5059907"/>
                    <a:pt x="676702" y="5074692"/>
                    <a:pt x="685800" y="5104262"/>
                  </a:cubicBezTo>
                  <a:cubicBezTo>
                    <a:pt x="694898" y="5133832"/>
                    <a:pt x="714233" y="5174776"/>
                    <a:pt x="740391" y="5220268"/>
                  </a:cubicBezTo>
                  <a:cubicBezTo>
                    <a:pt x="766549" y="5265760"/>
                    <a:pt x="829101" y="5341960"/>
                    <a:pt x="842749" y="5377217"/>
                  </a:cubicBezTo>
                  <a:cubicBezTo>
                    <a:pt x="856397" y="5412474"/>
                    <a:pt x="841611" y="5417023"/>
                    <a:pt x="822277" y="5431808"/>
                  </a:cubicBezTo>
                  <a:cubicBezTo>
                    <a:pt x="802943" y="5446593"/>
                    <a:pt x="766549" y="5468203"/>
                    <a:pt x="726743" y="5465928"/>
                  </a:cubicBezTo>
                  <a:cubicBezTo>
                    <a:pt x="686937" y="5463654"/>
                    <a:pt x="625523" y="5432946"/>
                    <a:pt x="583442" y="5418161"/>
                  </a:cubicBezTo>
                  <a:cubicBezTo>
                    <a:pt x="541361" y="5403376"/>
                    <a:pt x="499280" y="5403375"/>
                    <a:pt x="474259" y="5377217"/>
                  </a:cubicBezTo>
                  <a:cubicBezTo>
                    <a:pt x="449238" y="5351059"/>
                    <a:pt x="444689" y="5289644"/>
                    <a:pt x="433316" y="5261211"/>
                  </a:cubicBezTo>
                  <a:cubicBezTo>
                    <a:pt x="421943" y="5232778"/>
                    <a:pt x="417394" y="5221405"/>
                    <a:pt x="406021" y="5206620"/>
                  </a:cubicBezTo>
                  <a:cubicBezTo>
                    <a:pt x="394648" y="5191835"/>
                    <a:pt x="369626" y="5188423"/>
                    <a:pt x="365077" y="5172501"/>
                  </a:cubicBezTo>
                  <a:cubicBezTo>
                    <a:pt x="360528" y="5156579"/>
                    <a:pt x="375313" y="5128146"/>
                    <a:pt x="378725" y="5111086"/>
                  </a:cubicBezTo>
                  <a:cubicBezTo>
                    <a:pt x="382137" y="5094026"/>
                    <a:pt x="391235" y="5087203"/>
                    <a:pt x="385549" y="5070143"/>
                  </a:cubicBezTo>
                  <a:cubicBezTo>
                    <a:pt x="379863" y="5053083"/>
                    <a:pt x="350292" y="5045122"/>
                    <a:pt x="344606" y="5008728"/>
                  </a:cubicBezTo>
                  <a:cubicBezTo>
                    <a:pt x="338920" y="4972334"/>
                    <a:pt x="354842" y="4912057"/>
                    <a:pt x="351430" y="4851779"/>
                  </a:cubicBezTo>
                  <a:cubicBezTo>
                    <a:pt x="348018" y="4791501"/>
                    <a:pt x="330958" y="4716438"/>
                    <a:pt x="324134" y="4647062"/>
                  </a:cubicBezTo>
                  <a:cubicBezTo>
                    <a:pt x="317310" y="4577686"/>
                    <a:pt x="315035" y="4494662"/>
                    <a:pt x="310486" y="4435522"/>
                  </a:cubicBezTo>
                  <a:cubicBezTo>
                    <a:pt x="305937" y="4376382"/>
                    <a:pt x="301388" y="4354772"/>
                    <a:pt x="296839" y="4292220"/>
                  </a:cubicBezTo>
                  <a:cubicBezTo>
                    <a:pt x="292290" y="4229668"/>
                    <a:pt x="279779" y="4128447"/>
                    <a:pt x="283191" y="4060208"/>
                  </a:cubicBezTo>
                  <a:cubicBezTo>
                    <a:pt x="286603" y="3991969"/>
                    <a:pt x="307074" y="3947615"/>
                    <a:pt x="317310" y="3882788"/>
                  </a:cubicBezTo>
                  <a:cubicBezTo>
                    <a:pt x="327546" y="3817961"/>
                    <a:pt x="337782" y="3734937"/>
                    <a:pt x="344606" y="3671247"/>
                  </a:cubicBezTo>
                  <a:cubicBezTo>
                    <a:pt x="351430" y="3607557"/>
                    <a:pt x="351429" y="3556378"/>
                    <a:pt x="358253" y="3500650"/>
                  </a:cubicBezTo>
                  <a:cubicBezTo>
                    <a:pt x="365077" y="3444922"/>
                    <a:pt x="383274" y="3417626"/>
                    <a:pt x="385549" y="3336877"/>
                  </a:cubicBezTo>
                  <a:cubicBezTo>
                    <a:pt x="387824" y="3256128"/>
                    <a:pt x="376450" y="3094630"/>
                    <a:pt x="371901" y="3016155"/>
                  </a:cubicBezTo>
                  <a:cubicBezTo>
                    <a:pt x="367352" y="2937680"/>
                    <a:pt x="384411" y="2913796"/>
                    <a:pt x="358253" y="2866029"/>
                  </a:cubicBezTo>
                  <a:cubicBezTo>
                    <a:pt x="332095" y="2818262"/>
                    <a:pt x="254758" y="2783006"/>
                    <a:pt x="214952" y="2729552"/>
                  </a:cubicBezTo>
                  <a:cubicBezTo>
                    <a:pt x="175146" y="2676098"/>
                    <a:pt x="147851" y="2616958"/>
                    <a:pt x="119418" y="2545307"/>
                  </a:cubicBezTo>
                  <a:cubicBezTo>
                    <a:pt x="90985" y="2473656"/>
                    <a:pt x="62552" y="2370161"/>
                    <a:pt x="44355" y="2299647"/>
                  </a:cubicBezTo>
                  <a:cubicBezTo>
                    <a:pt x="26158" y="2229134"/>
                    <a:pt x="17060" y="2216623"/>
                    <a:pt x="10236" y="2122226"/>
                  </a:cubicBezTo>
                  <a:cubicBezTo>
                    <a:pt x="3412" y="2027829"/>
                    <a:pt x="0" y="1837898"/>
                    <a:pt x="3412" y="1733265"/>
                  </a:cubicBezTo>
                  <a:cubicBezTo>
                    <a:pt x="6824" y="1628632"/>
                    <a:pt x="19334" y="1567217"/>
                    <a:pt x="30707" y="1494429"/>
                  </a:cubicBezTo>
                  <a:cubicBezTo>
                    <a:pt x="42080" y="1421641"/>
                    <a:pt x="61414" y="1349991"/>
                    <a:pt x="71650" y="1296537"/>
                  </a:cubicBezTo>
                  <a:cubicBezTo>
                    <a:pt x="81886" y="1243083"/>
                    <a:pt x="83023" y="1212376"/>
                    <a:pt x="92122" y="1173707"/>
                  </a:cubicBezTo>
                  <a:cubicBezTo>
                    <a:pt x="101221" y="1135038"/>
                    <a:pt x="112594" y="1096370"/>
                    <a:pt x="126242" y="1064525"/>
                  </a:cubicBezTo>
                  <a:cubicBezTo>
                    <a:pt x="139890" y="1032680"/>
                    <a:pt x="143302" y="1005384"/>
                    <a:pt x="174009" y="982638"/>
                  </a:cubicBezTo>
                  <a:cubicBezTo>
                    <a:pt x="204716" y="959892"/>
                    <a:pt x="258170" y="950793"/>
                    <a:pt x="310486" y="928047"/>
                  </a:cubicBezTo>
                  <a:cubicBezTo>
                    <a:pt x="362802" y="905301"/>
                    <a:pt x="487907" y="846161"/>
                    <a:pt x="487907" y="846161"/>
                  </a:cubicBezTo>
                  <a:cubicBezTo>
                    <a:pt x="536812" y="823415"/>
                    <a:pt x="575480" y="807493"/>
                    <a:pt x="603913" y="791570"/>
                  </a:cubicBezTo>
                  <a:cubicBezTo>
                    <a:pt x="632346" y="775648"/>
                    <a:pt x="644856" y="765411"/>
                    <a:pt x="658504" y="750626"/>
                  </a:cubicBezTo>
                  <a:cubicBezTo>
                    <a:pt x="672152" y="735841"/>
                    <a:pt x="681251" y="721056"/>
                    <a:pt x="685800" y="702859"/>
                  </a:cubicBezTo>
                  <a:cubicBezTo>
                    <a:pt x="690349" y="684662"/>
                    <a:pt x="688075" y="661916"/>
                    <a:pt x="685800" y="641444"/>
                  </a:cubicBezTo>
                  <a:cubicBezTo>
                    <a:pt x="683525" y="620972"/>
                    <a:pt x="676701" y="597089"/>
                    <a:pt x="672152" y="580029"/>
                  </a:cubicBezTo>
                  <a:cubicBezTo>
                    <a:pt x="667603" y="562969"/>
                    <a:pt x="669877" y="553871"/>
                    <a:pt x="658504" y="539086"/>
                  </a:cubicBezTo>
                  <a:cubicBezTo>
                    <a:pt x="647131" y="524301"/>
                    <a:pt x="615286" y="503829"/>
                    <a:pt x="603913" y="491319"/>
                  </a:cubicBezTo>
                  <a:cubicBezTo>
                    <a:pt x="592540" y="478809"/>
                    <a:pt x="594814" y="477671"/>
                    <a:pt x="590265" y="464023"/>
                  </a:cubicBezTo>
                  <a:cubicBezTo>
                    <a:pt x="585716" y="450375"/>
                    <a:pt x="582304" y="428766"/>
                    <a:pt x="576618" y="409432"/>
                  </a:cubicBezTo>
                  <a:cubicBezTo>
                    <a:pt x="570932" y="390098"/>
                    <a:pt x="557283" y="361665"/>
                    <a:pt x="556146" y="348017"/>
                  </a:cubicBezTo>
                  <a:cubicBezTo>
                    <a:pt x="555009" y="334369"/>
                    <a:pt x="567519" y="341194"/>
                    <a:pt x="569794" y="327546"/>
                  </a:cubicBezTo>
                  <a:cubicBezTo>
                    <a:pt x="572069" y="313898"/>
                    <a:pt x="567519" y="291152"/>
                    <a:pt x="569794" y="266131"/>
                  </a:cubicBezTo>
                  <a:cubicBezTo>
                    <a:pt x="572069" y="241110"/>
                    <a:pt x="575481" y="204716"/>
                    <a:pt x="583442" y="177420"/>
                  </a:cubicBezTo>
                  <a:cubicBezTo>
                    <a:pt x="591403" y="150124"/>
                    <a:pt x="593677" y="135340"/>
                    <a:pt x="617561" y="109182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grpSp>
        <p:nvGrpSpPr>
          <p:cNvPr id="39" name="Group 9"/>
          <p:cNvGrpSpPr/>
          <p:nvPr/>
        </p:nvGrpSpPr>
        <p:grpSpPr>
          <a:xfrm>
            <a:off x="2715650" y="4071231"/>
            <a:ext cx="427241" cy="1304030"/>
            <a:chOff x="5500694" y="4214818"/>
            <a:chExt cx="533400" cy="1765300"/>
          </a:xfrm>
          <a:solidFill>
            <a:schemeClr val="tx2">
              <a:lumMod val="75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40" name="Freeform 288"/>
            <p:cNvSpPr>
              <a:spLocks noEditPoints="1"/>
            </p:cNvSpPr>
            <p:nvPr/>
          </p:nvSpPr>
          <p:spPr bwMode="auto">
            <a:xfrm>
              <a:off x="5500694" y="4214818"/>
              <a:ext cx="533400" cy="1765300"/>
            </a:xfrm>
            <a:custGeom>
              <a:avLst/>
              <a:gdLst/>
              <a:ahLst/>
              <a:cxnLst>
                <a:cxn ang="0">
                  <a:pos x="300" y="204"/>
                </a:cxn>
                <a:cxn ang="0">
                  <a:pos x="240" y="172"/>
                </a:cxn>
                <a:cxn ang="0">
                  <a:pos x="212" y="154"/>
                </a:cxn>
                <a:cxn ang="0">
                  <a:pos x="202" y="142"/>
                </a:cxn>
                <a:cxn ang="0">
                  <a:pos x="204" y="120"/>
                </a:cxn>
                <a:cxn ang="0">
                  <a:pos x="222" y="80"/>
                </a:cxn>
                <a:cxn ang="0">
                  <a:pos x="220" y="32"/>
                </a:cxn>
                <a:cxn ang="0">
                  <a:pos x="190" y="2"/>
                </a:cxn>
                <a:cxn ang="0">
                  <a:pos x="156" y="4"/>
                </a:cxn>
                <a:cxn ang="0">
                  <a:pos x="132" y="22"/>
                </a:cxn>
                <a:cxn ang="0">
                  <a:pos x="126" y="44"/>
                </a:cxn>
                <a:cxn ang="0">
                  <a:pos x="124" y="66"/>
                </a:cxn>
                <a:cxn ang="0">
                  <a:pos x="122" y="86"/>
                </a:cxn>
                <a:cxn ang="0">
                  <a:pos x="134" y="108"/>
                </a:cxn>
                <a:cxn ang="0">
                  <a:pos x="134" y="138"/>
                </a:cxn>
                <a:cxn ang="0">
                  <a:pos x="116" y="154"/>
                </a:cxn>
                <a:cxn ang="0">
                  <a:pos x="50" y="186"/>
                </a:cxn>
                <a:cxn ang="0">
                  <a:pos x="40" y="194"/>
                </a:cxn>
                <a:cxn ang="0">
                  <a:pos x="22" y="232"/>
                </a:cxn>
                <a:cxn ang="0">
                  <a:pos x="0" y="358"/>
                </a:cxn>
                <a:cxn ang="0">
                  <a:pos x="8" y="400"/>
                </a:cxn>
                <a:cxn ang="0">
                  <a:pos x="42" y="446"/>
                </a:cxn>
                <a:cxn ang="0">
                  <a:pos x="58" y="496"/>
                </a:cxn>
                <a:cxn ang="0">
                  <a:pos x="54" y="580"/>
                </a:cxn>
                <a:cxn ang="0">
                  <a:pos x="60" y="642"/>
                </a:cxn>
                <a:cxn ang="0">
                  <a:pos x="56" y="888"/>
                </a:cxn>
                <a:cxn ang="0">
                  <a:pos x="54" y="974"/>
                </a:cxn>
                <a:cxn ang="0">
                  <a:pos x="64" y="1048"/>
                </a:cxn>
                <a:cxn ang="0">
                  <a:pos x="38" y="1092"/>
                </a:cxn>
                <a:cxn ang="0">
                  <a:pos x="56" y="1106"/>
                </a:cxn>
                <a:cxn ang="0">
                  <a:pos x="86" y="1102"/>
                </a:cxn>
                <a:cxn ang="0">
                  <a:pos x="126" y="1070"/>
                </a:cxn>
                <a:cxn ang="0">
                  <a:pos x="136" y="1050"/>
                </a:cxn>
                <a:cxn ang="0">
                  <a:pos x="140" y="1012"/>
                </a:cxn>
                <a:cxn ang="0">
                  <a:pos x="144" y="736"/>
                </a:cxn>
                <a:cxn ang="0">
                  <a:pos x="156" y="626"/>
                </a:cxn>
                <a:cxn ang="0">
                  <a:pos x="158" y="620"/>
                </a:cxn>
                <a:cxn ang="0">
                  <a:pos x="178" y="742"/>
                </a:cxn>
                <a:cxn ang="0">
                  <a:pos x="180" y="922"/>
                </a:cxn>
                <a:cxn ang="0">
                  <a:pos x="178" y="1058"/>
                </a:cxn>
                <a:cxn ang="0">
                  <a:pos x="190" y="1066"/>
                </a:cxn>
                <a:cxn ang="0">
                  <a:pos x="188" y="1086"/>
                </a:cxn>
                <a:cxn ang="0">
                  <a:pos x="198" y="1108"/>
                </a:cxn>
                <a:cxn ang="0">
                  <a:pos x="230" y="1112"/>
                </a:cxn>
                <a:cxn ang="0">
                  <a:pos x="248" y="1090"/>
                </a:cxn>
                <a:cxn ang="0">
                  <a:pos x="238" y="1054"/>
                </a:cxn>
                <a:cxn ang="0">
                  <a:pos x="246" y="920"/>
                </a:cxn>
                <a:cxn ang="0">
                  <a:pos x="252" y="746"/>
                </a:cxn>
                <a:cxn ang="0">
                  <a:pos x="266" y="582"/>
                </a:cxn>
                <a:cxn ang="0">
                  <a:pos x="276" y="560"/>
                </a:cxn>
                <a:cxn ang="0">
                  <a:pos x="296" y="480"/>
                </a:cxn>
                <a:cxn ang="0">
                  <a:pos x="336" y="368"/>
                </a:cxn>
                <a:cxn ang="0">
                  <a:pos x="324" y="292"/>
                </a:cxn>
                <a:cxn ang="0">
                  <a:pos x="68" y="380"/>
                </a:cxn>
                <a:cxn ang="0">
                  <a:pos x="60" y="360"/>
                </a:cxn>
                <a:cxn ang="0">
                  <a:pos x="68" y="358"/>
                </a:cxn>
                <a:cxn ang="0">
                  <a:pos x="274" y="376"/>
                </a:cxn>
                <a:cxn ang="0">
                  <a:pos x="266" y="362"/>
                </a:cxn>
                <a:cxn ang="0">
                  <a:pos x="274" y="376"/>
                </a:cxn>
              </a:cxnLst>
              <a:rect l="0" t="0" r="r" b="b"/>
              <a:pathLst>
                <a:path w="336" h="1112">
                  <a:moveTo>
                    <a:pt x="308" y="222"/>
                  </a:moveTo>
                  <a:lnTo>
                    <a:pt x="308" y="222"/>
                  </a:lnTo>
                  <a:lnTo>
                    <a:pt x="304" y="210"/>
                  </a:lnTo>
                  <a:lnTo>
                    <a:pt x="300" y="204"/>
                  </a:lnTo>
                  <a:lnTo>
                    <a:pt x="294" y="198"/>
                  </a:lnTo>
                  <a:lnTo>
                    <a:pt x="286" y="192"/>
                  </a:lnTo>
                  <a:lnTo>
                    <a:pt x="274" y="186"/>
                  </a:lnTo>
                  <a:lnTo>
                    <a:pt x="240" y="172"/>
                  </a:lnTo>
                  <a:lnTo>
                    <a:pt x="240" y="172"/>
                  </a:lnTo>
                  <a:lnTo>
                    <a:pt x="224" y="164"/>
                  </a:lnTo>
                  <a:lnTo>
                    <a:pt x="218" y="158"/>
                  </a:lnTo>
                  <a:lnTo>
                    <a:pt x="212" y="154"/>
                  </a:lnTo>
                  <a:lnTo>
                    <a:pt x="212" y="154"/>
                  </a:lnTo>
                  <a:lnTo>
                    <a:pt x="210" y="150"/>
                  </a:lnTo>
                  <a:lnTo>
                    <a:pt x="202" y="142"/>
                  </a:lnTo>
                  <a:lnTo>
                    <a:pt x="202" y="142"/>
                  </a:lnTo>
                  <a:lnTo>
                    <a:pt x="198" y="136"/>
                  </a:lnTo>
                  <a:lnTo>
                    <a:pt x="198" y="130"/>
                  </a:lnTo>
                  <a:lnTo>
                    <a:pt x="200" y="124"/>
                  </a:lnTo>
                  <a:lnTo>
                    <a:pt x="204" y="120"/>
                  </a:lnTo>
                  <a:lnTo>
                    <a:pt x="204" y="120"/>
                  </a:lnTo>
                  <a:lnTo>
                    <a:pt x="212" y="112"/>
                  </a:lnTo>
                  <a:lnTo>
                    <a:pt x="218" y="96"/>
                  </a:lnTo>
                  <a:lnTo>
                    <a:pt x="222" y="80"/>
                  </a:lnTo>
                  <a:lnTo>
                    <a:pt x="224" y="62"/>
                  </a:lnTo>
                  <a:lnTo>
                    <a:pt x="224" y="62"/>
                  </a:lnTo>
                  <a:lnTo>
                    <a:pt x="222" y="42"/>
                  </a:lnTo>
                  <a:lnTo>
                    <a:pt x="220" y="32"/>
                  </a:lnTo>
                  <a:lnTo>
                    <a:pt x="216" y="22"/>
                  </a:lnTo>
                  <a:lnTo>
                    <a:pt x="210" y="14"/>
                  </a:lnTo>
                  <a:lnTo>
                    <a:pt x="202" y="6"/>
                  </a:lnTo>
                  <a:lnTo>
                    <a:pt x="190" y="2"/>
                  </a:lnTo>
                  <a:lnTo>
                    <a:pt x="174" y="0"/>
                  </a:lnTo>
                  <a:lnTo>
                    <a:pt x="174" y="0"/>
                  </a:lnTo>
                  <a:lnTo>
                    <a:pt x="164" y="0"/>
                  </a:lnTo>
                  <a:lnTo>
                    <a:pt x="156" y="4"/>
                  </a:lnTo>
                  <a:lnTo>
                    <a:pt x="148" y="6"/>
                  </a:lnTo>
                  <a:lnTo>
                    <a:pt x="142" y="12"/>
                  </a:lnTo>
                  <a:lnTo>
                    <a:pt x="136" y="16"/>
                  </a:lnTo>
                  <a:lnTo>
                    <a:pt x="132" y="22"/>
                  </a:lnTo>
                  <a:lnTo>
                    <a:pt x="128" y="28"/>
                  </a:lnTo>
                  <a:lnTo>
                    <a:pt x="126" y="34"/>
                  </a:lnTo>
                  <a:lnTo>
                    <a:pt x="126" y="34"/>
                  </a:lnTo>
                  <a:lnTo>
                    <a:pt x="126" y="44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6" y="62"/>
                  </a:lnTo>
                  <a:lnTo>
                    <a:pt x="124" y="66"/>
                  </a:lnTo>
                  <a:lnTo>
                    <a:pt x="122" y="72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2" y="86"/>
                  </a:lnTo>
                  <a:lnTo>
                    <a:pt x="126" y="94"/>
                  </a:lnTo>
                  <a:lnTo>
                    <a:pt x="126" y="94"/>
                  </a:lnTo>
                  <a:lnTo>
                    <a:pt x="130" y="102"/>
                  </a:lnTo>
                  <a:lnTo>
                    <a:pt x="134" y="108"/>
                  </a:lnTo>
                  <a:lnTo>
                    <a:pt x="136" y="120"/>
                  </a:lnTo>
                  <a:lnTo>
                    <a:pt x="136" y="120"/>
                  </a:lnTo>
                  <a:lnTo>
                    <a:pt x="136" y="132"/>
                  </a:lnTo>
                  <a:lnTo>
                    <a:pt x="134" y="138"/>
                  </a:lnTo>
                  <a:lnTo>
                    <a:pt x="130" y="140"/>
                  </a:lnTo>
                  <a:lnTo>
                    <a:pt x="126" y="144"/>
                  </a:lnTo>
                  <a:lnTo>
                    <a:pt x="126" y="144"/>
                  </a:lnTo>
                  <a:lnTo>
                    <a:pt x="116" y="154"/>
                  </a:lnTo>
                  <a:lnTo>
                    <a:pt x="102" y="162"/>
                  </a:lnTo>
                  <a:lnTo>
                    <a:pt x="102" y="162"/>
                  </a:lnTo>
                  <a:lnTo>
                    <a:pt x="78" y="174"/>
                  </a:lnTo>
                  <a:lnTo>
                    <a:pt x="50" y="186"/>
                  </a:lnTo>
                  <a:lnTo>
                    <a:pt x="50" y="186"/>
                  </a:lnTo>
                  <a:lnTo>
                    <a:pt x="44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28" y="214"/>
                  </a:lnTo>
                  <a:lnTo>
                    <a:pt x="22" y="232"/>
                  </a:lnTo>
                  <a:lnTo>
                    <a:pt x="16" y="254"/>
                  </a:lnTo>
                  <a:lnTo>
                    <a:pt x="12" y="276"/>
                  </a:lnTo>
                  <a:lnTo>
                    <a:pt x="4" y="322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76"/>
                  </a:lnTo>
                  <a:lnTo>
                    <a:pt x="2" y="388"/>
                  </a:lnTo>
                  <a:lnTo>
                    <a:pt x="8" y="400"/>
                  </a:lnTo>
                  <a:lnTo>
                    <a:pt x="14" y="410"/>
                  </a:lnTo>
                  <a:lnTo>
                    <a:pt x="28" y="428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48" y="458"/>
                  </a:lnTo>
                  <a:lnTo>
                    <a:pt x="52" y="470"/>
                  </a:lnTo>
                  <a:lnTo>
                    <a:pt x="58" y="496"/>
                  </a:lnTo>
                  <a:lnTo>
                    <a:pt x="58" y="496"/>
                  </a:lnTo>
                  <a:lnTo>
                    <a:pt x="54" y="530"/>
                  </a:lnTo>
                  <a:lnTo>
                    <a:pt x="54" y="530"/>
                  </a:lnTo>
                  <a:lnTo>
                    <a:pt x="52" y="572"/>
                  </a:lnTo>
                  <a:lnTo>
                    <a:pt x="54" y="580"/>
                  </a:lnTo>
                  <a:lnTo>
                    <a:pt x="56" y="582"/>
                  </a:lnTo>
                  <a:lnTo>
                    <a:pt x="58" y="584"/>
                  </a:lnTo>
                  <a:lnTo>
                    <a:pt x="58" y="584"/>
                  </a:lnTo>
                  <a:lnTo>
                    <a:pt x="60" y="642"/>
                  </a:lnTo>
                  <a:lnTo>
                    <a:pt x="62" y="762"/>
                  </a:lnTo>
                  <a:lnTo>
                    <a:pt x="62" y="762"/>
                  </a:lnTo>
                  <a:lnTo>
                    <a:pt x="60" y="826"/>
                  </a:lnTo>
                  <a:lnTo>
                    <a:pt x="56" y="888"/>
                  </a:lnTo>
                  <a:lnTo>
                    <a:pt x="54" y="940"/>
                  </a:lnTo>
                  <a:lnTo>
                    <a:pt x="54" y="960"/>
                  </a:lnTo>
                  <a:lnTo>
                    <a:pt x="54" y="974"/>
                  </a:lnTo>
                  <a:lnTo>
                    <a:pt x="54" y="974"/>
                  </a:lnTo>
                  <a:lnTo>
                    <a:pt x="62" y="1018"/>
                  </a:lnTo>
                  <a:lnTo>
                    <a:pt x="64" y="1036"/>
                  </a:lnTo>
                  <a:lnTo>
                    <a:pt x="64" y="1048"/>
                  </a:lnTo>
                  <a:lnTo>
                    <a:pt x="64" y="1048"/>
                  </a:lnTo>
                  <a:lnTo>
                    <a:pt x="60" y="1058"/>
                  </a:lnTo>
                  <a:lnTo>
                    <a:pt x="50" y="1074"/>
                  </a:lnTo>
                  <a:lnTo>
                    <a:pt x="40" y="1088"/>
                  </a:lnTo>
                  <a:lnTo>
                    <a:pt x="38" y="1092"/>
                  </a:lnTo>
                  <a:lnTo>
                    <a:pt x="38" y="1096"/>
                  </a:lnTo>
                  <a:lnTo>
                    <a:pt x="38" y="1096"/>
                  </a:lnTo>
                  <a:lnTo>
                    <a:pt x="44" y="1100"/>
                  </a:lnTo>
                  <a:lnTo>
                    <a:pt x="56" y="1106"/>
                  </a:lnTo>
                  <a:lnTo>
                    <a:pt x="64" y="1108"/>
                  </a:lnTo>
                  <a:lnTo>
                    <a:pt x="72" y="1108"/>
                  </a:lnTo>
                  <a:lnTo>
                    <a:pt x="78" y="1106"/>
                  </a:lnTo>
                  <a:lnTo>
                    <a:pt x="86" y="1102"/>
                  </a:lnTo>
                  <a:lnTo>
                    <a:pt x="86" y="1102"/>
                  </a:lnTo>
                  <a:lnTo>
                    <a:pt x="110" y="1082"/>
                  </a:lnTo>
                  <a:lnTo>
                    <a:pt x="126" y="1070"/>
                  </a:lnTo>
                  <a:lnTo>
                    <a:pt x="126" y="1070"/>
                  </a:lnTo>
                  <a:lnTo>
                    <a:pt x="132" y="1066"/>
                  </a:lnTo>
                  <a:lnTo>
                    <a:pt x="134" y="1062"/>
                  </a:lnTo>
                  <a:lnTo>
                    <a:pt x="136" y="1056"/>
                  </a:lnTo>
                  <a:lnTo>
                    <a:pt x="136" y="1050"/>
                  </a:lnTo>
                  <a:lnTo>
                    <a:pt x="136" y="1050"/>
                  </a:lnTo>
                  <a:lnTo>
                    <a:pt x="138" y="1032"/>
                  </a:lnTo>
                  <a:lnTo>
                    <a:pt x="140" y="1012"/>
                  </a:lnTo>
                  <a:lnTo>
                    <a:pt x="140" y="1012"/>
                  </a:lnTo>
                  <a:lnTo>
                    <a:pt x="140" y="884"/>
                  </a:lnTo>
                  <a:lnTo>
                    <a:pt x="140" y="794"/>
                  </a:lnTo>
                  <a:lnTo>
                    <a:pt x="142" y="758"/>
                  </a:lnTo>
                  <a:lnTo>
                    <a:pt x="144" y="736"/>
                  </a:lnTo>
                  <a:lnTo>
                    <a:pt x="144" y="736"/>
                  </a:lnTo>
                  <a:lnTo>
                    <a:pt x="148" y="698"/>
                  </a:lnTo>
                  <a:lnTo>
                    <a:pt x="152" y="656"/>
                  </a:lnTo>
                  <a:lnTo>
                    <a:pt x="156" y="626"/>
                  </a:lnTo>
                  <a:lnTo>
                    <a:pt x="158" y="620"/>
                  </a:lnTo>
                  <a:lnTo>
                    <a:pt x="158" y="618"/>
                  </a:lnTo>
                  <a:lnTo>
                    <a:pt x="158" y="620"/>
                  </a:lnTo>
                  <a:lnTo>
                    <a:pt x="158" y="620"/>
                  </a:lnTo>
                  <a:lnTo>
                    <a:pt x="164" y="642"/>
                  </a:lnTo>
                  <a:lnTo>
                    <a:pt x="168" y="678"/>
                  </a:lnTo>
                  <a:lnTo>
                    <a:pt x="178" y="742"/>
                  </a:lnTo>
                  <a:lnTo>
                    <a:pt x="178" y="742"/>
                  </a:lnTo>
                  <a:lnTo>
                    <a:pt x="180" y="774"/>
                  </a:lnTo>
                  <a:lnTo>
                    <a:pt x="180" y="822"/>
                  </a:lnTo>
                  <a:lnTo>
                    <a:pt x="180" y="922"/>
                  </a:lnTo>
                  <a:lnTo>
                    <a:pt x="180" y="922"/>
                  </a:lnTo>
                  <a:lnTo>
                    <a:pt x="180" y="984"/>
                  </a:lnTo>
                  <a:lnTo>
                    <a:pt x="180" y="1030"/>
                  </a:lnTo>
                  <a:lnTo>
                    <a:pt x="180" y="1030"/>
                  </a:lnTo>
                  <a:lnTo>
                    <a:pt x="178" y="1058"/>
                  </a:lnTo>
                  <a:lnTo>
                    <a:pt x="178" y="1064"/>
                  </a:lnTo>
                  <a:lnTo>
                    <a:pt x="182" y="1066"/>
                  </a:lnTo>
                  <a:lnTo>
                    <a:pt x="182" y="1066"/>
                  </a:lnTo>
                  <a:lnTo>
                    <a:pt x="190" y="1066"/>
                  </a:lnTo>
                  <a:lnTo>
                    <a:pt x="190" y="1068"/>
                  </a:lnTo>
                  <a:lnTo>
                    <a:pt x="190" y="1076"/>
                  </a:lnTo>
                  <a:lnTo>
                    <a:pt x="190" y="1076"/>
                  </a:lnTo>
                  <a:lnTo>
                    <a:pt x="188" y="1086"/>
                  </a:lnTo>
                  <a:lnTo>
                    <a:pt x="188" y="1092"/>
                  </a:lnTo>
                  <a:lnTo>
                    <a:pt x="188" y="1098"/>
                  </a:lnTo>
                  <a:lnTo>
                    <a:pt x="192" y="1104"/>
                  </a:lnTo>
                  <a:lnTo>
                    <a:pt x="198" y="1108"/>
                  </a:lnTo>
                  <a:lnTo>
                    <a:pt x="208" y="1112"/>
                  </a:lnTo>
                  <a:lnTo>
                    <a:pt x="224" y="1112"/>
                  </a:lnTo>
                  <a:lnTo>
                    <a:pt x="224" y="1112"/>
                  </a:lnTo>
                  <a:lnTo>
                    <a:pt x="230" y="1112"/>
                  </a:lnTo>
                  <a:lnTo>
                    <a:pt x="238" y="1110"/>
                  </a:lnTo>
                  <a:lnTo>
                    <a:pt x="244" y="1106"/>
                  </a:lnTo>
                  <a:lnTo>
                    <a:pt x="248" y="1100"/>
                  </a:lnTo>
                  <a:lnTo>
                    <a:pt x="248" y="1090"/>
                  </a:lnTo>
                  <a:lnTo>
                    <a:pt x="246" y="1076"/>
                  </a:lnTo>
                  <a:lnTo>
                    <a:pt x="236" y="1056"/>
                  </a:lnTo>
                  <a:lnTo>
                    <a:pt x="236" y="1056"/>
                  </a:lnTo>
                  <a:lnTo>
                    <a:pt x="238" y="1054"/>
                  </a:lnTo>
                  <a:lnTo>
                    <a:pt x="240" y="1048"/>
                  </a:lnTo>
                  <a:lnTo>
                    <a:pt x="240" y="1042"/>
                  </a:lnTo>
                  <a:lnTo>
                    <a:pt x="240" y="1042"/>
                  </a:lnTo>
                  <a:lnTo>
                    <a:pt x="246" y="920"/>
                  </a:lnTo>
                  <a:lnTo>
                    <a:pt x="250" y="838"/>
                  </a:lnTo>
                  <a:lnTo>
                    <a:pt x="250" y="788"/>
                  </a:lnTo>
                  <a:lnTo>
                    <a:pt x="250" y="788"/>
                  </a:lnTo>
                  <a:lnTo>
                    <a:pt x="252" y="746"/>
                  </a:lnTo>
                  <a:lnTo>
                    <a:pt x="254" y="680"/>
                  </a:lnTo>
                  <a:lnTo>
                    <a:pt x="260" y="616"/>
                  </a:lnTo>
                  <a:lnTo>
                    <a:pt x="262" y="594"/>
                  </a:lnTo>
                  <a:lnTo>
                    <a:pt x="266" y="582"/>
                  </a:lnTo>
                  <a:lnTo>
                    <a:pt x="266" y="582"/>
                  </a:lnTo>
                  <a:lnTo>
                    <a:pt x="274" y="572"/>
                  </a:lnTo>
                  <a:lnTo>
                    <a:pt x="276" y="568"/>
                  </a:lnTo>
                  <a:lnTo>
                    <a:pt x="276" y="560"/>
                  </a:lnTo>
                  <a:lnTo>
                    <a:pt x="276" y="560"/>
                  </a:lnTo>
                  <a:lnTo>
                    <a:pt x="274" y="534"/>
                  </a:lnTo>
                  <a:lnTo>
                    <a:pt x="274" y="534"/>
                  </a:lnTo>
                  <a:lnTo>
                    <a:pt x="296" y="480"/>
                  </a:lnTo>
                  <a:lnTo>
                    <a:pt x="296" y="480"/>
                  </a:lnTo>
                  <a:lnTo>
                    <a:pt x="322" y="414"/>
                  </a:lnTo>
                  <a:lnTo>
                    <a:pt x="332" y="388"/>
                  </a:lnTo>
                  <a:lnTo>
                    <a:pt x="336" y="368"/>
                  </a:lnTo>
                  <a:lnTo>
                    <a:pt x="336" y="368"/>
                  </a:lnTo>
                  <a:lnTo>
                    <a:pt x="336" y="356"/>
                  </a:lnTo>
                  <a:lnTo>
                    <a:pt x="332" y="338"/>
                  </a:lnTo>
                  <a:lnTo>
                    <a:pt x="324" y="292"/>
                  </a:lnTo>
                  <a:lnTo>
                    <a:pt x="308" y="222"/>
                  </a:lnTo>
                  <a:lnTo>
                    <a:pt x="308" y="222"/>
                  </a:lnTo>
                  <a:close/>
                  <a:moveTo>
                    <a:pt x="68" y="380"/>
                  </a:moveTo>
                  <a:lnTo>
                    <a:pt x="68" y="380"/>
                  </a:lnTo>
                  <a:lnTo>
                    <a:pt x="62" y="374"/>
                  </a:lnTo>
                  <a:lnTo>
                    <a:pt x="60" y="366"/>
                  </a:lnTo>
                  <a:lnTo>
                    <a:pt x="60" y="366"/>
                  </a:lnTo>
                  <a:lnTo>
                    <a:pt x="60" y="360"/>
                  </a:lnTo>
                  <a:lnTo>
                    <a:pt x="62" y="352"/>
                  </a:lnTo>
                  <a:lnTo>
                    <a:pt x="70" y="340"/>
                  </a:lnTo>
                  <a:lnTo>
                    <a:pt x="70" y="340"/>
                  </a:lnTo>
                  <a:lnTo>
                    <a:pt x="68" y="358"/>
                  </a:lnTo>
                  <a:lnTo>
                    <a:pt x="68" y="380"/>
                  </a:lnTo>
                  <a:lnTo>
                    <a:pt x="68" y="380"/>
                  </a:lnTo>
                  <a:close/>
                  <a:moveTo>
                    <a:pt x="274" y="376"/>
                  </a:moveTo>
                  <a:lnTo>
                    <a:pt x="274" y="376"/>
                  </a:lnTo>
                  <a:lnTo>
                    <a:pt x="266" y="394"/>
                  </a:lnTo>
                  <a:lnTo>
                    <a:pt x="266" y="394"/>
                  </a:lnTo>
                  <a:lnTo>
                    <a:pt x="266" y="362"/>
                  </a:lnTo>
                  <a:lnTo>
                    <a:pt x="266" y="362"/>
                  </a:lnTo>
                  <a:lnTo>
                    <a:pt x="272" y="370"/>
                  </a:lnTo>
                  <a:lnTo>
                    <a:pt x="274" y="374"/>
                  </a:lnTo>
                  <a:lnTo>
                    <a:pt x="274" y="376"/>
                  </a:lnTo>
                  <a:lnTo>
                    <a:pt x="274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  <p:sp>
          <p:nvSpPr>
            <p:cNvPr id="41" name="Freeform 290"/>
            <p:cNvSpPr>
              <a:spLocks/>
            </p:cNvSpPr>
            <p:nvPr/>
          </p:nvSpPr>
          <p:spPr bwMode="auto">
            <a:xfrm>
              <a:off x="5713419" y="4491043"/>
              <a:ext cx="82550" cy="539750"/>
            </a:xfrm>
            <a:custGeom>
              <a:avLst/>
              <a:gdLst/>
              <a:ahLst/>
              <a:cxnLst>
                <a:cxn ang="0">
                  <a:pos x="42" y="10"/>
                </a:cxn>
                <a:cxn ang="0">
                  <a:pos x="42" y="10"/>
                </a:cxn>
                <a:cxn ang="0">
                  <a:pos x="38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20" y="4"/>
                </a:cxn>
                <a:cxn ang="0">
                  <a:pos x="18" y="6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22" y="16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16" y="58"/>
                </a:cxn>
                <a:cxn ang="0">
                  <a:pos x="12" y="76"/>
                </a:cxn>
                <a:cxn ang="0">
                  <a:pos x="12" y="92"/>
                </a:cxn>
                <a:cxn ang="0">
                  <a:pos x="12" y="92"/>
                </a:cxn>
                <a:cxn ang="0">
                  <a:pos x="4" y="206"/>
                </a:cxn>
                <a:cxn ang="0">
                  <a:pos x="0" y="286"/>
                </a:cxn>
                <a:cxn ang="0">
                  <a:pos x="0" y="316"/>
                </a:cxn>
                <a:cxn ang="0">
                  <a:pos x="2" y="334"/>
                </a:cxn>
                <a:cxn ang="0">
                  <a:pos x="2" y="334"/>
                </a:cxn>
                <a:cxn ang="0">
                  <a:pos x="4" y="338"/>
                </a:cxn>
                <a:cxn ang="0">
                  <a:pos x="6" y="340"/>
                </a:cxn>
                <a:cxn ang="0">
                  <a:pos x="10" y="340"/>
                </a:cxn>
                <a:cxn ang="0">
                  <a:pos x="14" y="336"/>
                </a:cxn>
                <a:cxn ang="0">
                  <a:pos x="22" y="328"/>
                </a:cxn>
                <a:cxn ang="0">
                  <a:pos x="30" y="314"/>
                </a:cxn>
                <a:cxn ang="0">
                  <a:pos x="46" y="286"/>
                </a:cxn>
                <a:cxn ang="0">
                  <a:pos x="52" y="272"/>
                </a:cxn>
                <a:cxn ang="0">
                  <a:pos x="52" y="272"/>
                </a:cxn>
                <a:cxn ang="0">
                  <a:pos x="44" y="234"/>
                </a:cxn>
                <a:cxn ang="0">
                  <a:pos x="40" y="196"/>
                </a:cxn>
                <a:cxn ang="0">
                  <a:pos x="38" y="178"/>
                </a:cxn>
                <a:cxn ang="0">
                  <a:pos x="38" y="158"/>
                </a:cxn>
                <a:cxn ang="0">
                  <a:pos x="38" y="158"/>
                </a:cxn>
                <a:cxn ang="0">
                  <a:pos x="42" y="82"/>
                </a:cxn>
                <a:cxn ang="0">
                  <a:pos x="42" y="52"/>
                </a:cxn>
                <a:cxn ang="0">
                  <a:pos x="40" y="42"/>
                </a:cxn>
                <a:cxn ang="0">
                  <a:pos x="38" y="36"/>
                </a:cxn>
                <a:cxn ang="0">
                  <a:pos x="38" y="36"/>
                </a:cxn>
                <a:cxn ang="0">
                  <a:pos x="36" y="30"/>
                </a:cxn>
                <a:cxn ang="0">
                  <a:pos x="34" y="24"/>
                </a:cxn>
                <a:cxn ang="0">
                  <a:pos x="36" y="18"/>
                </a:cxn>
                <a:cxn ang="0">
                  <a:pos x="42" y="10"/>
                </a:cxn>
                <a:cxn ang="0">
                  <a:pos x="42" y="10"/>
                </a:cxn>
              </a:cxnLst>
              <a:rect l="0" t="0" r="r" b="b"/>
              <a:pathLst>
                <a:path w="52" h="340">
                  <a:moveTo>
                    <a:pt x="42" y="10"/>
                  </a:moveTo>
                  <a:lnTo>
                    <a:pt x="42" y="10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2" y="1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6" y="58"/>
                  </a:lnTo>
                  <a:lnTo>
                    <a:pt x="12" y="76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4" y="206"/>
                  </a:lnTo>
                  <a:lnTo>
                    <a:pt x="0" y="286"/>
                  </a:lnTo>
                  <a:lnTo>
                    <a:pt x="0" y="316"/>
                  </a:lnTo>
                  <a:lnTo>
                    <a:pt x="2" y="334"/>
                  </a:lnTo>
                  <a:lnTo>
                    <a:pt x="2" y="334"/>
                  </a:lnTo>
                  <a:lnTo>
                    <a:pt x="4" y="338"/>
                  </a:lnTo>
                  <a:lnTo>
                    <a:pt x="6" y="340"/>
                  </a:lnTo>
                  <a:lnTo>
                    <a:pt x="10" y="340"/>
                  </a:lnTo>
                  <a:lnTo>
                    <a:pt x="14" y="336"/>
                  </a:lnTo>
                  <a:lnTo>
                    <a:pt x="22" y="328"/>
                  </a:lnTo>
                  <a:lnTo>
                    <a:pt x="30" y="314"/>
                  </a:lnTo>
                  <a:lnTo>
                    <a:pt x="46" y="286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44" y="234"/>
                  </a:lnTo>
                  <a:lnTo>
                    <a:pt x="40" y="196"/>
                  </a:lnTo>
                  <a:lnTo>
                    <a:pt x="38" y="17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2" y="82"/>
                  </a:lnTo>
                  <a:lnTo>
                    <a:pt x="42" y="52"/>
                  </a:lnTo>
                  <a:lnTo>
                    <a:pt x="40" y="42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6" y="30"/>
                  </a:lnTo>
                  <a:lnTo>
                    <a:pt x="34" y="24"/>
                  </a:lnTo>
                  <a:lnTo>
                    <a:pt x="36" y="18"/>
                  </a:lnTo>
                  <a:lnTo>
                    <a:pt x="42" y="10"/>
                  </a:lnTo>
                  <a:lnTo>
                    <a:pt x="4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>
                <a:latin typeface="+mn-lt"/>
                <a:ea typeface="+mn-ea"/>
              </a:endParaRPr>
            </a:p>
          </p:txBody>
        </p:sp>
      </p:grpSp>
      <p:grpSp>
        <p:nvGrpSpPr>
          <p:cNvPr id="42" name="Group 75"/>
          <p:cNvGrpSpPr>
            <a:grpSpLocks/>
          </p:cNvGrpSpPr>
          <p:nvPr/>
        </p:nvGrpSpPr>
        <p:grpSpPr bwMode="auto">
          <a:xfrm>
            <a:off x="5706332" y="4071230"/>
            <a:ext cx="1098613" cy="1277129"/>
            <a:chOff x="5857884" y="3476154"/>
            <a:chExt cx="1357322" cy="1710272"/>
          </a:xfrm>
        </p:grpSpPr>
        <p:sp>
          <p:nvSpPr>
            <p:cNvPr id="43" name="Freeform 27"/>
            <p:cNvSpPr/>
            <p:nvPr/>
          </p:nvSpPr>
          <p:spPr>
            <a:xfrm flipH="1">
              <a:off x="5857884" y="3571876"/>
              <a:ext cx="440111" cy="1571636"/>
            </a:xfrm>
            <a:custGeom>
              <a:avLst/>
              <a:gdLst>
                <a:gd name="connsiteX0" fmla="*/ 773373 w 1513764"/>
                <a:gd name="connsiteY0" fmla="*/ 1137 h 5405650"/>
                <a:gd name="connsiteX1" fmla="*/ 718782 w 1513764"/>
                <a:gd name="connsiteY1" fmla="*/ 28432 h 5405650"/>
                <a:gd name="connsiteX2" fmla="*/ 650543 w 1513764"/>
                <a:gd name="connsiteY2" fmla="*/ 28432 h 5405650"/>
                <a:gd name="connsiteX3" fmla="*/ 568657 w 1513764"/>
                <a:gd name="connsiteY3" fmla="*/ 103495 h 5405650"/>
                <a:gd name="connsiteX4" fmla="*/ 486770 w 1513764"/>
                <a:gd name="connsiteY4" fmla="*/ 192205 h 5405650"/>
                <a:gd name="connsiteX5" fmla="*/ 479946 w 1513764"/>
                <a:gd name="connsiteY5" fmla="*/ 280916 h 5405650"/>
                <a:gd name="connsiteX6" fmla="*/ 520890 w 1513764"/>
                <a:gd name="connsiteY6" fmla="*/ 396922 h 5405650"/>
                <a:gd name="connsiteX7" fmla="*/ 541361 w 1513764"/>
                <a:gd name="connsiteY7" fmla="*/ 492456 h 5405650"/>
                <a:gd name="connsiteX8" fmla="*/ 575481 w 1513764"/>
                <a:gd name="connsiteY8" fmla="*/ 615286 h 5405650"/>
                <a:gd name="connsiteX9" fmla="*/ 636896 w 1513764"/>
                <a:gd name="connsiteY9" fmla="*/ 710820 h 5405650"/>
                <a:gd name="connsiteX10" fmla="*/ 691487 w 1513764"/>
                <a:gd name="connsiteY10" fmla="*/ 806355 h 5405650"/>
                <a:gd name="connsiteX11" fmla="*/ 616424 w 1513764"/>
                <a:gd name="connsiteY11" fmla="*/ 826826 h 5405650"/>
                <a:gd name="connsiteX12" fmla="*/ 418531 w 1513764"/>
                <a:gd name="connsiteY12" fmla="*/ 901889 h 5405650"/>
                <a:gd name="connsiteX13" fmla="*/ 316173 w 1513764"/>
                <a:gd name="connsiteY13" fmla="*/ 956480 h 5405650"/>
                <a:gd name="connsiteX14" fmla="*/ 241111 w 1513764"/>
                <a:gd name="connsiteY14" fmla="*/ 1099781 h 5405650"/>
                <a:gd name="connsiteX15" fmla="*/ 179696 w 1513764"/>
                <a:gd name="connsiteY15" fmla="*/ 1304498 h 5405650"/>
                <a:gd name="connsiteX16" fmla="*/ 125105 w 1513764"/>
                <a:gd name="connsiteY16" fmla="*/ 1454623 h 5405650"/>
                <a:gd name="connsiteX17" fmla="*/ 29570 w 1513764"/>
                <a:gd name="connsiteY17" fmla="*/ 1611572 h 5405650"/>
                <a:gd name="connsiteX18" fmla="*/ 2275 w 1513764"/>
                <a:gd name="connsiteY18" fmla="*/ 1693459 h 5405650"/>
                <a:gd name="connsiteX19" fmla="*/ 15922 w 1513764"/>
                <a:gd name="connsiteY19" fmla="*/ 1823113 h 5405650"/>
                <a:gd name="connsiteX20" fmla="*/ 70514 w 1513764"/>
                <a:gd name="connsiteY20" fmla="*/ 1884528 h 5405650"/>
                <a:gd name="connsiteX21" fmla="*/ 152400 w 1513764"/>
                <a:gd name="connsiteY21" fmla="*/ 1925471 h 5405650"/>
                <a:gd name="connsiteX22" fmla="*/ 309349 w 1513764"/>
                <a:gd name="connsiteY22" fmla="*/ 2007358 h 5405650"/>
                <a:gd name="connsiteX23" fmla="*/ 329821 w 1513764"/>
                <a:gd name="connsiteY23" fmla="*/ 2048301 h 5405650"/>
                <a:gd name="connsiteX24" fmla="*/ 288878 w 1513764"/>
                <a:gd name="connsiteY24" fmla="*/ 2464558 h 5405650"/>
                <a:gd name="connsiteX25" fmla="*/ 247934 w 1513764"/>
                <a:gd name="connsiteY25" fmla="*/ 2846695 h 5405650"/>
                <a:gd name="connsiteX26" fmla="*/ 254758 w 1513764"/>
                <a:gd name="connsiteY26" fmla="*/ 2894462 h 5405650"/>
                <a:gd name="connsiteX27" fmla="*/ 288878 w 1513764"/>
                <a:gd name="connsiteY27" fmla="*/ 2949053 h 5405650"/>
                <a:gd name="connsiteX28" fmla="*/ 343469 w 1513764"/>
                <a:gd name="connsiteY28" fmla="*/ 3167417 h 5405650"/>
                <a:gd name="connsiteX29" fmla="*/ 384412 w 1513764"/>
                <a:gd name="connsiteY29" fmla="*/ 3597322 h 5405650"/>
                <a:gd name="connsiteX30" fmla="*/ 398060 w 1513764"/>
                <a:gd name="connsiteY30" fmla="*/ 3945340 h 5405650"/>
                <a:gd name="connsiteX31" fmla="*/ 411708 w 1513764"/>
                <a:gd name="connsiteY31" fmla="*/ 4266062 h 5405650"/>
                <a:gd name="connsiteX32" fmla="*/ 411708 w 1513764"/>
                <a:gd name="connsiteY32" fmla="*/ 4436659 h 5405650"/>
                <a:gd name="connsiteX33" fmla="*/ 377588 w 1513764"/>
                <a:gd name="connsiteY33" fmla="*/ 4627728 h 5405650"/>
                <a:gd name="connsiteX34" fmla="*/ 391236 w 1513764"/>
                <a:gd name="connsiteY34" fmla="*/ 4736910 h 5405650"/>
                <a:gd name="connsiteX35" fmla="*/ 329821 w 1513764"/>
                <a:gd name="connsiteY35" fmla="*/ 4791501 h 5405650"/>
                <a:gd name="connsiteX36" fmla="*/ 118281 w 1513764"/>
                <a:gd name="connsiteY36" fmla="*/ 4873387 h 5405650"/>
                <a:gd name="connsiteX37" fmla="*/ 43218 w 1513764"/>
                <a:gd name="connsiteY37" fmla="*/ 4934802 h 5405650"/>
                <a:gd name="connsiteX38" fmla="*/ 111457 w 1513764"/>
                <a:gd name="connsiteY38" fmla="*/ 5009865 h 5405650"/>
                <a:gd name="connsiteX39" fmla="*/ 288878 w 1513764"/>
                <a:gd name="connsiteY39" fmla="*/ 5030337 h 5405650"/>
                <a:gd name="connsiteX40" fmla="*/ 398060 w 1513764"/>
                <a:gd name="connsiteY40" fmla="*/ 5009865 h 5405650"/>
                <a:gd name="connsiteX41" fmla="*/ 507242 w 1513764"/>
                <a:gd name="connsiteY41" fmla="*/ 4962098 h 5405650"/>
                <a:gd name="connsiteX42" fmla="*/ 555009 w 1513764"/>
                <a:gd name="connsiteY42" fmla="*/ 4927978 h 5405650"/>
                <a:gd name="connsiteX43" fmla="*/ 636896 w 1513764"/>
                <a:gd name="connsiteY43" fmla="*/ 4955274 h 5405650"/>
                <a:gd name="connsiteX44" fmla="*/ 759725 w 1513764"/>
                <a:gd name="connsiteY44" fmla="*/ 4927978 h 5405650"/>
                <a:gd name="connsiteX45" fmla="*/ 787021 w 1513764"/>
                <a:gd name="connsiteY45" fmla="*/ 4907507 h 5405650"/>
                <a:gd name="connsiteX46" fmla="*/ 787021 w 1513764"/>
                <a:gd name="connsiteY46" fmla="*/ 4832444 h 5405650"/>
                <a:gd name="connsiteX47" fmla="*/ 793845 w 1513764"/>
                <a:gd name="connsiteY47" fmla="*/ 4791501 h 5405650"/>
                <a:gd name="connsiteX48" fmla="*/ 821140 w 1513764"/>
                <a:gd name="connsiteY48" fmla="*/ 4716438 h 5405650"/>
                <a:gd name="connsiteX49" fmla="*/ 841612 w 1513764"/>
                <a:gd name="connsiteY49" fmla="*/ 4573137 h 5405650"/>
                <a:gd name="connsiteX50" fmla="*/ 855260 w 1513764"/>
                <a:gd name="connsiteY50" fmla="*/ 4893859 h 5405650"/>
                <a:gd name="connsiteX51" fmla="*/ 896203 w 1513764"/>
                <a:gd name="connsiteY51" fmla="*/ 5030337 h 5405650"/>
                <a:gd name="connsiteX52" fmla="*/ 834788 w 1513764"/>
                <a:gd name="connsiteY52" fmla="*/ 5125871 h 5405650"/>
                <a:gd name="connsiteX53" fmla="*/ 766549 w 1513764"/>
                <a:gd name="connsiteY53" fmla="*/ 5289644 h 5405650"/>
                <a:gd name="connsiteX54" fmla="*/ 800669 w 1513764"/>
                <a:gd name="connsiteY54" fmla="*/ 5371531 h 5405650"/>
                <a:gd name="connsiteX55" fmla="*/ 923499 w 1513764"/>
                <a:gd name="connsiteY55" fmla="*/ 5392002 h 5405650"/>
                <a:gd name="connsiteX56" fmla="*/ 1100919 w 1513764"/>
                <a:gd name="connsiteY56" fmla="*/ 5289644 h 5405650"/>
                <a:gd name="connsiteX57" fmla="*/ 1162334 w 1513764"/>
                <a:gd name="connsiteY57" fmla="*/ 5228229 h 5405650"/>
                <a:gd name="connsiteX58" fmla="*/ 1169158 w 1513764"/>
                <a:gd name="connsiteY58" fmla="*/ 5153167 h 5405650"/>
                <a:gd name="connsiteX59" fmla="*/ 1196454 w 1513764"/>
                <a:gd name="connsiteY59" fmla="*/ 5084928 h 5405650"/>
                <a:gd name="connsiteX60" fmla="*/ 1203278 w 1513764"/>
                <a:gd name="connsiteY60" fmla="*/ 4982570 h 5405650"/>
                <a:gd name="connsiteX61" fmla="*/ 1244221 w 1513764"/>
                <a:gd name="connsiteY61" fmla="*/ 4805149 h 5405650"/>
                <a:gd name="connsiteX62" fmla="*/ 1271517 w 1513764"/>
                <a:gd name="connsiteY62" fmla="*/ 4375244 h 5405650"/>
                <a:gd name="connsiteX63" fmla="*/ 1285164 w 1513764"/>
                <a:gd name="connsiteY63" fmla="*/ 3720152 h 5405650"/>
                <a:gd name="connsiteX64" fmla="*/ 1257869 w 1513764"/>
                <a:gd name="connsiteY64" fmla="*/ 3303895 h 5405650"/>
                <a:gd name="connsiteX65" fmla="*/ 1257869 w 1513764"/>
                <a:gd name="connsiteY65" fmla="*/ 2989996 h 5405650"/>
                <a:gd name="connsiteX66" fmla="*/ 1305636 w 1513764"/>
                <a:gd name="connsiteY66" fmla="*/ 2942229 h 5405650"/>
                <a:gd name="connsiteX67" fmla="*/ 1291988 w 1513764"/>
                <a:gd name="connsiteY67" fmla="*/ 2676098 h 5405650"/>
                <a:gd name="connsiteX68" fmla="*/ 1291988 w 1513764"/>
                <a:gd name="connsiteY68" fmla="*/ 2389495 h 5405650"/>
                <a:gd name="connsiteX69" fmla="*/ 1291988 w 1513764"/>
                <a:gd name="connsiteY69" fmla="*/ 2150659 h 5405650"/>
                <a:gd name="connsiteX70" fmla="*/ 1257869 w 1513764"/>
                <a:gd name="connsiteY70" fmla="*/ 2021005 h 5405650"/>
                <a:gd name="connsiteX71" fmla="*/ 1298812 w 1513764"/>
                <a:gd name="connsiteY71" fmla="*/ 1850408 h 5405650"/>
                <a:gd name="connsiteX72" fmla="*/ 1312460 w 1513764"/>
                <a:gd name="connsiteY72" fmla="*/ 1788993 h 5405650"/>
                <a:gd name="connsiteX73" fmla="*/ 1394346 w 1513764"/>
                <a:gd name="connsiteY73" fmla="*/ 1604749 h 5405650"/>
                <a:gd name="connsiteX74" fmla="*/ 1442114 w 1513764"/>
                <a:gd name="connsiteY74" fmla="*/ 1461447 h 5405650"/>
                <a:gd name="connsiteX75" fmla="*/ 1448937 w 1513764"/>
                <a:gd name="connsiteY75" fmla="*/ 1331793 h 5405650"/>
                <a:gd name="connsiteX76" fmla="*/ 1483057 w 1513764"/>
                <a:gd name="connsiteY76" fmla="*/ 1208964 h 5405650"/>
                <a:gd name="connsiteX77" fmla="*/ 1510352 w 1513764"/>
                <a:gd name="connsiteY77" fmla="*/ 1086134 h 5405650"/>
                <a:gd name="connsiteX78" fmla="*/ 1462585 w 1513764"/>
                <a:gd name="connsiteY78" fmla="*/ 976952 h 5405650"/>
                <a:gd name="connsiteX79" fmla="*/ 1339755 w 1513764"/>
                <a:gd name="connsiteY79" fmla="*/ 881417 h 5405650"/>
                <a:gd name="connsiteX80" fmla="*/ 1189630 w 1513764"/>
                <a:gd name="connsiteY80" fmla="*/ 806355 h 5405650"/>
                <a:gd name="connsiteX81" fmla="*/ 1121391 w 1513764"/>
                <a:gd name="connsiteY81" fmla="*/ 772235 h 5405650"/>
                <a:gd name="connsiteX82" fmla="*/ 1080448 w 1513764"/>
                <a:gd name="connsiteY82" fmla="*/ 724468 h 5405650"/>
                <a:gd name="connsiteX83" fmla="*/ 1019033 w 1513764"/>
                <a:gd name="connsiteY83" fmla="*/ 717644 h 5405650"/>
                <a:gd name="connsiteX84" fmla="*/ 978090 w 1513764"/>
                <a:gd name="connsiteY84" fmla="*/ 676701 h 5405650"/>
                <a:gd name="connsiteX85" fmla="*/ 971266 w 1513764"/>
                <a:gd name="connsiteY85" fmla="*/ 649405 h 5405650"/>
                <a:gd name="connsiteX86" fmla="*/ 1032681 w 1513764"/>
                <a:gd name="connsiteY86" fmla="*/ 601638 h 5405650"/>
                <a:gd name="connsiteX87" fmla="*/ 1066800 w 1513764"/>
                <a:gd name="connsiteY87" fmla="*/ 465161 h 5405650"/>
                <a:gd name="connsiteX88" fmla="*/ 1059976 w 1513764"/>
                <a:gd name="connsiteY88" fmla="*/ 287740 h 5405650"/>
                <a:gd name="connsiteX89" fmla="*/ 1025857 w 1513764"/>
                <a:gd name="connsiteY89" fmla="*/ 178558 h 5405650"/>
                <a:gd name="connsiteX90" fmla="*/ 930322 w 1513764"/>
                <a:gd name="connsiteY90" fmla="*/ 83023 h 5405650"/>
                <a:gd name="connsiteX91" fmla="*/ 855260 w 1513764"/>
                <a:gd name="connsiteY91" fmla="*/ 21608 h 5405650"/>
                <a:gd name="connsiteX92" fmla="*/ 773373 w 1513764"/>
                <a:gd name="connsiteY92" fmla="*/ 1137 h 540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513764" h="5405650">
                  <a:moveTo>
                    <a:pt x="773373" y="1137"/>
                  </a:moveTo>
                  <a:cubicBezTo>
                    <a:pt x="750627" y="2274"/>
                    <a:pt x="739254" y="23883"/>
                    <a:pt x="718782" y="28432"/>
                  </a:cubicBezTo>
                  <a:cubicBezTo>
                    <a:pt x="698310" y="32981"/>
                    <a:pt x="675564" y="15922"/>
                    <a:pt x="650543" y="28432"/>
                  </a:cubicBezTo>
                  <a:cubicBezTo>
                    <a:pt x="625522" y="40943"/>
                    <a:pt x="595952" y="76200"/>
                    <a:pt x="568657" y="103495"/>
                  </a:cubicBezTo>
                  <a:cubicBezTo>
                    <a:pt x="541362" y="130790"/>
                    <a:pt x="501555" y="162635"/>
                    <a:pt x="486770" y="192205"/>
                  </a:cubicBezTo>
                  <a:cubicBezTo>
                    <a:pt x="471985" y="221775"/>
                    <a:pt x="474259" y="246797"/>
                    <a:pt x="479946" y="280916"/>
                  </a:cubicBezTo>
                  <a:cubicBezTo>
                    <a:pt x="485633" y="315035"/>
                    <a:pt x="510654" y="361665"/>
                    <a:pt x="520890" y="396922"/>
                  </a:cubicBezTo>
                  <a:cubicBezTo>
                    <a:pt x="531126" y="432179"/>
                    <a:pt x="532263" y="456062"/>
                    <a:pt x="541361" y="492456"/>
                  </a:cubicBezTo>
                  <a:cubicBezTo>
                    <a:pt x="550459" y="528850"/>
                    <a:pt x="559559" y="578892"/>
                    <a:pt x="575481" y="615286"/>
                  </a:cubicBezTo>
                  <a:cubicBezTo>
                    <a:pt x="591403" y="651680"/>
                    <a:pt x="617562" y="678975"/>
                    <a:pt x="636896" y="710820"/>
                  </a:cubicBezTo>
                  <a:cubicBezTo>
                    <a:pt x="656230" y="742665"/>
                    <a:pt x="694899" y="787021"/>
                    <a:pt x="691487" y="806355"/>
                  </a:cubicBezTo>
                  <a:cubicBezTo>
                    <a:pt x="688075" y="825689"/>
                    <a:pt x="661917" y="810904"/>
                    <a:pt x="616424" y="826826"/>
                  </a:cubicBezTo>
                  <a:cubicBezTo>
                    <a:pt x="570931" y="842748"/>
                    <a:pt x="468573" y="880280"/>
                    <a:pt x="418531" y="901889"/>
                  </a:cubicBezTo>
                  <a:cubicBezTo>
                    <a:pt x="368489" y="923498"/>
                    <a:pt x="345743" y="923498"/>
                    <a:pt x="316173" y="956480"/>
                  </a:cubicBezTo>
                  <a:cubicBezTo>
                    <a:pt x="286603" y="989462"/>
                    <a:pt x="263857" y="1041778"/>
                    <a:pt x="241111" y="1099781"/>
                  </a:cubicBezTo>
                  <a:cubicBezTo>
                    <a:pt x="218365" y="1157784"/>
                    <a:pt x="199030" y="1245358"/>
                    <a:pt x="179696" y="1304498"/>
                  </a:cubicBezTo>
                  <a:cubicBezTo>
                    <a:pt x="160362" y="1363638"/>
                    <a:pt x="150126" y="1403444"/>
                    <a:pt x="125105" y="1454623"/>
                  </a:cubicBezTo>
                  <a:cubicBezTo>
                    <a:pt x="100084" y="1505802"/>
                    <a:pt x="50042" y="1571766"/>
                    <a:pt x="29570" y="1611572"/>
                  </a:cubicBezTo>
                  <a:cubicBezTo>
                    <a:pt x="9098" y="1651378"/>
                    <a:pt x="4550" y="1658202"/>
                    <a:pt x="2275" y="1693459"/>
                  </a:cubicBezTo>
                  <a:cubicBezTo>
                    <a:pt x="0" y="1728716"/>
                    <a:pt x="4549" y="1791268"/>
                    <a:pt x="15922" y="1823113"/>
                  </a:cubicBezTo>
                  <a:cubicBezTo>
                    <a:pt x="27295" y="1854958"/>
                    <a:pt x="47768" y="1867468"/>
                    <a:pt x="70514" y="1884528"/>
                  </a:cubicBezTo>
                  <a:cubicBezTo>
                    <a:pt x="93260" y="1901588"/>
                    <a:pt x="152400" y="1925471"/>
                    <a:pt x="152400" y="1925471"/>
                  </a:cubicBezTo>
                  <a:cubicBezTo>
                    <a:pt x="192206" y="1945943"/>
                    <a:pt x="279779" y="1986886"/>
                    <a:pt x="309349" y="2007358"/>
                  </a:cubicBezTo>
                  <a:cubicBezTo>
                    <a:pt x="338919" y="2027830"/>
                    <a:pt x="333233" y="1972101"/>
                    <a:pt x="329821" y="2048301"/>
                  </a:cubicBezTo>
                  <a:cubicBezTo>
                    <a:pt x="326409" y="2124501"/>
                    <a:pt x="302526" y="2331493"/>
                    <a:pt x="288878" y="2464558"/>
                  </a:cubicBezTo>
                  <a:cubicBezTo>
                    <a:pt x="275230" y="2597623"/>
                    <a:pt x="253621" y="2775044"/>
                    <a:pt x="247934" y="2846695"/>
                  </a:cubicBezTo>
                  <a:cubicBezTo>
                    <a:pt x="242247" y="2918346"/>
                    <a:pt x="247934" y="2877402"/>
                    <a:pt x="254758" y="2894462"/>
                  </a:cubicBezTo>
                  <a:cubicBezTo>
                    <a:pt x="261582" y="2911522"/>
                    <a:pt x="274093" y="2903561"/>
                    <a:pt x="288878" y="2949053"/>
                  </a:cubicBezTo>
                  <a:cubicBezTo>
                    <a:pt x="303663" y="2994545"/>
                    <a:pt x="327547" y="3059372"/>
                    <a:pt x="343469" y="3167417"/>
                  </a:cubicBezTo>
                  <a:cubicBezTo>
                    <a:pt x="359391" y="3275462"/>
                    <a:pt x="375313" y="3467668"/>
                    <a:pt x="384412" y="3597322"/>
                  </a:cubicBezTo>
                  <a:cubicBezTo>
                    <a:pt x="393511" y="3726976"/>
                    <a:pt x="393511" y="3833884"/>
                    <a:pt x="398060" y="3945340"/>
                  </a:cubicBezTo>
                  <a:cubicBezTo>
                    <a:pt x="402609" y="4056796"/>
                    <a:pt x="409433" y="4184176"/>
                    <a:pt x="411708" y="4266062"/>
                  </a:cubicBezTo>
                  <a:cubicBezTo>
                    <a:pt x="413983" y="4347948"/>
                    <a:pt x="417395" y="4376381"/>
                    <a:pt x="411708" y="4436659"/>
                  </a:cubicBezTo>
                  <a:cubicBezTo>
                    <a:pt x="406021" y="4496937"/>
                    <a:pt x="381000" y="4577686"/>
                    <a:pt x="377588" y="4627728"/>
                  </a:cubicBezTo>
                  <a:cubicBezTo>
                    <a:pt x="374176" y="4677770"/>
                    <a:pt x="399197" y="4709614"/>
                    <a:pt x="391236" y="4736910"/>
                  </a:cubicBezTo>
                  <a:cubicBezTo>
                    <a:pt x="383275" y="4764206"/>
                    <a:pt x="375313" y="4768755"/>
                    <a:pt x="329821" y="4791501"/>
                  </a:cubicBezTo>
                  <a:cubicBezTo>
                    <a:pt x="284329" y="4814247"/>
                    <a:pt x="166048" y="4849504"/>
                    <a:pt x="118281" y="4873387"/>
                  </a:cubicBezTo>
                  <a:cubicBezTo>
                    <a:pt x="70514" y="4897270"/>
                    <a:pt x="44355" y="4912056"/>
                    <a:pt x="43218" y="4934802"/>
                  </a:cubicBezTo>
                  <a:cubicBezTo>
                    <a:pt x="42081" y="4957548"/>
                    <a:pt x="70514" y="4993943"/>
                    <a:pt x="111457" y="5009865"/>
                  </a:cubicBezTo>
                  <a:cubicBezTo>
                    <a:pt x="152400" y="5025787"/>
                    <a:pt x="241111" y="5030337"/>
                    <a:pt x="288878" y="5030337"/>
                  </a:cubicBezTo>
                  <a:cubicBezTo>
                    <a:pt x="336645" y="5030337"/>
                    <a:pt x="361666" y="5021238"/>
                    <a:pt x="398060" y="5009865"/>
                  </a:cubicBezTo>
                  <a:cubicBezTo>
                    <a:pt x="434454" y="4998492"/>
                    <a:pt x="481084" y="4975746"/>
                    <a:pt x="507242" y="4962098"/>
                  </a:cubicBezTo>
                  <a:cubicBezTo>
                    <a:pt x="533400" y="4948450"/>
                    <a:pt x="533400" y="4929115"/>
                    <a:pt x="555009" y="4927978"/>
                  </a:cubicBezTo>
                  <a:cubicBezTo>
                    <a:pt x="576618" y="4926841"/>
                    <a:pt x="602777" y="4955274"/>
                    <a:pt x="636896" y="4955274"/>
                  </a:cubicBezTo>
                  <a:cubicBezTo>
                    <a:pt x="671015" y="4955274"/>
                    <a:pt x="734704" y="4935939"/>
                    <a:pt x="759725" y="4927978"/>
                  </a:cubicBezTo>
                  <a:cubicBezTo>
                    <a:pt x="784746" y="4920017"/>
                    <a:pt x="782472" y="4923429"/>
                    <a:pt x="787021" y="4907507"/>
                  </a:cubicBezTo>
                  <a:cubicBezTo>
                    <a:pt x="791570" y="4891585"/>
                    <a:pt x="785884" y="4851778"/>
                    <a:pt x="787021" y="4832444"/>
                  </a:cubicBezTo>
                  <a:cubicBezTo>
                    <a:pt x="788158" y="4813110"/>
                    <a:pt x="788159" y="4810835"/>
                    <a:pt x="793845" y="4791501"/>
                  </a:cubicBezTo>
                  <a:cubicBezTo>
                    <a:pt x="799531" y="4772167"/>
                    <a:pt x="813179" y="4752832"/>
                    <a:pt x="821140" y="4716438"/>
                  </a:cubicBezTo>
                  <a:cubicBezTo>
                    <a:pt x="829101" y="4680044"/>
                    <a:pt x="835925" y="4543567"/>
                    <a:pt x="841612" y="4573137"/>
                  </a:cubicBezTo>
                  <a:cubicBezTo>
                    <a:pt x="847299" y="4602707"/>
                    <a:pt x="846162" y="4817659"/>
                    <a:pt x="855260" y="4893859"/>
                  </a:cubicBezTo>
                  <a:cubicBezTo>
                    <a:pt x="864358" y="4970059"/>
                    <a:pt x="899615" y="4991668"/>
                    <a:pt x="896203" y="5030337"/>
                  </a:cubicBezTo>
                  <a:cubicBezTo>
                    <a:pt x="892791" y="5069006"/>
                    <a:pt x="856397" y="5082653"/>
                    <a:pt x="834788" y="5125871"/>
                  </a:cubicBezTo>
                  <a:cubicBezTo>
                    <a:pt x="813179" y="5169089"/>
                    <a:pt x="772235" y="5248701"/>
                    <a:pt x="766549" y="5289644"/>
                  </a:cubicBezTo>
                  <a:cubicBezTo>
                    <a:pt x="760863" y="5330587"/>
                    <a:pt x="774511" y="5354471"/>
                    <a:pt x="800669" y="5371531"/>
                  </a:cubicBezTo>
                  <a:cubicBezTo>
                    <a:pt x="826827" y="5388591"/>
                    <a:pt x="873457" y="5405650"/>
                    <a:pt x="923499" y="5392002"/>
                  </a:cubicBezTo>
                  <a:cubicBezTo>
                    <a:pt x="973541" y="5378354"/>
                    <a:pt x="1061113" y="5316939"/>
                    <a:pt x="1100919" y="5289644"/>
                  </a:cubicBezTo>
                  <a:cubicBezTo>
                    <a:pt x="1140725" y="5262349"/>
                    <a:pt x="1150961" y="5250975"/>
                    <a:pt x="1162334" y="5228229"/>
                  </a:cubicBezTo>
                  <a:cubicBezTo>
                    <a:pt x="1173707" y="5205483"/>
                    <a:pt x="1163471" y="5177051"/>
                    <a:pt x="1169158" y="5153167"/>
                  </a:cubicBezTo>
                  <a:cubicBezTo>
                    <a:pt x="1174845" y="5129284"/>
                    <a:pt x="1190767" y="5113361"/>
                    <a:pt x="1196454" y="5084928"/>
                  </a:cubicBezTo>
                  <a:cubicBezTo>
                    <a:pt x="1202141" y="5056495"/>
                    <a:pt x="1195317" y="5029200"/>
                    <a:pt x="1203278" y="4982570"/>
                  </a:cubicBezTo>
                  <a:cubicBezTo>
                    <a:pt x="1211239" y="4935940"/>
                    <a:pt x="1232848" y="4906370"/>
                    <a:pt x="1244221" y="4805149"/>
                  </a:cubicBezTo>
                  <a:cubicBezTo>
                    <a:pt x="1255594" y="4703928"/>
                    <a:pt x="1264693" y="4556077"/>
                    <a:pt x="1271517" y="4375244"/>
                  </a:cubicBezTo>
                  <a:cubicBezTo>
                    <a:pt x="1278341" y="4194411"/>
                    <a:pt x="1287439" y="3898710"/>
                    <a:pt x="1285164" y="3720152"/>
                  </a:cubicBezTo>
                  <a:cubicBezTo>
                    <a:pt x="1282889" y="3541594"/>
                    <a:pt x="1262418" y="3425588"/>
                    <a:pt x="1257869" y="3303895"/>
                  </a:cubicBezTo>
                  <a:cubicBezTo>
                    <a:pt x="1253320" y="3182202"/>
                    <a:pt x="1249908" y="3050274"/>
                    <a:pt x="1257869" y="2989996"/>
                  </a:cubicBezTo>
                  <a:cubicBezTo>
                    <a:pt x="1265830" y="2929718"/>
                    <a:pt x="1299950" y="2994545"/>
                    <a:pt x="1305636" y="2942229"/>
                  </a:cubicBezTo>
                  <a:cubicBezTo>
                    <a:pt x="1311322" y="2889913"/>
                    <a:pt x="1294263" y="2768220"/>
                    <a:pt x="1291988" y="2676098"/>
                  </a:cubicBezTo>
                  <a:cubicBezTo>
                    <a:pt x="1289713" y="2583976"/>
                    <a:pt x="1291988" y="2389495"/>
                    <a:pt x="1291988" y="2389495"/>
                  </a:cubicBezTo>
                  <a:cubicBezTo>
                    <a:pt x="1291988" y="2301922"/>
                    <a:pt x="1297675" y="2212074"/>
                    <a:pt x="1291988" y="2150659"/>
                  </a:cubicBezTo>
                  <a:cubicBezTo>
                    <a:pt x="1286301" y="2089244"/>
                    <a:pt x="1256732" y="2071047"/>
                    <a:pt x="1257869" y="2021005"/>
                  </a:cubicBezTo>
                  <a:cubicBezTo>
                    <a:pt x="1259006" y="1970963"/>
                    <a:pt x="1289714" y="1889077"/>
                    <a:pt x="1298812" y="1850408"/>
                  </a:cubicBezTo>
                  <a:cubicBezTo>
                    <a:pt x="1307910" y="1811739"/>
                    <a:pt x="1296538" y="1829936"/>
                    <a:pt x="1312460" y="1788993"/>
                  </a:cubicBezTo>
                  <a:cubicBezTo>
                    <a:pt x="1328382" y="1748050"/>
                    <a:pt x="1372737" y="1659340"/>
                    <a:pt x="1394346" y="1604749"/>
                  </a:cubicBezTo>
                  <a:cubicBezTo>
                    <a:pt x="1415955" y="1550158"/>
                    <a:pt x="1433016" y="1506940"/>
                    <a:pt x="1442114" y="1461447"/>
                  </a:cubicBezTo>
                  <a:cubicBezTo>
                    <a:pt x="1451212" y="1415954"/>
                    <a:pt x="1442113" y="1373873"/>
                    <a:pt x="1448937" y="1331793"/>
                  </a:cubicBezTo>
                  <a:cubicBezTo>
                    <a:pt x="1455761" y="1289713"/>
                    <a:pt x="1472821" y="1249907"/>
                    <a:pt x="1483057" y="1208964"/>
                  </a:cubicBezTo>
                  <a:cubicBezTo>
                    <a:pt x="1493293" y="1168021"/>
                    <a:pt x="1513764" y="1124803"/>
                    <a:pt x="1510352" y="1086134"/>
                  </a:cubicBezTo>
                  <a:cubicBezTo>
                    <a:pt x="1506940" y="1047465"/>
                    <a:pt x="1491018" y="1011072"/>
                    <a:pt x="1462585" y="976952"/>
                  </a:cubicBezTo>
                  <a:cubicBezTo>
                    <a:pt x="1434152" y="942832"/>
                    <a:pt x="1385248" y="909850"/>
                    <a:pt x="1339755" y="881417"/>
                  </a:cubicBezTo>
                  <a:cubicBezTo>
                    <a:pt x="1294262" y="852984"/>
                    <a:pt x="1189630" y="806355"/>
                    <a:pt x="1189630" y="806355"/>
                  </a:cubicBezTo>
                  <a:cubicBezTo>
                    <a:pt x="1153236" y="788158"/>
                    <a:pt x="1139588" y="785883"/>
                    <a:pt x="1121391" y="772235"/>
                  </a:cubicBezTo>
                  <a:cubicBezTo>
                    <a:pt x="1103194" y="758587"/>
                    <a:pt x="1097508" y="733566"/>
                    <a:pt x="1080448" y="724468"/>
                  </a:cubicBezTo>
                  <a:cubicBezTo>
                    <a:pt x="1063388" y="715370"/>
                    <a:pt x="1036093" y="725605"/>
                    <a:pt x="1019033" y="717644"/>
                  </a:cubicBezTo>
                  <a:cubicBezTo>
                    <a:pt x="1001973" y="709683"/>
                    <a:pt x="986051" y="688074"/>
                    <a:pt x="978090" y="676701"/>
                  </a:cubicBezTo>
                  <a:cubicBezTo>
                    <a:pt x="970129" y="665328"/>
                    <a:pt x="962168" y="661915"/>
                    <a:pt x="971266" y="649405"/>
                  </a:cubicBezTo>
                  <a:cubicBezTo>
                    <a:pt x="980364" y="636895"/>
                    <a:pt x="1016759" y="632345"/>
                    <a:pt x="1032681" y="601638"/>
                  </a:cubicBezTo>
                  <a:cubicBezTo>
                    <a:pt x="1048603" y="570931"/>
                    <a:pt x="1062251" y="517477"/>
                    <a:pt x="1066800" y="465161"/>
                  </a:cubicBezTo>
                  <a:cubicBezTo>
                    <a:pt x="1071349" y="412845"/>
                    <a:pt x="1066800" y="335507"/>
                    <a:pt x="1059976" y="287740"/>
                  </a:cubicBezTo>
                  <a:cubicBezTo>
                    <a:pt x="1053152" y="239973"/>
                    <a:pt x="1047466" y="212677"/>
                    <a:pt x="1025857" y="178558"/>
                  </a:cubicBezTo>
                  <a:cubicBezTo>
                    <a:pt x="1004248" y="144439"/>
                    <a:pt x="958755" y="109181"/>
                    <a:pt x="930322" y="83023"/>
                  </a:cubicBezTo>
                  <a:cubicBezTo>
                    <a:pt x="901889" y="56865"/>
                    <a:pt x="882555" y="34118"/>
                    <a:pt x="855260" y="21608"/>
                  </a:cubicBezTo>
                  <a:cubicBezTo>
                    <a:pt x="827965" y="9098"/>
                    <a:pt x="796119" y="0"/>
                    <a:pt x="773373" y="113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  <p:grpSp>
          <p:nvGrpSpPr>
            <p:cNvPr id="44" name="Group 65"/>
            <p:cNvGrpSpPr/>
            <p:nvPr/>
          </p:nvGrpSpPr>
          <p:grpSpPr>
            <a:xfrm>
              <a:off x="5929322" y="3518379"/>
              <a:ext cx="1285884" cy="1608828"/>
              <a:chOff x="1000100" y="2928934"/>
              <a:chExt cx="1256158" cy="1571636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49" name="Freeform 66"/>
              <p:cNvSpPr/>
              <p:nvPr/>
            </p:nvSpPr>
            <p:spPr>
              <a:xfrm flipH="1">
                <a:off x="1468660" y="3038916"/>
                <a:ext cx="409312" cy="1461654"/>
              </a:xfrm>
              <a:custGeom>
                <a:avLst/>
                <a:gdLst>
                  <a:gd name="connsiteX0" fmla="*/ 773373 w 1513764"/>
                  <a:gd name="connsiteY0" fmla="*/ 1137 h 5405650"/>
                  <a:gd name="connsiteX1" fmla="*/ 718782 w 1513764"/>
                  <a:gd name="connsiteY1" fmla="*/ 28432 h 5405650"/>
                  <a:gd name="connsiteX2" fmla="*/ 650543 w 1513764"/>
                  <a:gd name="connsiteY2" fmla="*/ 28432 h 5405650"/>
                  <a:gd name="connsiteX3" fmla="*/ 568657 w 1513764"/>
                  <a:gd name="connsiteY3" fmla="*/ 103495 h 5405650"/>
                  <a:gd name="connsiteX4" fmla="*/ 486770 w 1513764"/>
                  <a:gd name="connsiteY4" fmla="*/ 192205 h 5405650"/>
                  <a:gd name="connsiteX5" fmla="*/ 479946 w 1513764"/>
                  <a:gd name="connsiteY5" fmla="*/ 280916 h 5405650"/>
                  <a:gd name="connsiteX6" fmla="*/ 520890 w 1513764"/>
                  <a:gd name="connsiteY6" fmla="*/ 396922 h 5405650"/>
                  <a:gd name="connsiteX7" fmla="*/ 541361 w 1513764"/>
                  <a:gd name="connsiteY7" fmla="*/ 492456 h 5405650"/>
                  <a:gd name="connsiteX8" fmla="*/ 575481 w 1513764"/>
                  <a:gd name="connsiteY8" fmla="*/ 615286 h 5405650"/>
                  <a:gd name="connsiteX9" fmla="*/ 636896 w 1513764"/>
                  <a:gd name="connsiteY9" fmla="*/ 710820 h 5405650"/>
                  <a:gd name="connsiteX10" fmla="*/ 691487 w 1513764"/>
                  <a:gd name="connsiteY10" fmla="*/ 806355 h 5405650"/>
                  <a:gd name="connsiteX11" fmla="*/ 616424 w 1513764"/>
                  <a:gd name="connsiteY11" fmla="*/ 826826 h 5405650"/>
                  <a:gd name="connsiteX12" fmla="*/ 418531 w 1513764"/>
                  <a:gd name="connsiteY12" fmla="*/ 901889 h 5405650"/>
                  <a:gd name="connsiteX13" fmla="*/ 316173 w 1513764"/>
                  <a:gd name="connsiteY13" fmla="*/ 956480 h 5405650"/>
                  <a:gd name="connsiteX14" fmla="*/ 241111 w 1513764"/>
                  <a:gd name="connsiteY14" fmla="*/ 1099781 h 5405650"/>
                  <a:gd name="connsiteX15" fmla="*/ 179696 w 1513764"/>
                  <a:gd name="connsiteY15" fmla="*/ 1304498 h 5405650"/>
                  <a:gd name="connsiteX16" fmla="*/ 125105 w 1513764"/>
                  <a:gd name="connsiteY16" fmla="*/ 1454623 h 5405650"/>
                  <a:gd name="connsiteX17" fmla="*/ 29570 w 1513764"/>
                  <a:gd name="connsiteY17" fmla="*/ 1611572 h 5405650"/>
                  <a:gd name="connsiteX18" fmla="*/ 2275 w 1513764"/>
                  <a:gd name="connsiteY18" fmla="*/ 1693459 h 5405650"/>
                  <a:gd name="connsiteX19" fmla="*/ 15922 w 1513764"/>
                  <a:gd name="connsiteY19" fmla="*/ 1823113 h 5405650"/>
                  <a:gd name="connsiteX20" fmla="*/ 70514 w 1513764"/>
                  <a:gd name="connsiteY20" fmla="*/ 1884528 h 5405650"/>
                  <a:gd name="connsiteX21" fmla="*/ 152400 w 1513764"/>
                  <a:gd name="connsiteY21" fmla="*/ 1925471 h 5405650"/>
                  <a:gd name="connsiteX22" fmla="*/ 309349 w 1513764"/>
                  <a:gd name="connsiteY22" fmla="*/ 2007358 h 5405650"/>
                  <a:gd name="connsiteX23" fmla="*/ 329821 w 1513764"/>
                  <a:gd name="connsiteY23" fmla="*/ 2048301 h 5405650"/>
                  <a:gd name="connsiteX24" fmla="*/ 288878 w 1513764"/>
                  <a:gd name="connsiteY24" fmla="*/ 2464558 h 5405650"/>
                  <a:gd name="connsiteX25" fmla="*/ 247934 w 1513764"/>
                  <a:gd name="connsiteY25" fmla="*/ 2846695 h 5405650"/>
                  <a:gd name="connsiteX26" fmla="*/ 254758 w 1513764"/>
                  <a:gd name="connsiteY26" fmla="*/ 2894462 h 5405650"/>
                  <a:gd name="connsiteX27" fmla="*/ 288878 w 1513764"/>
                  <a:gd name="connsiteY27" fmla="*/ 2949053 h 5405650"/>
                  <a:gd name="connsiteX28" fmla="*/ 343469 w 1513764"/>
                  <a:gd name="connsiteY28" fmla="*/ 3167417 h 5405650"/>
                  <a:gd name="connsiteX29" fmla="*/ 384412 w 1513764"/>
                  <a:gd name="connsiteY29" fmla="*/ 3597322 h 5405650"/>
                  <a:gd name="connsiteX30" fmla="*/ 398060 w 1513764"/>
                  <a:gd name="connsiteY30" fmla="*/ 3945340 h 5405650"/>
                  <a:gd name="connsiteX31" fmla="*/ 411708 w 1513764"/>
                  <a:gd name="connsiteY31" fmla="*/ 4266062 h 5405650"/>
                  <a:gd name="connsiteX32" fmla="*/ 411708 w 1513764"/>
                  <a:gd name="connsiteY32" fmla="*/ 4436659 h 5405650"/>
                  <a:gd name="connsiteX33" fmla="*/ 377588 w 1513764"/>
                  <a:gd name="connsiteY33" fmla="*/ 4627728 h 5405650"/>
                  <a:gd name="connsiteX34" fmla="*/ 391236 w 1513764"/>
                  <a:gd name="connsiteY34" fmla="*/ 4736910 h 5405650"/>
                  <a:gd name="connsiteX35" fmla="*/ 329821 w 1513764"/>
                  <a:gd name="connsiteY35" fmla="*/ 4791501 h 5405650"/>
                  <a:gd name="connsiteX36" fmla="*/ 118281 w 1513764"/>
                  <a:gd name="connsiteY36" fmla="*/ 4873387 h 5405650"/>
                  <a:gd name="connsiteX37" fmla="*/ 43218 w 1513764"/>
                  <a:gd name="connsiteY37" fmla="*/ 4934802 h 5405650"/>
                  <a:gd name="connsiteX38" fmla="*/ 111457 w 1513764"/>
                  <a:gd name="connsiteY38" fmla="*/ 5009865 h 5405650"/>
                  <a:gd name="connsiteX39" fmla="*/ 288878 w 1513764"/>
                  <a:gd name="connsiteY39" fmla="*/ 5030337 h 5405650"/>
                  <a:gd name="connsiteX40" fmla="*/ 398060 w 1513764"/>
                  <a:gd name="connsiteY40" fmla="*/ 5009865 h 5405650"/>
                  <a:gd name="connsiteX41" fmla="*/ 507242 w 1513764"/>
                  <a:gd name="connsiteY41" fmla="*/ 4962098 h 5405650"/>
                  <a:gd name="connsiteX42" fmla="*/ 555009 w 1513764"/>
                  <a:gd name="connsiteY42" fmla="*/ 4927978 h 5405650"/>
                  <a:gd name="connsiteX43" fmla="*/ 636896 w 1513764"/>
                  <a:gd name="connsiteY43" fmla="*/ 4955274 h 5405650"/>
                  <a:gd name="connsiteX44" fmla="*/ 759725 w 1513764"/>
                  <a:gd name="connsiteY44" fmla="*/ 4927978 h 5405650"/>
                  <a:gd name="connsiteX45" fmla="*/ 787021 w 1513764"/>
                  <a:gd name="connsiteY45" fmla="*/ 4907507 h 5405650"/>
                  <a:gd name="connsiteX46" fmla="*/ 787021 w 1513764"/>
                  <a:gd name="connsiteY46" fmla="*/ 4832444 h 5405650"/>
                  <a:gd name="connsiteX47" fmla="*/ 793845 w 1513764"/>
                  <a:gd name="connsiteY47" fmla="*/ 4791501 h 5405650"/>
                  <a:gd name="connsiteX48" fmla="*/ 821140 w 1513764"/>
                  <a:gd name="connsiteY48" fmla="*/ 4716438 h 5405650"/>
                  <a:gd name="connsiteX49" fmla="*/ 841612 w 1513764"/>
                  <a:gd name="connsiteY49" fmla="*/ 4573137 h 5405650"/>
                  <a:gd name="connsiteX50" fmla="*/ 855260 w 1513764"/>
                  <a:gd name="connsiteY50" fmla="*/ 4893859 h 5405650"/>
                  <a:gd name="connsiteX51" fmla="*/ 896203 w 1513764"/>
                  <a:gd name="connsiteY51" fmla="*/ 5030337 h 5405650"/>
                  <a:gd name="connsiteX52" fmla="*/ 834788 w 1513764"/>
                  <a:gd name="connsiteY52" fmla="*/ 5125871 h 5405650"/>
                  <a:gd name="connsiteX53" fmla="*/ 766549 w 1513764"/>
                  <a:gd name="connsiteY53" fmla="*/ 5289644 h 5405650"/>
                  <a:gd name="connsiteX54" fmla="*/ 800669 w 1513764"/>
                  <a:gd name="connsiteY54" fmla="*/ 5371531 h 5405650"/>
                  <a:gd name="connsiteX55" fmla="*/ 923499 w 1513764"/>
                  <a:gd name="connsiteY55" fmla="*/ 5392002 h 5405650"/>
                  <a:gd name="connsiteX56" fmla="*/ 1100919 w 1513764"/>
                  <a:gd name="connsiteY56" fmla="*/ 5289644 h 5405650"/>
                  <a:gd name="connsiteX57" fmla="*/ 1162334 w 1513764"/>
                  <a:gd name="connsiteY57" fmla="*/ 5228229 h 5405650"/>
                  <a:gd name="connsiteX58" fmla="*/ 1169158 w 1513764"/>
                  <a:gd name="connsiteY58" fmla="*/ 5153167 h 5405650"/>
                  <a:gd name="connsiteX59" fmla="*/ 1196454 w 1513764"/>
                  <a:gd name="connsiteY59" fmla="*/ 5084928 h 5405650"/>
                  <a:gd name="connsiteX60" fmla="*/ 1203278 w 1513764"/>
                  <a:gd name="connsiteY60" fmla="*/ 4982570 h 5405650"/>
                  <a:gd name="connsiteX61" fmla="*/ 1244221 w 1513764"/>
                  <a:gd name="connsiteY61" fmla="*/ 4805149 h 5405650"/>
                  <a:gd name="connsiteX62" fmla="*/ 1271517 w 1513764"/>
                  <a:gd name="connsiteY62" fmla="*/ 4375244 h 5405650"/>
                  <a:gd name="connsiteX63" fmla="*/ 1285164 w 1513764"/>
                  <a:gd name="connsiteY63" fmla="*/ 3720152 h 5405650"/>
                  <a:gd name="connsiteX64" fmla="*/ 1257869 w 1513764"/>
                  <a:gd name="connsiteY64" fmla="*/ 3303895 h 5405650"/>
                  <a:gd name="connsiteX65" fmla="*/ 1257869 w 1513764"/>
                  <a:gd name="connsiteY65" fmla="*/ 2989996 h 5405650"/>
                  <a:gd name="connsiteX66" fmla="*/ 1305636 w 1513764"/>
                  <a:gd name="connsiteY66" fmla="*/ 2942229 h 5405650"/>
                  <a:gd name="connsiteX67" fmla="*/ 1291988 w 1513764"/>
                  <a:gd name="connsiteY67" fmla="*/ 2676098 h 5405650"/>
                  <a:gd name="connsiteX68" fmla="*/ 1291988 w 1513764"/>
                  <a:gd name="connsiteY68" fmla="*/ 2389495 h 5405650"/>
                  <a:gd name="connsiteX69" fmla="*/ 1291988 w 1513764"/>
                  <a:gd name="connsiteY69" fmla="*/ 2150659 h 5405650"/>
                  <a:gd name="connsiteX70" fmla="*/ 1257869 w 1513764"/>
                  <a:gd name="connsiteY70" fmla="*/ 2021005 h 5405650"/>
                  <a:gd name="connsiteX71" fmla="*/ 1298812 w 1513764"/>
                  <a:gd name="connsiteY71" fmla="*/ 1850408 h 5405650"/>
                  <a:gd name="connsiteX72" fmla="*/ 1312460 w 1513764"/>
                  <a:gd name="connsiteY72" fmla="*/ 1788993 h 5405650"/>
                  <a:gd name="connsiteX73" fmla="*/ 1394346 w 1513764"/>
                  <a:gd name="connsiteY73" fmla="*/ 1604749 h 5405650"/>
                  <a:gd name="connsiteX74" fmla="*/ 1442114 w 1513764"/>
                  <a:gd name="connsiteY74" fmla="*/ 1461447 h 5405650"/>
                  <a:gd name="connsiteX75" fmla="*/ 1448937 w 1513764"/>
                  <a:gd name="connsiteY75" fmla="*/ 1331793 h 5405650"/>
                  <a:gd name="connsiteX76" fmla="*/ 1483057 w 1513764"/>
                  <a:gd name="connsiteY76" fmla="*/ 1208964 h 5405650"/>
                  <a:gd name="connsiteX77" fmla="*/ 1510352 w 1513764"/>
                  <a:gd name="connsiteY77" fmla="*/ 1086134 h 5405650"/>
                  <a:gd name="connsiteX78" fmla="*/ 1462585 w 1513764"/>
                  <a:gd name="connsiteY78" fmla="*/ 976952 h 5405650"/>
                  <a:gd name="connsiteX79" fmla="*/ 1339755 w 1513764"/>
                  <a:gd name="connsiteY79" fmla="*/ 881417 h 5405650"/>
                  <a:gd name="connsiteX80" fmla="*/ 1189630 w 1513764"/>
                  <a:gd name="connsiteY80" fmla="*/ 806355 h 5405650"/>
                  <a:gd name="connsiteX81" fmla="*/ 1121391 w 1513764"/>
                  <a:gd name="connsiteY81" fmla="*/ 772235 h 5405650"/>
                  <a:gd name="connsiteX82" fmla="*/ 1080448 w 1513764"/>
                  <a:gd name="connsiteY82" fmla="*/ 724468 h 5405650"/>
                  <a:gd name="connsiteX83" fmla="*/ 1019033 w 1513764"/>
                  <a:gd name="connsiteY83" fmla="*/ 717644 h 5405650"/>
                  <a:gd name="connsiteX84" fmla="*/ 978090 w 1513764"/>
                  <a:gd name="connsiteY84" fmla="*/ 676701 h 5405650"/>
                  <a:gd name="connsiteX85" fmla="*/ 971266 w 1513764"/>
                  <a:gd name="connsiteY85" fmla="*/ 649405 h 5405650"/>
                  <a:gd name="connsiteX86" fmla="*/ 1032681 w 1513764"/>
                  <a:gd name="connsiteY86" fmla="*/ 601638 h 5405650"/>
                  <a:gd name="connsiteX87" fmla="*/ 1066800 w 1513764"/>
                  <a:gd name="connsiteY87" fmla="*/ 465161 h 5405650"/>
                  <a:gd name="connsiteX88" fmla="*/ 1059976 w 1513764"/>
                  <a:gd name="connsiteY88" fmla="*/ 287740 h 5405650"/>
                  <a:gd name="connsiteX89" fmla="*/ 1025857 w 1513764"/>
                  <a:gd name="connsiteY89" fmla="*/ 178558 h 5405650"/>
                  <a:gd name="connsiteX90" fmla="*/ 930322 w 1513764"/>
                  <a:gd name="connsiteY90" fmla="*/ 83023 h 5405650"/>
                  <a:gd name="connsiteX91" fmla="*/ 855260 w 1513764"/>
                  <a:gd name="connsiteY91" fmla="*/ 21608 h 5405650"/>
                  <a:gd name="connsiteX92" fmla="*/ 773373 w 1513764"/>
                  <a:gd name="connsiteY92" fmla="*/ 1137 h 540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513764" h="5405650">
                    <a:moveTo>
                      <a:pt x="773373" y="1137"/>
                    </a:moveTo>
                    <a:cubicBezTo>
                      <a:pt x="750627" y="2274"/>
                      <a:pt x="739254" y="23883"/>
                      <a:pt x="718782" y="28432"/>
                    </a:cubicBezTo>
                    <a:cubicBezTo>
                      <a:pt x="698310" y="32981"/>
                      <a:pt x="675564" y="15922"/>
                      <a:pt x="650543" y="28432"/>
                    </a:cubicBezTo>
                    <a:cubicBezTo>
                      <a:pt x="625522" y="40943"/>
                      <a:pt x="595952" y="76200"/>
                      <a:pt x="568657" y="103495"/>
                    </a:cubicBezTo>
                    <a:cubicBezTo>
                      <a:pt x="541362" y="130790"/>
                      <a:pt x="501555" y="162635"/>
                      <a:pt x="486770" y="192205"/>
                    </a:cubicBezTo>
                    <a:cubicBezTo>
                      <a:pt x="471985" y="221775"/>
                      <a:pt x="474259" y="246797"/>
                      <a:pt x="479946" y="280916"/>
                    </a:cubicBezTo>
                    <a:cubicBezTo>
                      <a:pt x="485633" y="315035"/>
                      <a:pt x="510654" y="361665"/>
                      <a:pt x="520890" y="396922"/>
                    </a:cubicBezTo>
                    <a:cubicBezTo>
                      <a:pt x="531126" y="432179"/>
                      <a:pt x="532263" y="456062"/>
                      <a:pt x="541361" y="492456"/>
                    </a:cubicBezTo>
                    <a:cubicBezTo>
                      <a:pt x="550459" y="528850"/>
                      <a:pt x="559559" y="578892"/>
                      <a:pt x="575481" y="615286"/>
                    </a:cubicBezTo>
                    <a:cubicBezTo>
                      <a:pt x="591403" y="651680"/>
                      <a:pt x="617562" y="678975"/>
                      <a:pt x="636896" y="710820"/>
                    </a:cubicBezTo>
                    <a:cubicBezTo>
                      <a:pt x="656230" y="742665"/>
                      <a:pt x="694899" y="787021"/>
                      <a:pt x="691487" y="806355"/>
                    </a:cubicBezTo>
                    <a:cubicBezTo>
                      <a:pt x="688075" y="825689"/>
                      <a:pt x="661917" y="810904"/>
                      <a:pt x="616424" y="826826"/>
                    </a:cubicBezTo>
                    <a:cubicBezTo>
                      <a:pt x="570931" y="842748"/>
                      <a:pt x="468573" y="880280"/>
                      <a:pt x="418531" y="901889"/>
                    </a:cubicBezTo>
                    <a:cubicBezTo>
                      <a:pt x="368489" y="923498"/>
                      <a:pt x="345743" y="923498"/>
                      <a:pt x="316173" y="956480"/>
                    </a:cubicBezTo>
                    <a:cubicBezTo>
                      <a:pt x="286603" y="989462"/>
                      <a:pt x="263857" y="1041778"/>
                      <a:pt x="241111" y="1099781"/>
                    </a:cubicBezTo>
                    <a:cubicBezTo>
                      <a:pt x="218365" y="1157784"/>
                      <a:pt x="199030" y="1245358"/>
                      <a:pt x="179696" y="1304498"/>
                    </a:cubicBezTo>
                    <a:cubicBezTo>
                      <a:pt x="160362" y="1363638"/>
                      <a:pt x="150126" y="1403444"/>
                      <a:pt x="125105" y="1454623"/>
                    </a:cubicBezTo>
                    <a:cubicBezTo>
                      <a:pt x="100084" y="1505802"/>
                      <a:pt x="50042" y="1571766"/>
                      <a:pt x="29570" y="1611572"/>
                    </a:cubicBezTo>
                    <a:cubicBezTo>
                      <a:pt x="9098" y="1651378"/>
                      <a:pt x="4550" y="1658202"/>
                      <a:pt x="2275" y="1693459"/>
                    </a:cubicBezTo>
                    <a:cubicBezTo>
                      <a:pt x="0" y="1728716"/>
                      <a:pt x="4549" y="1791268"/>
                      <a:pt x="15922" y="1823113"/>
                    </a:cubicBezTo>
                    <a:cubicBezTo>
                      <a:pt x="27295" y="1854958"/>
                      <a:pt x="47768" y="1867468"/>
                      <a:pt x="70514" y="1884528"/>
                    </a:cubicBezTo>
                    <a:cubicBezTo>
                      <a:pt x="93260" y="1901588"/>
                      <a:pt x="152400" y="1925471"/>
                      <a:pt x="152400" y="1925471"/>
                    </a:cubicBezTo>
                    <a:cubicBezTo>
                      <a:pt x="192206" y="1945943"/>
                      <a:pt x="279779" y="1986886"/>
                      <a:pt x="309349" y="2007358"/>
                    </a:cubicBezTo>
                    <a:cubicBezTo>
                      <a:pt x="338919" y="2027830"/>
                      <a:pt x="333233" y="1972101"/>
                      <a:pt x="329821" y="2048301"/>
                    </a:cubicBezTo>
                    <a:cubicBezTo>
                      <a:pt x="326409" y="2124501"/>
                      <a:pt x="302526" y="2331493"/>
                      <a:pt x="288878" y="2464558"/>
                    </a:cubicBezTo>
                    <a:cubicBezTo>
                      <a:pt x="275230" y="2597623"/>
                      <a:pt x="253621" y="2775044"/>
                      <a:pt x="247934" y="2846695"/>
                    </a:cubicBezTo>
                    <a:cubicBezTo>
                      <a:pt x="242247" y="2918346"/>
                      <a:pt x="247934" y="2877402"/>
                      <a:pt x="254758" y="2894462"/>
                    </a:cubicBezTo>
                    <a:cubicBezTo>
                      <a:pt x="261582" y="2911522"/>
                      <a:pt x="274093" y="2903561"/>
                      <a:pt x="288878" y="2949053"/>
                    </a:cubicBezTo>
                    <a:cubicBezTo>
                      <a:pt x="303663" y="2994545"/>
                      <a:pt x="327547" y="3059372"/>
                      <a:pt x="343469" y="3167417"/>
                    </a:cubicBezTo>
                    <a:cubicBezTo>
                      <a:pt x="359391" y="3275462"/>
                      <a:pt x="375313" y="3467668"/>
                      <a:pt x="384412" y="3597322"/>
                    </a:cubicBezTo>
                    <a:cubicBezTo>
                      <a:pt x="393511" y="3726976"/>
                      <a:pt x="393511" y="3833884"/>
                      <a:pt x="398060" y="3945340"/>
                    </a:cubicBezTo>
                    <a:cubicBezTo>
                      <a:pt x="402609" y="4056796"/>
                      <a:pt x="409433" y="4184176"/>
                      <a:pt x="411708" y="4266062"/>
                    </a:cubicBezTo>
                    <a:cubicBezTo>
                      <a:pt x="413983" y="4347948"/>
                      <a:pt x="417395" y="4376381"/>
                      <a:pt x="411708" y="4436659"/>
                    </a:cubicBezTo>
                    <a:cubicBezTo>
                      <a:pt x="406021" y="4496937"/>
                      <a:pt x="381000" y="4577686"/>
                      <a:pt x="377588" y="4627728"/>
                    </a:cubicBezTo>
                    <a:cubicBezTo>
                      <a:pt x="374176" y="4677770"/>
                      <a:pt x="399197" y="4709614"/>
                      <a:pt x="391236" y="4736910"/>
                    </a:cubicBezTo>
                    <a:cubicBezTo>
                      <a:pt x="383275" y="4764206"/>
                      <a:pt x="375313" y="4768755"/>
                      <a:pt x="329821" y="4791501"/>
                    </a:cubicBezTo>
                    <a:cubicBezTo>
                      <a:pt x="284329" y="4814247"/>
                      <a:pt x="166048" y="4849504"/>
                      <a:pt x="118281" y="4873387"/>
                    </a:cubicBezTo>
                    <a:cubicBezTo>
                      <a:pt x="70514" y="4897270"/>
                      <a:pt x="44355" y="4912056"/>
                      <a:pt x="43218" y="4934802"/>
                    </a:cubicBezTo>
                    <a:cubicBezTo>
                      <a:pt x="42081" y="4957548"/>
                      <a:pt x="70514" y="4993943"/>
                      <a:pt x="111457" y="5009865"/>
                    </a:cubicBezTo>
                    <a:cubicBezTo>
                      <a:pt x="152400" y="5025787"/>
                      <a:pt x="241111" y="5030337"/>
                      <a:pt x="288878" y="5030337"/>
                    </a:cubicBezTo>
                    <a:cubicBezTo>
                      <a:pt x="336645" y="5030337"/>
                      <a:pt x="361666" y="5021238"/>
                      <a:pt x="398060" y="5009865"/>
                    </a:cubicBezTo>
                    <a:cubicBezTo>
                      <a:pt x="434454" y="4998492"/>
                      <a:pt x="481084" y="4975746"/>
                      <a:pt x="507242" y="4962098"/>
                    </a:cubicBezTo>
                    <a:cubicBezTo>
                      <a:pt x="533400" y="4948450"/>
                      <a:pt x="533400" y="4929115"/>
                      <a:pt x="555009" y="4927978"/>
                    </a:cubicBezTo>
                    <a:cubicBezTo>
                      <a:pt x="576618" y="4926841"/>
                      <a:pt x="602777" y="4955274"/>
                      <a:pt x="636896" y="4955274"/>
                    </a:cubicBezTo>
                    <a:cubicBezTo>
                      <a:pt x="671015" y="4955274"/>
                      <a:pt x="734704" y="4935939"/>
                      <a:pt x="759725" y="4927978"/>
                    </a:cubicBezTo>
                    <a:cubicBezTo>
                      <a:pt x="784746" y="4920017"/>
                      <a:pt x="782472" y="4923429"/>
                      <a:pt x="787021" y="4907507"/>
                    </a:cubicBezTo>
                    <a:cubicBezTo>
                      <a:pt x="791570" y="4891585"/>
                      <a:pt x="785884" y="4851778"/>
                      <a:pt x="787021" y="4832444"/>
                    </a:cubicBezTo>
                    <a:cubicBezTo>
                      <a:pt x="788158" y="4813110"/>
                      <a:pt x="788159" y="4810835"/>
                      <a:pt x="793845" y="4791501"/>
                    </a:cubicBezTo>
                    <a:cubicBezTo>
                      <a:pt x="799531" y="4772167"/>
                      <a:pt x="813179" y="4752832"/>
                      <a:pt x="821140" y="4716438"/>
                    </a:cubicBezTo>
                    <a:cubicBezTo>
                      <a:pt x="829101" y="4680044"/>
                      <a:pt x="835925" y="4543567"/>
                      <a:pt x="841612" y="4573137"/>
                    </a:cubicBezTo>
                    <a:cubicBezTo>
                      <a:pt x="847299" y="4602707"/>
                      <a:pt x="846162" y="4817659"/>
                      <a:pt x="855260" y="4893859"/>
                    </a:cubicBezTo>
                    <a:cubicBezTo>
                      <a:pt x="864358" y="4970059"/>
                      <a:pt x="899615" y="4991668"/>
                      <a:pt x="896203" y="5030337"/>
                    </a:cubicBezTo>
                    <a:cubicBezTo>
                      <a:pt x="892791" y="5069006"/>
                      <a:pt x="856397" y="5082653"/>
                      <a:pt x="834788" y="5125871"/>
                    </a:cubicBezTo>
                    <a:cubicBezTo>
                      <a:pt x="813179" y="5169089"/>
                      <a:pt x="772235" y="5248701"/>
                      <a:pt x="766549" y="5289644"/>
                    </a:cubicBezTo>
                    <a:cubicBezTo>
                      <a:pt x="760863" y="5330587"/>
                      <a:pt x="774511" y="5354471"/>
                      <a:pt x="800669" y="5371531"/>
                    </a:cubicBezTo>
                    <a:cubicBezTo>
                      <a:pt x="826827" y="5388591"/>
                      <a:pt x="873457" y="5405650"/>
                      <a:pt x="923499" y="5392002"/>
                    </a:cubicBezTo>
                    <a:cubicBezTo>
                      <a:pt x="973541" y="5378354"/>
                      <a:pt x="1061113" y="5316939"/>
                      <a:pt x="1100919" y="5289644"/>
                    </a:cubicBezTo>
                    <a:cubicBezTo>
                      <a:pt x="1140725" y="5262349"/>
                      <a:pt x="1150961" y="5250975"/>
                      <a:pt x="1162334" y="5228229"/>
                    </a:cubicBezTo>
                    <a:cubicBezTo>
                      <a:pt x="1173707" y="5205483"/>
                      <a:pt x="1163471" y="5177051"/>
                      <a:pt x="1169158" y="5153167"/>
                    </a:cubicBezTo>
                    <a:cubicBezTo>
                      <a:pt x="1174845" y="5129284"/>
                      <a:pt x="1190767" y="5113361"/>
                      <a:pt x="1196454" y="5084928"/>
                    </a:cubicBezTo>
                    <a:cubicBezTo>
                      <a:pt x="1202141" y="5056495"/>
                      <a:pt x="1195317" y="5029200"/>
                      <a:pt x="1203278" y="4982570"/>
                    </a:cubicBezTo>
                    <a:cubicBezTo>
                      <a:pt x="1211239" y="4935940"/>
                      <a:pt x="1232848" y="4906370"/>
                      <a:pt x="1244221" y="4805149"/>
                    </a:cubicBezTo>
                    <a:cubicBezTo>
                      <a:pt x="1255594" y="4703928"/>
                      <a:pt x="1264693" y="4556077"/>
                      <a:pt x="1271517" y="4375244"/>
                    </a:cubicBezTo>
                    <a:cubicBezTo>
                      <a:pt x="1278341" y="4194411"/>
                      <a:pt x="1287439" y="3898710"/>
                      <a:pt x="1285164" y="3720152"/>
                    </a:cubicBezTo>
                    <a:cubicBezTo>
                      <a:pt x="1282889" y="3541594"/>
                      <a:pt x="1262418" y="3425588"/>
                      <a:pt x="1257869" y="3303895"/>
                    </a:cubicBezTo>
                    <a:cubicBezTo>
                      <a:pt x="1253320" y="3182202"/>
                      <a:pt x="1249908" y="3050274"/>
                      <a:pt x="1257869" y="2989996"/>
                    </a:cubicBezTo>
                    <a:cubicBezTo>
                      <a:pt x="1265830" y="2929718"/>
                      <a:pt x="1299950" y="2994545"/>
                      <a:pt x="1305636" y="2942229"/>
                    </a:cubicBezTo>
                    <a:cubicBezTo>
                      <a:pt x="1311322" y="2889913"/>
                      <a:pt x="1294263" y="2768220"/>
                      <a:pt x="1291988" y="2676098"/>
                    </a:cubicBezTo>
                    <a:cubicBezTo>
                      <a:pt x="1289713" y="2583976"/>
                      <a:pt x="1291988" y="2389495"/>
                      <a:pt x="1291988" y="2389495"/>
                    </a:cubicBezTo>
                    <a:cubicBezTo>
                      <a:pt x="1291988" y="2301922"/>
                      <a:pt x="1297675" y="2212074"/>
                      <a:pt x="1291988" y="2150659"/>
                    </a:cubicBezTo>
                    <a:cubicBezTo>
                      <a:pt x="1286301" y="2089244"/>
                      <a:pt x="1256732" y="2071047"/>
                      <a:pt x="1257869" y="2021005"/>
                    </a:cubicBezTo>
                    <a:cubicBezTo>
                      <a:pt x="1259006" y="1970963"/>
                      <a:pt x="1289714" y="1889077"/>
                      <a:pt x="1298812" y="1850408"/>
                    </a:cubicBezTo>
                    <a:cubicBezTo>
                      <a:pt x="1307910" y="1811739"/>
                      <a:pt x="1296538" y="1829936"/>
                      <a:pt x="1312460" y="1788993"/>
                    </a:cubicBezTo>
                    <a:cubicBezTo>
                      <a:pt x="1328382" y="1748050"/>
                      <a:pt x="1372737" y="1659340"/>
                      <a:pt x="1394346" y="1604749"/>
                    </a:cubicBezTo>
                    <a:cubicBezTo>
                      <a:pt x="1415955" y="1550158"/>
                      <a:pt x="1433016" y="1506940"/>
                      <a:pt x="1442114" y="1461447"/>
                    </a:cubicBezTo>
                    <a:cubicBezTo>
                      <a:pt x="1451212" y="1415954"/>
                      <a:pt x="1442113" y="1373873"/>
                      <a:pt x="1448937" y="1331793"/>
                    </a:cubicBezTo>
                    <a:cubicBezTo>
                      <a:pt x="1455761" y="1289713"/>
                      <a:pt x="1472821" y="1249907"/>
                      <a:pt x="1483057" y="1208964"/>
                    </a:cubicBezTo>
                    <a:cubicBezTo>
                      <a:pt x="1493293" y="1168021"/>
                      <a:pt x="1513764" y="1124803"/>
                      <a:pt x="1510352" y="1086134"/>
                    </a:cubicBezTo>
                    <a:cubicBezTo>
                      <a:pt x="1506940" y="1047465"/>
                      <a:pt x="1491018" y="1011072"/>
                      <a:pt x="1462585" y="976952"/>
                    </a:cubicBezTo>
                    <a:cubicBezTo>
                      <a:pt x="1434152" y="942832"/>
                      <a:pt x="1385248" y="909850"/>
                      <a:pt x="1339755" y="881417"/>
                    </a:cubicBezTo>
                    <a:cubicBezTo>
                      <a:pt x="1294262" y="852984"/>
                      <a:pt x="1189630" y="806355"/>
                      <a:pt x="1189630" y="806355"/>
                    </a:cubicBezTo>
                    <a:cubicBezTo>
                      <a:pt x="1153236" y="788158"/>
                      <a:pt x="1139588" y="785883"/>
                      <a:pt x="1121391" y="772235"/>
                    </a:cubicBezTo>
                    <a:cubicBezTo>
                      <a:pt x="1103194" y="758587"/>
                      <a:pt x="1097508" y="733566"/>
                      <a:pt x="1080448" y="724468"/>
                    </a:cubicBezTo>
                    <a:cubicBezTo>
                      <a:pt x="1063388" y="715370"/>
                      <a:pt x="1036093" y="725605"/>
                      <a:pt x="1019033" y="717644"/>
                    </a:cubicBezTo>
                    <a:cubicBezTo>
                      <a:pt x="1001973" y="709683"/>
                      <a:pt x="986051" y="688074"/>
                      <a:pt x="978090" y="676701"/>
                    </a:cubicBezTo>
                    <a:cubicBezTo>
                      <a:pt x="970129" y="665328"/>
                      <a:pt x="962168" y="661915"/>
                      <a:pt x="971266" y="649405"/>
                    </a:cubicBezTo>
                    <a:cubicBezTo>
                      <a:pt x="980364" y="636895"/>
                      <a:pt x="1016759" y="632345"/>
                      <a:pt x="1032681" y="601638"/>
                    </a:cubicBezTo>
                    <a:cubicBezTo>
                      <a:pt x="1048603" y="570931"/>
                      <a:pt x="1062251" y="517477"/>
                      <a:pt x="1066800" y="465161"/>
                    </a:cubicBezTo>
                    <a:cubicBezTo>
                      <a:pt x="1071349" y="412845"/>
                      <a:pt x="1066800" y="335507"/>
                      <a:pt x="1059976" y="287740"/>
                    </a:cubicBezTo>
                    <a:cubicBezTo>
                      <a:pt x="1053152" y="239973"/>
                      <a:pt x="1047466" y="212677"/>
                      <a:pt x="1025857" y="178558"/>
                    </a:cubicBezTo>
                    <a:cubicBezTo>
                      <a:pt x="1004248" y="144439"/>
                      <a:pt x="958755" y="109181"/>
                      <a:pt x="930322" y="83023"/>
                    </a:cubicBezTo>
                    <a:cubicBezTo>
                      <a:pt x="901889" y="56865"/>
                      <a:pt x="882555" y="34118"/>
                      <a:pt x="855260" y="21608"/>
                    </a:cubicBezTo>
                    <a:cubicBezTo>
                      <a:pt x="827965" y="9098"/>
                      <a:pt x="796119" y="0"/>
                      <a:pt x="773373" y="1137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grpSp>
            <p:nvGrpSpPr>
              <p:cNvPr id="50" name="Group 45"/>
              <p:cNvGrpSpPr/>
              <p:nvPr/>
            </p:nvGrpSpPr>
            <p:grpSpPr>
              <a:xfrm>
                <a:off x="1000100" y="3000372"/>
                <a:ext cx="686572" cy="1486294"/>
                <a:chOff x="5468945" y="3286124"/>
                <a:chExt cx="962025" cy="2559050"/>
              </a:xfrm>
              <a:solidFill>
                <a:schemeClr val="accent5">
                  <a:lumMod val="40000"/>
                  <a:lumOff val="60000"/>
                </a:schemeClr>
              </a:solidFill>
            </p:grpSpPr>
            <p:sp>
              <p:nvSpPr>
                <p:cNvPr id="54" name="Freeform 291"/>
                <p:cNvSpPr>
                  <a:spLocks noEditPoints="1"/>
                </p:cNvSpPr>
                <p:nvPr/>
              </p:nvSpPr>
              <p:spPr bwMode="auto">
                <a:xfrm>
                  <a:off x="5643570" y="3286124"/>
                  <a:ext cx="787400" cy="2559050"/>
                </a:xfrm>
                <a:custGeom>
                  <a:avLst/>
                  <a:gdLst/>
                  <a:ahLst/>
                  <a:cxnLst>
                    <a:cxn ang="0">
                      <a:pos x="488" y="770"/>
                    </a:cxn>
                    <a:cxn ang="0">
                      <a:pos x="478" y="654"/>
                    </a:cxn>
                    <a:cxn ang="0">
                      <a:pos x="456" y="408"/>
                    </a:cxn>
                    <a:cxn ang="0">
                      <a:pos x="440" y="306"/>
                    </a:cxn>
                    <a:cxn ang="0">
                      <a:pos x="376" y="268"/>
                    </a:cxn>
                    <a:cxn ang="0">
                      <a:pos x="306" y="226"/>
                    </a:cxn>
                    <a:cxn ang="0">
                      <a:pos x="312" y="188"/>
                    </a:cxn>
                    <a:cxn ang="0">
                      <a:pos x="344" y="130"/>
                    </a:cxn>
                    <a:cxn ang="0">
                      <a:pos x="344" y="108"/>
                    </a:cxn>
                    <a:cxn ang="0">
                      <a:pos x="340" y="38"/>
                    </a:cxn>
                    <a:cxn ang="0">
                      <a:pos x="292" y="2"/>
                    </a:cxn>
                    <a:cxn ang="0">
                      <a:pos x="226" y="8"/>
                    </a:cxn>
                    <a:cxn ang="0">
                      <a:pos x="190" y="58"/>
                    </a:cxn>
                    <a:cxn ang="0">
                      <a:pos x="182" y="110"/>
                    </a:cxn>
                    <a:cxn ang="0">
                      <a:pos x="196" y="174"/>
                    </a:cxn>
                    <a:cxn ang="0">
                      <a:pos x="202" y="210"/>
                    </a:cxn>
                    <a:cxn ang="0">
                      <a:pos x="184" y="242"/>
                    </a:cxn>
                    <a:cxn ang="0">
                      <a:pos x="70" y="290"/>
                    </a:cxn>
                    <a:cxn ang="0">
                      <a:pos x="28" y="430"/>
                    </a:cxn>
                    <a:cxn ang="0">
                      <a:pos x="2" y="528"/>
                    </a:cxn>
                    <a:cxn ang="0">
                      <a:pos x="10" y="610"/>
                    </a:cxn>
                    <a:cxn ang="0">
                      <a:pos x="26" y="714"/>
                    </a:cxn>
                    <a:cxn ang="0">
                      <a:pos x="40" y="712"/>
                    </a:cxn>
                    <a:cxn ang="0">
                      <a:pos x="48" y="768"/>
                    </a:cxn>
                    <a:cxn ang="0">
                      <a:pos x="102" y="820"/>
                    </a:cxn>
                    <a:cxn ang="0">
                      <a:pos x="90" y="1098"/>
                    </a:cxn>
                    <a:cxn ang="0">
                      <a:pos x="76" y="1526"/>
                    </a:cxn>
                    <a:cxn ang="0">
                      <a:pos x="96" y="1546"/>
                    </a:cxn>
                    <a:cxn ang="0">
                      <a:pos x="72" y="1588"/>
                    </a:cxn>
                    <a:cxn ang="0">
                      <a:pos x="84" y="1608"/>
                    </a:cxn>
                    <a:cxn ang="0">
                      <a:pos x="150" y="1602"/>
                    </a:cxn>
                    <a:cxn ang="0">
                      <a:pos x="170" y="1552"/>
                    </a:cxn>
                    <a:cxn ang="0">
                      <a:pos x="186" y="1410"/>
                    </a:cxn>
                    <a:cxn ang="0">
                      <a:pos x="204" y="1188"/>
                    </a:cxn>
                    <a:cxn ang="0">
                      <a:pos x="244" y="884"/>
                    </a:cxn>
                    <a:cxn ang="0">
                      <a:pos x="274" y="1008"/>
                    </a:cxn>
                    <a:cxn ang="0">
                      <a:pos x="296" y="1206"/>
                    </a:cxn>
                    <a:cxn ang="0">
                      <a:pos x="308" y="1524"/>
                    </a:cxn>
                    <a:cxn ang="0">
                      <a:pos x="310" y="1570"/>
                    </a:cxn>
                    <a:cxn ang="0">
                      <a:pos x="354" y="1592"/>
                    </a:cxn>
                    <a:cxn ang="0">
                      <a:pos x="418" y="1608"/>
                    </a:cxn>
                    <a:cxn ang="0">
                      <a:pos x="444" y="1590"/>
                    </a:cxn>
                    <a:cxn ang="0">
                      <a:pos x="400" y="1542"/>
                    </a:cxn>
                    <a:cxn ang="0">
                      <a:pos x="424" y="1452"/>
                    </a:cxn>
                    <a:cxn ang="0">
                      <a:pos x="410" y="1348"/>
                    </a:cxn>
                    <a:cxn ang="0">
                      <a:pos x="412" y="874"/>
                    </a:cxn>
                    <a:cxn ang="0">
                      <a:pos x="420" y="796"/>
                    </a:cxn>
                    <a:cxn ang="0">
                      <a:pos x="428" y="752"/>
                    </a:cxn>
                    <a:cxn ang="0">
                      <a:pos x="446" y="792"/>
                    </a:cxn>
                    <a:cxn ang="0">
                      <a:pos x="450" y="826"/>
                    </a:cxn>
                    <a:cxn ang="0">
                      <a:pos x="452" y="854"/>
                    </a:cxn>
                    <a:cxn ang="0">
                      <a:pos x="440" y="882"/>
                    </a:cxn>
                    <a:cxn ang="0">
                      <a:pos x="478" y="872"/>
                    </a:cxn>
                    <a:cxn ang="0">
                      <a:pos x="496" y="828"/>
                    </a:cxn>
                    <a:cxn ang="0">
                      <a:pos x="94" y="668"/>
                    </a:cxn>
                    <a:cxn ang="0">
                      <a:pos x="82" y="694"/>
                    </a:cxn>
                    <a:cxn ang="0">
                      <a:pos x="88" y="678"/>
                    </a:cxn>
                    <a:cxn ang="0">
                      <a:pos x="82" y="604"/>
                    </a:cxn>
                    <a:cxn ang="0">
                      <a:pos x="78" y="540"/>
                    </a:cxn>
                    <a:cxn ang="0">
                      <a:pos x="104" y="488"/>
                    </a:cxn>
                  </a:cxnLst>
                  <a:rect l="0" t="0" r="r" b="b"/>
                  <a:pathLst>
                    <a:path w="496" h="1612">
                      <a:moveTo>
                        <a:pt x="492" y="798"/>
                      </a:moveTo>
                      <a:lnTo>
                        <a:pt x="492" y="798"/>
                      </a:lnTo>
                      <a:lnTo>
                        <a:pt x="486" y="780"/>
                      </a:lnTo>
                      <a:lnTo>
                        <a:pt x="486" y="772"/>
                      </a:lnTo>
                      <a:lnTo>
                        <a:pt x="486" y="772"/>
                      </a:lnTo>
                      <a:lnTo>
                        <a:pt x="488" y="770"/>
                      </a:lnTo>
                      <a:lnTo>
                        <a:pt x="490" y="766"/>
                      </a:lnTo>
                      <a:lnTo>
                        <a:pt x="490" y="754"/>
                      </a:lnTo>
                      <a:lnTo>
                        <a:pt x="490" y="736"/>
                      </a:lnTo>
                      <a:lnTo>
                        <a:pt x="488" y="716"/>
                      </a:lnTo>
                      <a:lnTo>
                        <a:pt x="482" y="676"/>
                      </a:lnTo>
                      <a:lnTo>
                        <a:pt x="478" y="654"/>
                      </a:lnTo>
                      <a:lnTo>
                        <a:pt x="478" y="654"/>
                      </a:lnTo>
                      <a:lnTo>
                        <a:pt x="472" y="608"/>
                      </a:lnTo>
                      <a:lnTo>
                        <a:pt x="464" y="532"/>
                      </a:lnTo>
                      <a:lnTo>
                        <a:pt x="464" y="532"/>
                      </a:lnTo>
                      <a:lnTo>
                        <a:pt x="458" y="460"/>
                      </a:lnTo>
                      <a:lnTo>
                        <a:pt x="456" y="408"/>
                      </a:lnTo>
                      <a:lnTo>
                        <a:pt x="456" y="408"/>
                      </a:lnTo>
                      <a:lnTo>
                        <a:pt x="454" y="376"/>
                      </a:lnTo>
                      <a:lnTo>
                        <a:pt x="448" y="330"/>
                      </a:lnTo>
                      <a:lnTo>
                        <a:pt x="448" y="330"/>
                      </a:lnTo>
                      <a:lnTo>
                        <a:pt x="444" y="316"/>
                      </a:lnTo>
                      <a:lnTo>
                        <a:pt x="440" y="306"/>
                      </a:lnTo>
                      <a:lnTo>
                        <a:pt x="434" y="298"/>
                      </a:lnTo>
                      <a:lnTo>
                        <a:pt x="428" y="290"/>
                      </a:lnTo>
                      <a:lnTo>
                        <a:pt x="414" y="280"/>
                      </a:lnTo>
                      <a:lnTo>
                        <a:pt x="404" y="276"/>
                      </a:lnTo>
                      <a:lnTo>
                        <a:pt x="404" y="276"/>
                      </a:lnTo>
                      <a:lnTo>
                        <a:pt x="376" y="268"/>
                      </a:lnTo>
                      <a:lnTo>
                        <a:pt x="360" y="262"/>
                      </a:lnTo>
                      <a:lnTo>
                        <a:pt x="344" y="254"/>
                      </a:lnTo>
                      <a:lnTo>
                        <a:pt x="344" y="254"/>
                      </a:lnTo>
                      <a:lnTo>
                        <a:pt x="320" y="240"/>
                      </a:lnTo>
                      <a:lnTo>
                        <a:pt x="312" y="232"/>
                      </a:lnTo>
                      <a:lnTo>
                        <a:pt x="306" y="226"/>
                      </a:lnTo>
                      <a:lnTo>
                        <a:pt x="306" y="226"/>
                      </a:lnTo>
                      <a:lnTo>
                        <a:pt x="304" y="218"/>
                      </a:lnTo>
                      <a:lnTo>
                        <a:pt x="304" y="210"/>
                      </a:lnTo>
                      <a:lnTo>
                        <a:pt x="310" y="190"/>
                      </a:lnTo>
                      <a:lnTo>
                        <a:pt x="310" y="190"/>
                      </a:lnTo>
                      <a:lnTo>
                        <a:pt x="312" y="188"/>
                      </a:lnTo>
                      <a:lnTo>
                        <a:pt x="316" y="186"/>
                      </a:lnTo>
                      <a:lnTo>
                        <a:pt x="322" y="180"/>
                      </a:lnTo>
                      <a:lnTo>
                        <a:pt x="330" y="168"/>
                      </a:lnTo>
                      <a:lnTo>
                        <a:pt x="330" y="168"/>
                      </a:lnTo>
                      <a:lnTo>
                        <a:pt x="338" y="148"/>
                      </a:lnTo>
                      <a:lnTo>
                        <a:pt x="344" y="130"/>
                      </a:lnTo>
                      <a:lnTo>
                        <a:pt x="344" y="130"/>
                      </a:lnTo>
                      <a:lnTo>
                        <a:pt x="344" y="126"/>
                      </a:lnTo>
                      <a:lnTo>
                        <a:pt x="342" y="124"/>
                      </a:lnTo>
                      <a:lnTo>
                        <a:pt x="340" y="122"/>
                      </a:lnTo>
                      <a:lnTo>
                        <a:pt x="340" y="122"/>
                      </a:lnTo>
                      <a:lnTo>
                        <a:pt x="344" y="108"/>
                      </a:lnTo>
                      <a:lnTo>
                        <a:pt x="346" y="94"/>
                      </a:lnTo>
                      <a:lnTo>
                        <a:pt x="348" y="76"/>
                      </a:lnTo>
                      <a:lnTo>
                        <a:pt x="348" y="76"/>
                      </a:lnTo>
                      <a:lnTo>
                        <a:pt x="348" y="66"/>
                      </a:lnTo>
                      <a:lnTo>
                        <a:pt x="346" y="56"/>
                      </a:lnTo>
                      <a:lnTo>
                        <a:pt x="340" y="38"/>
                      </a:lnTo>
                      <a:lnTo>
                        <a:pt x="332" y="26"/>
                      </a:lnTo>
                      <a:lnTo>
                        <a:pt x="326" y="20"/>
                      </a:lnTo>
                      <a:lnTo>
                        <a:pt x="326" y="20"/>
                      </a:lnTo>
                      <a:lnTo>
                        <a:pt x="316" y="12"/>
                      </a:lnTo>
                      <a:lnTo>
                        <a:pt x="302" y="6"/>
                      </a:lnTo>
                      <a:lnTo>
                        <a:pt x="292" y="2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0" y="0"/>
                      </a:lnTo>
                      <a:lnTo>
                        <a:pt x="250" y="0"/>
                      </a:lnTo>
                      <a:lnTo>
                        <a:pt x="236" y="4"/>
                      </a:lnTo>
                      <a:lnTo>
                        <a:pt x="226" y="8"/>
                      </a:lnTo>
                      <a:lnTo>
                        <a:pt x="216" y="16"/>
                      </a:lnTo>
                      <a:lnTo>
                        <a:pt x="208" y="24"/>
                      </a:lnTo>
                      <a:lnTo>
                        <a:pt x="202" y="32"/>
                      </a:lnTo>
                      <a:lnTo>
                        <a:pt x="198" y="42"/>
                      </a:lnTo>
                      <a:lnTo>
                        <a:pt x="190" y="58"/>
                      </a:lnTo>
                      <a:lnTo>
                        <a:pt x="190" y="58"/>
                      </a:lnTo>
                      <a:lnTo>
                        <a:pt x="186" y="76"/>
                      </a:lnTo>
                      <a:lnTo>
                        <a:pt x="186" y="90"/>
                      </a:lnTo>
                      <a:lnTo>
                        <a:pt x="188" y="106"/>
                      </a:lnTo>
                      <a:lnTo>
                        <a:pt x="188" y="106"/>
                      </a:lnTo>
                      <a:lnTo>
                        <a:pt x="184" y="108"/>
                      </a:lnTo>
                      <a:lnTo>
                        <a:pt x="182" y="110"/>
                      </a:lnTo>
                      <a:lnTo>
                        <a:pt x="180" y="116"/>
                      </a:lnTo>
                      <a:lnTo>
                        <a:pt x="180" y="126"/>
                      </a:lnTo>
                      <a:lnTo>
                        <a:pt x="182" y="138"/>
                      </a:lnTo>
                      <a:lnTo>
                        <a:pt x="188" y="160"/>
                      </a:lnTo>
                      <a:lnTo>
                        <a:pt x="192" y="170"/>
                      </a:lnTo>
                      <a:lnTo>
                        <a:pt x="196" y="174"/>
                      </a:lnTo>
                      <a:lnTo>
                        <a:pt x="196" y="174"/>
                      </a:lnTo>
                      <a:lnTo>
                        <a:pt x="198" y="178"/>
                      </a:lnTo>
                      <a:lnTo>
                        <a:pt x="200" y="182"/>
                      </a:lnTo>
                      <a:lnTo>
                        <a:pt x="202" y="194"/>
                      </a:lnTo>
                      <a:lnTo>
                        <a:pt x="202" y="210"/>
                      </a:lnTo>
                      <a:lnTo>
                        <a:pt x="202" y="210"/>
                      </a:lnTo>
                      <a:lnTo>
                        <a:pt x="200" y="214"/>
                      </a:lnTo>
                      <a:lnTo>
                        <a:pt x="198" y="224"/>
                      </a:lnTo>
                      <a:lnTo>
                        <a:pt x="194" y="234"/>
                      </a:lnTo>
                      <a:lnTo>
                        <a:pt x="190" y="238"/>
                      </a:lnTo>
                      <a:lnTo>
                        <a:pt x="184" y="242"/>
                      </a:lnTo>
                      <a:lnTo>
                        <a:pt x="184" y="242"/>
                      </a:lnTo>
                      <a:lnTo>
                        <a:pt x="162" y="252"/>
                      </a:lnTo>
                      <a:lnTo>
                        <a:pt x="146" y="258"/>
                      </a:lnTo>
                      <a:lnTo>
                        <a:pt x="146" y="258"/>
                      </a:lnTo>
                      <a:lnTo>
                        <a:pt x="78" y="286"/>
                      </a:lnTo>
                      <a:lnTo>
                        <a:pt x="78" y="286"/>
                      </a:lnTo>
                      <a:lnTo>
                        <a:pt x="70" y="290"/>
                      </a:lnTo>
                      <a:lnTo>
                        <a:pt x="62" y="300"/>
                      </a:lnTo>
                      <a:lnTo>
                        <a:pt x="54" y="314"/>
                      </a:lnTo>
                      <a:lnTo>
                        <a:pt x="50" y="326"/>
                      </a:lnTo>
                      <a:lnTo>
                        <a:pt x="50" y="326"/>
                      </a:lnTo>
                      <a:lnTo>
                        <a:pt x="38" y="390"/>
                      </a:lnTo>
                      <a:lnTo>
                        <a:pt x="28" y="430"/>
                      </a:lnTo>
                      <a:lnTo>
                        <a:pt x="20" y="458"/>
                      </a:lnTo>
                      <a:lnTo>
                        <a:pt x="20" y="458"/>
                      </a:lnTo>
                      <a:lnTo>
                        <a:pt x="10" y="492"/>
                      </a:lnTo>
                      <a:lnTo>
                        <a:pt x="4" y="518"/>
                      </a:lnTo>
                      <a:lnTo>
                        <a:pt x="4" y="518"/>
                      </a:lnTo>
                      <a:lnTo>
                        <a:pt x="2" y="528"/>
                      </a:lnTo>
                      <a:lnTo>
                        <a:pt x="0" y="540"/>
                      </a:lnTo>
                      <a:lnTo>
                        <a:pt x="0" y="554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6" y="582"/>
                      </a:lnTo>
                      <a:lnTo>
                        <a:pt x="10" y="610"/>
                      </a:lnTo>
                      <a:lnTo>
                        <a:pt x="14" y="656"/>
                      </a:lnTo>
                      <a:lnTo>
                        <a:pt x="14" y="656"/>
                      </a:lnTo>
                      <a:lnTo>
                        <a:pt x="16" y="672"/>
                      </a:lnTo>
                      <a:lnTo>
                        <a:pt x="18" y="692"/>
                      </a:lnTo>
                      <a:lnTo>
                        <a:pt x="22" y="710"/>
                      </a:lnTo>
                      <a:lnTo>
                        <a:pt x="26" y="714"/>
                      </a:lnTo>
                      <a:lnTo>
                        <a:pt x="30" y="716"/>
                      </a:lnTo>
                      <a:lnTo>
                        <a:pt x="30" y="716"/>
                      </a:lnTo>
                      <a:lnTo>
                        <a:pt x="36" y="712"/>
                      </a:lnTo>
                      <a:lnTo>
                        <a:pt x="38" y="712"/>
                      </a:lnTo>
                      <a:lnTo>
                        <a:pt x="40" y="712"/>
                      </a:lnTo>
                      <a:lnTo>
                        <a:pt x="40" y="712"/>
                      </a:lnTo>
                      <a:lnTo>
                        <a:pt x="44" y="718"/>
                      </a:lnTo>
                      <a:lnTo>
                        <a:pt x="44" y="724"/>
                      </a:lnTo>
                      <a:lnTo>
                        <a:pt x="46" y="740"/>
                      </a:lnTo>
                      <a:lnTo>
                        <a:pt x="46" y="740"/>
                      </a:lnTo>
                      <a:lnTo>
                        <a:pt x="46" y="756"/>
                      </a:lnTo>
                      <a:lnTo>
                        <a:pt x="48" y="768"/>
                      </a:lnTo>
                      <a:lnTo>
                        <a:pt x="52" y="778"/>
                      </a:lnTo>
                      <a:lnTo>
                        <a:pt x="58" y="792"/>
                      </a:lnTo>
                      <a:lnTo>
                        <a:pt x="68" y="802"/>
                      </a:lnTo>
                      <a:lnTo>
                        <a:pt x="82" y="812"/>
                      </a:lnTo>
                      <a:lnTo>
                        <a:pt x="102" y="820"/>
                      </a:lnTo>
                      <a:lnTo>
                        <a:pt x="102" y="820"/>
                      </a:lnTo>
                      <a:lnTo>
                        <a:pt x="102" y="898"/>
                      </a:lnTo>
                      <a:lnTo>
                        <a:pt x="102" y="898"/>
                      </a:lnTo>
                      <a:lnTo>
                        <a:pt x="100" y="946"/>
                      </a:lnTo>
                      <a:lnTo>
                        <a:pt x="98" y="1004"/>
                      </a:lnTo>
                      <a:lnTo>
                        <a:pt x="90" y="1098"/>
                      </a:lnTo>
                      <a:lnTo>
                        <a:pt x="90" y="1098"/>
                      </a:lnTo>
                      <a:lnTo>
                        <a:pt x="84" y="1174"/>
                      </a:lnTo>
                      <a:lnTo>
                        <a:pt x="80" y="1220"/>
                      </a:lnTo>
                      <a:lnTo>
                        <a:pt x="80" y="1270"/>
                      </a:lnTo>
                      <a:lnTo>
                        <a:pt x="80" y="1270"/>
                      </a:lnTo>
                      <a:lnTo>
                        <a:pt x="76" y="1526"/>
                      </a:lnTo>
                      <a:lnTo>
                        <a:pt x="76" y="1526"/>
                      </a:lnTo>
                      <a:lnTo>
                        <a:pt x="78" y="1534"/>
                      </a:lnTo>
                      <a:lnTo>
                        <a:pt x="80" y="1536"/>
                      </a:lnTo>
                      <a:lnTo>
                        <a:pt x="82" y="1536"/>
                      </a:lnTo>
                      <a:lnTo>
                        <a:pt x="88" y="1540"/>
                      </a:lnTo>
                      <a:lnTo>
                        <a:pt x="92" y="1542"/>
                      </a:lnTo>
                      <a:lnTo>
                        <a:pt x="96" y="1546"/>
                      </a:lnTo>
                      <a:lnTo>
                        <a:pt x="96" y="1546"/>
                      </a:lnTo>
                      <a:lnTo>
                        <a:pt x="98" y="1550"/>
                      </a:lnTo>
                      <a:lnTo>
                        <a:pt x="96" y="1552"/>
                      </a:lnTo>
                      <a:lnTo>
                        <a:pt x="92" y="1560"/>
                      </a:lnTo>
                      <a:lnTo>
                        <a:pt x="78" y="1578"/>
                      </a:lnTo>
                      <a:lnTo>
                        <a:pt x="72" y="1588"/>
                      </a:lnTo>
                      <a:lnTo>
                        <a:pt x="70" y="1596"/>
                      </a:lnTo>
                      <a:lnTo>
                        <a:pt x="70" y="1598"/>
                      </a:lnTo>
                      <a:lnTo>
                        <a:pt x="72" y="1602"/>
                      </a:lnTo>
                      <a:lnTo>
                        <a:pt x="78" y="1606"/>
                      </a:lnTo>
                      <a:lnTo>
                        <a:pt x="84" y="1608"/>
                      </a:lnTo>
                      <a:lnTo>
                        <a:pt x="84" y="1608"/>
                      </a:lnTo>
                      <a:lnTo>
                        <a:pt x="100" y="1610"/>
                      </a:lnTo>
                      <a:lnTo>
                        <a:pt x="114" y="1612"/>
                      </a:lnTo>
                      <a:lnTo>
                        <a:pt x="124" y="1612"/>
                      </a:lnTo>
                      <a:lnTo>
                        <a:pt x="134" y="1610"/>
                      </a:lnTo>
                      <a:lnTo>
                        <a:pt x="144" y="1606"/>
                      </a:lnTo>
                      <a:lnTo>
                        <a:pt x="150" y="1602"/>
                      </a:lnTo>
                      <a:lnTo>
                        <a:pt x="156" y="1598"/>
                      </a:lnTo>
                      <a:lnTo>
                        <a:pt x="160" y="1592"/>
                      </a:lnTo>
                      <a:lnTo>
                        <a:pt x="166" y="1580"/>
                      </a:lnTo>
                      <a:lnTo>
                        <a:pt x="170" y="1568"/>
                      </a:lnTo>
                      <a:lnTo>
                        <a:pt x="170" y="1552"/>
                      </a:lnTo>
                      <a:lnTo>
                        <a:pt x="170" y="1552"/>
                      </a:lnTo>
                      <a:lnTo>
                        <a:pt x="174" y="1532"/>
                      </a:lnTo>
                      <a:lnTo>
                        <a:pt x="174" y="1532"/>
                      </a:lnTo>
                      <a:lnTo>
                        <a:pt x="178" y="1522"/>
                      </a:lnTo>
                      <a:lnTo>
                        <a:pt x="180" y="1504"/>
                      </a:lnTo>
                      <a:lnTo>
                        <a:pt x="184" y="1458"/>
                      </a:lnTo>
                      <a:lnTo>
                        <a:pt x="186" y="1410"/>
                      </a:lnTo>
                      <a:lnTo>
                        <a:pt x="188" y="1376"/>
                      </a:lnTo>
                      <a:lnTo>
                        <a:pt x="188" y="1376"/>
                      </a:lnTo>
                      <a:lnTo>
                        <a:pt x="190" y="1344"/>
                      </a:lnTo>
                      <a:lnTo>
                        <a:pt x="192" y="1294"/>
                      </a:lnTo>
                      <a:lnTo>
                        <a:pt x="198" y="1240"/>
                      </a:lnTo>
                      <a:lnTo>
                        <a:pt x="204" y="1188"/>
                      </a:lnTo>
                      <a:lnTo>
                        <a:pt x="204" y="1188"/>
                      </a:lnTo>
                      <a:lnTo>
                        <a:pt x="216" y="1086"/>
                      </a:lnTo>
                      <a:lnTo>
                        <a:pt x="230" y="972"/>
                      </a:lnTo>
                      <a:lnTo>
                        <a:pt x="230" y="972"/>
                      </a:lnTo>
                      <a:lnTo>
                        <a:pt x="236" y="922"/>
                      </a:lnTo>
                      <a:lnTo>
                        <a:pt x="244" y="884"/>
                      </a:lnTo>
                      <a:lnTo>
                        <a:pt x="254" y="850"/>
                      </a:lnTo>
                      <a:lnTo>
                        <a:pt x="254" y="850"/>
                      </a:lnTo>
                      <a:lnTo>
                        <a:pt x="254" y="878"/>
                      </a:lnTo>
                      <a:lnTo>
                        <a:pt x="258" y="906"/>
                      </a:lnTo>
                      <a:lnTo>
                        <a:pt x="264" y="960"/>
                      </a:lnTo>
                      <a:lnTo>
                        <a:pt x="274" y="1008"/>
                      </a:lnTo>
                      <a:lnTo>
                        <a:pt x="280" y="1052"/>
                      </a:lnTo>
                      <a:lnTo>
                        <a:pt x="280" y="1052"/>
                      </a:lnTo>
                      <a:lnTo>
                        <a:pt x="288" y="1144"/>
                      </a:lnTo>
                      <a:lnTo>
                        <a:pt x="292" y="1182"/>
                      </a:lnTo>
                      <a:lnTo>
                        <a:pt x="296" y="1206"/>
                      </a:lnTo>
                      <a:lnTo>
                        <a:pt x="296" y="1206"/>
                      </a:lnTo>
                      <a:lnTo>
                        <a:pt x="298" y="1222"/>
                      </a:lnTo>
                      <a:lnTo>
                        <a:pt x="300" y="1252"/>
                      </a:lnTo>
                      <a:lnTo>
                        <a:pt x="304" y="1342"/>
                      </a:lnTo>
                      <a:lnTo>
                        <a:pt x="308" y="1488"/>
                      </a:lnTo>
                      <a:lnTo>
                        <a:pt x="308" y="1488"/>
                      </a:lnTo>
                      <a:lnTo>
                        <a:pt x="308" y="1524"/>
                      </a:lnTo>
                      <a:lnTo>
                        <a:pt x="308" y="1538"/>
                      </a:lnTo>
                      <a:lnTo>
                        <a:pt x="312" y="1550"/>
                      </a:lnTo>
                      <a:lnTo>
                        <a:pt x="312" y="1550"/>
                      </a:lnTo>
                      <a:lnTo>
                        <a:pt x="312" y="1560"/>
                      </a:lnTo>
                      <a:lnTo>
                        <a:pt x="312" y="1566"/>
                      </a:lnTo>
                      <a:lnTo>
                        <a:pt x="310" y="1570"/>
                      </a:lnTo>
                      <a:lnTo>
                        <a:pt x="310" y="1576"/>
                      </a:lnTo>
                      <a:lnTo>
                        <a:pt x="310" y="1576"/>
                      </a:lnTo>
                      <a:lnTo>
                        <a:pt x="312" y="1578"/>
                      </a:lnTo>
                      <a:lnTo>
                        <a:pt x="318" y="1582"/>
                      </a:lnTo>
                      <a:lnTo>
                        <a:pt x="332" y="1586"/>
                      </a:lnTo>
                      <a:lnTo>
                        <a:pt x="354" y="1592"/>
                      </a:lnTo>
                      <a:lnTo>
                        <a:pt x="376" y="1600"/>
                      </a:lnTo>
                      <a:lnTo>
                        <a:pt x="376" y="1600"/>
                      </a:lnTo>
                      <a:lnTo>
                        <a:pt x="388" y="1604"/>
                      </a:lnTo>
                      <a:lnTo>
                        <a:pt x="398" y="1606"/>
                      </a:lnTo>
                      <a:lnTo>
                        <a:pt x="410" y="1608"/>
                      </a:lnTo>
                      <a:lnTo>
                        <a:pt x="418" y="1608"/>
                      </a:lnTo>
                      <a:lnTo>
                        <a:pt x="428" y="1606"/>
                      </a:lnTo>
                      <a:lnTo>
                        <a:pt x="434" y="1602"/>
                      </a:lnTo>
                      <a:lnTo>
                        <a:pt x="440" y="1600"/>
                      </a:lnTo>
                      <a:lnTo>
                        <a:pt x="444" y="1594"/>
                      </a:lnTo>
                      <a:lnTo>
                        <a:pt x="444" y="1594"/>
                      </a:lnTo>
                      <a:lnTo>
                        <a:pt x="444" y="1590"/>
                      </a:lnTo>
                      <a:lnTo>
                        <a:pt x="440" y="1582"/>
                      </a:lnTo>
                      <a:lnTo>
                        <a:pt x="434" y="1576"/>
                      </a:lnTo>
                      <a:lnTo>
                        <a:pt x="426" y="1568"/>
                      </a:lnTo>
                      <a:lnTo>
                        <a:pt x="400" y="1546"/>
                      </a:lnTo>
                      <a:lnTo>
                        <a:pt x="400" y="1546"/>
                      </a:lnTo>
                      <a:lnTo>
                        <a:pt x="400" y="1542"/>
                      </a:lnTo>
                      <a:lnTo>
                        <a:pt x="400" y="1536"/>
                      </a:lnTo>
                      <a:lnTo>
                        <a:pt x="406" y="1514"/>
                      </a:lnTo>
                      <a:lnTo>
                        <a:pt x="422" y="1468"/>
                      </a:lnTo>
                      <a:lnTo>
                        <a:pt x="422" y="1468"/>
                      </a:lnTo>
                      <a:lnTo>
                        <a:pt x="422" y="1460"/>
                      </a:lnTo>
                      <a:lnTo>
                        <a:pt x="424" y="1452"/>
                      </a:lnTo>
                      <a:lnTo>
                        <a:pt x="422" y="1436"/>
                      </a:lnTo>
                      <a:lnTo>
                        <a:pt x="416" y="1418"/>
                      </a:lnTo>
                      <a:lnTo>
                        <a:pt x="412" y="1392"/>
                      </a:lnTo>
                      <a:lnTo>
                        <a:pt x="412" y="1392"/>
                      </a:lnTo>
                      <a:lnTo>
                        <a:pt x="410" y="1374"/>
                      </a:lnTo>
                      <a:lnTo>
                        <a:pt x="410" y="1348"/>
                      </a:lnTo>
                      <a:lnTo>
                        <a:pt x="412" y="1290"/>
                      </a:lnTo>
                      <a:lnTo>
                        <a:pt x="414" y="1234"/>
                      </a:lnTo>
                      <a:lnTo>
                        <a:pt x="416" y="1194"/>
                      </a:lnTo>
                      <a:lnTo>
                        <a:pt x="416" y="1194"/>
                      </a:lnTo>
                      <a:lnTo>
                        <a:pt x="414" y="1032"/>
                      </a:lnTo>
                      <a:lnTo>
                        <a:pt x="412" y="874"/>
                      </a:lnTo>
                      <a:lnTo>
                        <a:pt x="412" y="874"/>
                      </a:lnTo>
                      <a:lnTo>
                        <a:pt x="412" y="852"/>
                      </a:lnTo>
                      <a:lnTo>
                        <a:pt x="414" y="832"/>
                      </a:lnTo>
                      <a:lnTo>
                        <a:pt x="416" y="814"/>
                      </a:lnTo>
                      <a:lnTo>
                        <a:pt x="416" y="814"/>
                      </a:lnTo>
                      <a:lnTo>
                        <a:pt x="420" y="796"/>
                      </a:lnTo>
                      <a:lnTo>
                        <a:pt x="422" y="774"/>
                      </a:lnTo>
                      <a:lnTo>
                        <a:pt x="422" y="774"/>
                      </a:lnTo>
                      <a:lnTo>
                        <a:pt x="422" y="762"/>
                      </a:lnTo>
                      <a:lnTo>
                        <a:pt x="424" y="756"/>
                      </a:lnTo>
                      <a:lnTo>
                        <a:pt x="428" y="752"/>
                      </a:lnTo>
                      <a:lnTo>
                        <a:pt x="428" y="752"/>
                      </a:lnTo>
                      <a:lnTo>
                        <a:pt x="430" y="764"/>
                      </a:lnTo>
                      <a:lnTo>
                        <a:pt x="434" y="774"/>
                      </a:lnTo>
                      <a:lnTo>
                        <a:pt x="442" y="784"/>
                      </a:lnTo>
                      <a:lnTo>
                        <a:pt x="442" y="784"/>
                      </a:lnTo>
                      <a:lnTo>
                        <a:pt x="446" y="788"/>
                      </a:lnTo>
                      <a:lnTo>
                        <a:pt x="446" y="792"/>
                      </a:lnTo>
                      <a:lnTo>
                        <a:pt x="444" y="798"/>
                      </a:lnTo>
                      <a:lnTo>
                        <a:pt x="444" y="798"/>
                      </a:lnTo>
                      <a:lnTo>
                        <a:pt x="444" y="802"/>
                      </a:lnTo>
                      <a:lnTo>
                        <a:pt x="444" y="806"/>
                      </a:lnTo>
                      <a:lnTo>
                        <a:pt x="446" y="816"/>
                      </a:lnTo>
                      <a:lnTo>
                        <a:pt x="450" y="826"/>
                      </a:lnTo>
                      <a:lnTo>
                        <a:pt x="450" y="830"/>
                      </a:lnTo>
                      <a:lnTo>
                        <a:pt x="450" y="836"/>
                      </a:lnTo>
                      <a:lnTo>
                        <a:pt x="450" y="836"/>
                      </a:lnTo>
                      <a:lnTo>
                        <a:pt x="450" y="844"/>
                      </a:lnTo>
                      <a:lnTo>
                        <a:pt x="450" y="850"/>
                      </a:lnTo>
                      <a:lnTo>
                        <a:pt x="452" y="854"/>
                      </a:lnTo>
                      <a:lnTo>
                        <a:pt x="452" y="858"/>
                      </a:lnTo>
                      <a:lnTo>
                        <a:pt x="452" y="858"/>
                      </a:lnTo>
                      <a:lnTo>
                        <a:pt x="450" y="864"/>
                      </a:lnTo>
                      <a:lnTo>
                        <a:pt x="444" y="872"/>
                      </a:lnTo>
                      <a:lnTo>
                        <a:pt x="440" y="878"/>
                      </a:lnTo>
                      <a:lnTo>
                        <a:pt x="440" y="882"/>
                      </a:lnTo>
                      <a:lnTo>
                        <a:pt x="440" y="884"/>
                      </a:lnTo>
                      <a:lnTo>
                        <a:pt x="440" y="884"/>
                      </a:lnTo>
                      <a:lnTo>
                        <a:pt x="444" y="886"/>
                      </a:lnTo>
                      <a:lnTo>
                        <a:pt x="448" y="886"/>
                      </a:lnTo>
                      <a:lnTo>
                        <a:pt x="462" y="882"/>
                      </a:lnTo>
                      <a:lnTo>
                        <a:pt x="478" y="872"/>
                      </a:lnTo>
                      <a:lnTo>
                        <a:pt x="484" y="866"/>
                      </a:lnTo>
                      <a:lnTo>
                        <a:pt x="490" y="860"/>
                      </a:lnTo>
                      <a:lnTo>
                        <a:pt x="490" y="860"/>
                      </a:lnTo>
                      <a:lnTo>
                        <a:pt x="492" y="852"/>
                      </a:lnTo>
                      <a:lnTo>
                        <a:pt x="496" y="846"/>
                      </a:lnTo>
                      <a:lnTo>
                        <a:pt x="496" y="828"/>
                      </a:lnTo>
                      <a:lnTo>
                        <a:pt x="496" y="812"/>
                      </a:lnTo>
                      <a:lnTo>
                        <a:pt x="492" y="798"/>
                      </a:lnTo>
                      <a:lnTo>
                        <a:pt x="492" y="798"/>
                      </a:lnTo>
                      <a:close/>
                      <a:moveTo>
                        <a:pt x="94" y="620"/>
                      </a:moveTo>
                      <a:lnTo>
                        <a:pt x="94" y="620"/>
                      </a:lnTo>
                      <a:lnTo>
                        <a:pt x="94" y="668"/>
                      </a:lnTo>
                      <a:lnTo>
                        <a:pt x="98" y="698"/>
                      </a:lnTo>
                      <a:lnTo>
                        <a:pt x="98" y="698"/>
                      </a:lnTo>
                      <a:lnTo>
                        <a:pt x="92" y="698"/>
                      </a:lnTo>
                      <a:lnTo>
                        <a:pt x="86" y="696"/>
                      </a:lnTo>
                      <a:lnTo>
                        <a:pt x="82" y="696"/>
                      </a:lnTo>
                      <a:lnTo>
                        <a:pt x="82" y="694"/>
                      </a:lnTo>
                      <a:lnTo>
                        <a:pt x="80" y="690"/>
                      </a:lnTo>
                      <a:lnTo>
                        <a:pt x="82" y="686"/>
                      </a:lnTo>
                      <a:lnTo>
                        <a:pt x="82" y="686"/>
                      </a:lnTo>
                      <a:lnTo>
                        <a:pt x="84" y="684"/>
                      </a:lnTo>
                      <a:lnTo>
                        <a:pt x="86" y="680"/>
                      </a:lnTo>
                      <a:lnTo>
                        <a:pt x="88" y="678"/>
                      </a:lnTo>
                      <a:lnTo>
                        <a:pt x="88" y="674"/>
                      </a:lnTo>
                      <a:lnTo>
                        <a:pt x="88" y="674"/>
                      </a:lnTo>
                      <a:lnTo>
                        <a:pt x="88" y="660"/>
                      </a:lnTo>
                      <a:lnTo>
                        <a:pt x="86" y="640"/>
                      </a:lnTo>
                      <a:lnTo>
                        <a:pt x="84" y="622"/>
                      </a:lnTo>
                      <a:lnTo>
                        <a:pt x="82" y="604"/>
                      </a:lnTo>
                      <a:lnTo>
                        <a:pt x="82" y="604"/>
                      </a:lnTo>
                      <a:lnTo>
                        <a:pt x="80" y="590"/>
                      </a:lnTo>
                      <a:lnTo>
                        <a:pt x="78" y="576"/>
                      </a:lnTo>
                      <a:lnTo>
                        <a:pt x="78" y="560"/>
                      </a:lnTo>
                      <a:lnTo>
                        <a:pt x="78" y="540"/>
                      </a:lnTo>
                      <a:lnTo>
                        <a:pt x="78" y="540"/>
                      </a:lnTo>
                      <a:lnTo>
                        <a:pt x="82" y="524"/>
                      </a:lnTo>
                      <a:lnTo>
                        <a:pt x="88" y="508"/>
                      </a:lnTo>
                      <a:lnTo>
                        <a:pt x="96" y="494"/>
                      </a:lnTo>
                      <a:lnTo>
                        <a:pt x="100" y="490"/>
                      </a:lnTo>
                      <a:lnTo>
                        <a:pt x="104" y="488"/>
                      </a:lnTo>
                      <a:lnTo>
                        <a:pt x="104" y="488"/>
                      </a:lnTo>
                      <a:lnTo>
                        <a:pt x="102" y="516"/>
                      </a:lnTo>
                      <a:lnTo>
                        <a:pt x="98" y="548"/>
                      </a:lnTo>
                      <a:lnTo>
                        <a:pt x="96" y="582"/>
                      </a:lnTo>
                      <a:lnTo>
                        <a:pt x="94" y="620"/>
                      </a:lnTo>
                      <a:lnTo>
                        <a:pt x="94" y="6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292"/>
                <p:cNvSpPr>
                  <a:spLocks/>
                </p:cNvSpPr>
                <p:nvPr/>
              </p:nvSpPr>
              <p:spPr bwMode="auto">
                <a:xfrm>
                  <a:off x="5929320" y="3638549"/>
                  <a:ext cx="222250" cy="447675"/>
                </a:xfrm>
                <a:custGeom>
                  <a:avLst/>
                  <a:gdLst/>
                  <a:ahLst/>
                  <a:cxnLst>
                    <a:cxn ang="0">
                      <a:pos x="134" y="8"/>
                    </a:cxn>
                    <a:cxn ang="0">
                      <a:pos x="134" y="8"/>
                    </a:cxn>
                    <a:cxn ang="0">
                      <a:pos x="140" y="16"/>
                    </a:cxn>
                    <a:cxn ang="0">
                      <a:pos x="140" y="16"/>
                    </a:cxn>
                    <a:cxn ang="0">
                      <a:pos x="138" y="32"/>
                    </a:cxn>
                    <a:cxn ang="0">
                      <a:pos x="134" y="46"/>
                    </a:cxn>
                    <a:cxn ang="0">
                      <a:pos x="126" y="62"/>
                    </a:cxn>
                    <a:cxn ang="0">
                      <a:pos x="126" y="62"/>
                    </a:cxn>
                    <a:cxn ang="0">
                      <a:pos x="122" y="78"/>
                    </a:cxn>
                    <a:cxn ang="0">
                      <a:pos x="116" y="104"/>
                    </a:cxn>
                    <a:cxn ang="0">
                      <a:pos x="104" y="172"/>
                    </a:cxn>
                    <a:cxn ang="0">
                      <a:pos x="98" y="208"/>
                    </a:cxn>
                    <a:cxn ang="0">
                      <a:pos x="90" y="240"/>
                    </a:cxn>
                    <a:cxn ang="0">
                      <a:pos x="84" y="254"/>
                    </a:cxn>
                    <a:cxn ang="0">
                      <a:pos x="80" y="266"/>
                    </a:cxn>
                    <a:cxn ang="0">
                      <a:pos x="74" y="276"/>
                    </a:cxn>
                    <a:cxn ang="0">
                      <a:pos x="66" y="282"/>
                    </a:cxn>
                    <a:cxn ang="0">
                      <a:pos x="66" y="282"/>
                    </a:cxn>
                    <a:cxn ang="0">
                      <a:pos x="54" y="202"/>
                    </a:cxn>
                    <a:cxn ang="0">
                      <a:pos x="42" y="140"/>
                    </a:cxn>
                    <a:cxn ang="0">
                      <a:pos x="36" y="112"/>
                    </a:cxn>
                    <a:cxn ang="0">
                      <a:pos x="30" y="92"/>
                    </a:cxn>
                    <a:cxn ang="0">
                      <a:pos x="30" y="92"/>
                    </a:cxn>
                    <a:cxn ang="0">
                      <a:pos x="22" y="78"/>
                    </a:cxn>
                    <a:cxn ang="0">
                      <a:pos x="16" y="66"/>
                    </a:cxn>
                    <a:cxn ang="0">
                      <a:pos x="6" y="50"/>
                    </a:cxn>
                    <a:cxn ang="0">
                      <a:pos x="2" y="42"/>
                    </a:cxn>
                    <a:cxn ang="0">
                      <a:pos x="0" y="36"/>
                    </a:cxn>
                    <a:cxn ang="0">
                      <a:pos x="0" y="26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10" y="6"/>
                    </a:cxn>
                    <a:cxn ang="0">
                      <a:pos x="14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8" y="6"/>
                    </a:cxn>
                    <a:cxn ang="0">
                      <a:pos x="20" y="10"/>
                    </a:cxn>
                    <a:cxn ang="0">
                      <a:pos x="26" y="16"/>
                    </a:cxn>
                    <a:cxn ang="0">
                      <a:pos x="26" y="16"/>
                    </a:cxn>
                    <a:cxn ang="0">
                      <a:pos x="40" y="26"/>
                    </a:cxn>
                    <a:cxn ang="0">
                      <a:pos x="52" y="36"/>
                    </a:cxn>
                    <a:cxn ang="0">
                      <a:pos x="58" y="38"/>
                    </a:cxn>
                    <a:cxn ang="0">
                      <a:pos x="64" y="40"/>
                    </a:cxn>
                    <a:cxn ang="0">
                      <a:pos x="72" y="40"/>
                    </a:cxn>
                    <a:cxn ang="0">
                      <a:pos x="80" y="38"/>
                    </a:cxn>
                    <a:cxn ang="0">
                      <a:pos x="80" y="38"/>
                    </a:cxn>
                    <a:cxn ang="0">
                      <a:pos x="92" y="34"/>
                    </a:cxn>
                    <a:cxn ang="0">
                      <a:pos x="102" y="30"/>
                    </a:cxn>
                    <a:cxn ang="0">
                      <a:pos x="110" y="24"/>
                    </a:cxn>
                    <a:cxn ang="0">
                      <a:pos x="116" y="18"/>
                    </a:cxn>
                    <a:cxn ang="0">
                      <a:pos x="122" y="8"/>
                    </a:cxn>
                    <a:cxn ang="0">
                      <a:pos x="124" y="0"/>
                    </a:cxn>
                    <a:cxn ang="0">
                      <a:pos x="124" y="0"/>
                    </a:cxn>
                    <a:cxn ang="0">
                      <a:pos x="128" y="0"/>
                    </a:cxn>
                    <a:cxn ang="0">
                      <a:pos x="134" y="8"/>
                    </a:cxn>
                    <a:cxn ang="0">
                      <a:pos x="134" y="8"/>
                    </a:cxn>
                  </a:cxnLst>
                  <a:rect l="0" t="0" r="r" b="b"/>
                  <a:pathLst>
                    <a:path w="140" h="282"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40" y="16"/>
                      </a:lnTo>
                      <a:lnTo>
                        <a:pt x="140" y="16"/>
                      </a:lnTo>
                      <a:lnTo>
                        <a:pt x="138" y="32"/>
                      </a:lnTo>
                      <a:lnTo>
                        <a:pt x="134" y="46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lnTo>
                        <a:pt x="122" y="78"/>
                      </a:lnTo>
                      <a:lnTo>
                        <a:pt x="116" y="104"/>
                      </a:lnTo>
                      <a:lnTo>
                        <a:pt x="104" y="172"/>
                      </a:lnTo>
                      <a:lnTo>
                        <a:pt x="98" y="208"/>
                      </a:lnTo>
                      <a:lnTo>
                        <a:pt x="90" y="240"/>
                      </a:lnTo>
                      <a:lnTo>
                        <a:pt x="84" y="254"/>
                      </a:lnTo>
                      <a:lnTo>
                        <a:pt x="80" y="266"/>
                      </a:lnTo>
                      <a:lnTo>
                        <a:pt x="74" y="276"/>
                      </a:lnTo>
                      <a:lnTo>
                        <a:pt x="66" y="282"/>
                      </a:lnTo>
                      <a:lnTo>
                        <a:pt x="66" y="282"/>
                      </a:lnTo>
                      <a:lnTo>
                        <a:pt x="54" y="202"/>
                      </a:lnTo>
                      <a:lnTo>
                        <a:pt x="42" y="140"/>
                      </a:lnTo>
                      <a:lnTo>
                        <a:pt x="36" y="112"/>
                      </a:lnTo>
                      <a:lnTo>
                        <a:pt x="30" y="92"/>
                      </a:lnTo>
                      <a:lnTo>
                        <a:pt x="30" y="92"/>
                      </a:lnTo>
                      <a:lnTo>
                        <a:pt x="22" y="78"/>
                      </a:lnTo>
                      <a:lnTo>
                        <a:pt x="16" y="66"/>
                      </a:lnTo>
                      <a:lnTo>
                        <a:pt x="6" y="50"/>
                      </a:lnTo>
                      <a:lnTo>
                        <a:pt x="2" y="42"/>
                      </a:lnTo>
                      <a:lnTo>
                        <a:pt x="0" y="36"/>
                      </a:ln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6" y="16"/>
                      </a:lnTo>
                      <a:lnTo>
                        <a:pt x="26" y="16"/>
                      </a:lnTo>
                      <a:lnTo>
                        <a:pt x="40" y="26"/>
                      </a:lnTo>
                      <a:lnTo>
                        <a:pt x="52" y="36"/>
                      </a:lnTo>
                      <a:lnTo>
                        <a:pt x="58" y="38"/>
                      </a:lnTo>
                      <a:lnTo>
                        <a:pt x="64" y="40"/>
                      </a:lnTo>
                      <a:lnTo>
                        <a:pt x="72" y="40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92" y="34"/>
                      </a:lnTo>
                      <a:lnTo>
                        <a:pt x="102" y="30"/>
                      </a:lnTo>
                      <a:lnTo>
                        <a:pt x="110" y="24"/>
                      </a:lnTo>
                      <a:lnTo>
                        <a:pt x="116" y="18"/>
                      </a:lnTo>
                      <a:lnTo>
                        <a:pt x="122" y="8"/>
                      </a:lnTo>
                      <a:lnTo>
                        <a:pt x="124" y="0"/>
                      </a:lnTo>
                      <a:lnTo>
                        <a:pt x="124" y="0"/>
                      </a:lnTo>
                      <a:lnTo>
                        <a:pt x="128" y="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56" name="Freeform 293"/>
                <p:cNvSpPr>
                  <a:spLocks/>
                </p:cNvSpPr>
                <p:nvPr/>
              </p:nvSpPr>
              <p:spPr bwMode="auto">
                <a:xfrm>
                  <a:off x="6002345" y="3705224"/>
                  <a:ext cx="82550" cy="419100"/>
                </a:xfrm>
                <a:custGeom>
                  <a:avLst/>
                  <a:gdLst/>
                  <a:ahLst/>
                  <a:cxnLst>
                    <a:cxn ang="0">
                      <a:pos x="52" y="218"/>
                    </a:cxn>
                    <a:cxn ang="0">
                      <a:pos x="52" y="218"/>
                    </a:cxn>
                    <a:cxn ang="0">
                      <a:pos x="50" y="198"/>
                    </a:cxn>
                    <a:cxn ang="0">
                      <a:pos x="48" y="160"/>
                    </a:cxn>
                    <a:cxn ang="0">
                      <a:pos x="40" y="86"/>
                    </a:cxn>
                    <a:cxn ang="0">
                      <a:pos x="40" y="86"/>
                    </a:cxn>
                    <a:cxn ang="0">
                      <a:pos x="38" y="70"/>
                    </a:cxn>
                    <a:cxn ang="0">
                      <a:pos x="34" y="56"/>
                    </a:cxn>
                    <a:cxn ang="0">
                      <a:pos x="28" y="40"/>
                    </a:cxn>
                    <a:cxn ang="0">
                      <a:pos x="28" y="40"/>
                    </a:cxn>
                    <a:cxn ang="0">
                      <a:pos x="30" y="34"/>
                    </a:cxn>
                    <a:cxn ang="0">
                      <a:pos x="36" y="24"/>
                    </a:cxn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40" y="8"/>
                    </a:cxn>
                    <a:cxn ang="0">
                      <a:pos x="36" y="4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12" y="6"/>
                    </a:cxn>
                    <a:cxn ang="0">
                      <a:pos x="8" y="12"/>
                    </a:cxn>
                    <a:cxn ang="0">
                      <a:pos x="8" y="14"/>
                    </a:cxn>
                    <a:cxn ang="0">
                      <a:pos x="8" y="18"/>
                    </a:cxn>
                    <a:cxn ang="0">
                      <a:pos x="8" y="18"/>
                    </a:cxn>
                    <a:cxn ang="0">
                      <a:pos x="14" y="28"/>
                    </a:cxn>
                    <a:cxn ang="0">
                      <a:pos x="14" y="32"/>
                    </a:cxn>
                    <a:cxn ang="0">
                      <a:pos x="14" y="38"/>
                    </a:cxn>
                    <a:cxn ang="0">
                      <a:pos x="14" y="38"/>
                    </a:cxn>
                    <a:cxn ang="0">
                      <a:pos x="6" y="126"/>
                    </a:cxn>
                    <a:cxn ang="0">
                      <a:pos x="2" y="184"/>
                    </a:cxn>
                    <a:cxn ang="0">
                      <a:pos x="0" y="216"/>
                    </a:cxn>
                    <a:cxn ang="0">
                      <a:pos x="0" y="216"/>
                    </a:cxn>
                    <a:cxn ang="0">
                      <a:pos x="4" y="236"/>
                    </a:cxn>
                    <a:cxn ang="0">
                      <a:pos x="8" y="248"/>
                    </a:cxn>
                    <a:cxn ang="0">
                      <a:pos x="14" y="258"/>
                    </a:cxn>
                    <a:cxn ang="0">
                      <a:pos x="18" y="262"/>
                    </a:cxn>
                    <a:cxn ang="0">
                      <a:pos x="22" y="264"/>
                    </a:cxn>
                    <a:cxn ang="0">
                      <a:pos x="26" y="264"/>
                    </a:cxn>
                    <a:cxn ang="0">
                      <a:pos x="30" y="262"/>
                    </a:cxn>
                    <a:cxn ang="0">
                      <a:pos x="36" y="256"/>
                    </a:cxn>
                    <a:cxn ang="0">
                      <a:pos x="40" y="248"/>
                    </a:cxn>
                    <a:cxn ang="0">
                      <a:pos x="46" y="234"/>
                    </a:cxn>
                    <a:cxn ang="0">
                      <a:pos x="52" y="218"/>
                    </a:cxn>
                    <a:cxn ang="0">
                      <a:pos x="52" y="218"/>
                    </a:cxn>
                  </a:cxnLst>
                  <a:rect l="0" t="0" r="r" b="b"/>
                  <a:pathLst>
                    <a:path w="52" h="264">
                      <a:moveTo>
                        <a:pt x="52" y="218"/>
                      </a:moveTo>
                      <a:lnTo>
                        <a:pt x="52" y="218"/>
                      </a:lnTo>
                      <a:lnTo>
                        <a:pt x="50" y="198"/>
                      </a:lnTo>
                      <a:lnTo>
                        <a:pt x="48" y="160"/>
                      </a:lnTo>
                      <a:lnTo>
                        <a:pt x="40" y="86"/>
                      </a:lnTo>
                      <a:lnTo>
                        <a:pt x="40" y="86"/>
                      </a:lnTo>
                      <a:lnTo>
                        <a:pt x="38" y="70"/>
                      </a:lnTo>
                      <a:lnTo>
                        <a:pt x="34" y="56"/>
                      </a:lnTo>
                      <a:lnTo>
                        <a:pt x="28" y="40"/>
                      </a:lnTo>
                      <a:lnTo>
                        <a:pt x="28" y="40"/>
                      </a:lnTo>
                      <a:lnTo>
                        <a:pt x="30" y="34"/>
                      </a:lnTo>
                      <a:lnTo>
                        <a:pt x="36" y="24"/>
                      </a:lnTo>
                      <a:lnTo>
                        <a:pt x="42" y="10"/>
                      </a:lnTo>
                      <a:lnTo>
                        <a:pt x="42" y="10"/>
                      </a:lnTo>
                      <a:lnTo>
                        <a:pt x="40" y="8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6" y="126"/>
                      </a:lnTo>
                      <a:lnTo>
                        <a:pt x="2" y="184"/>
                      </a:lnTo>
                      <a:lnTo>
                        <a:pt x="0" y="216"/>
                      </a:lnTo>
                      <a:lnTo>
                        <a:pt x="0" y="216"/>
                      </a:lnTo>
                      <a:lnTo>
                        <a:pt x="4" y="236"/>
                      </a:lnTo>
                      <a:lnTo>
                        <a:pt x="8" y="248"/>
                      </a:lnTo>
                      <a:lnTo>
                        <a:pt x="14" y="258"/>
                      </a:lnTo>
                      <a:lnTo>
                        <a:pt x="18" y="262"/>
                      </a:lnTo>
                      <a:lnTo>
                        <a:pt x="22" y="264"/>
                      </a:lnTo>
                      <a:lnTo>
                        <a:pt x="26" y="264"/>
                      </a:lnTo>
                      <a:lnTo>
                        <a:pt x="30" y="262"/>
                      </a:lnTo>
                      <a:lnTo>
                        <a:pt x="36" y="256"/>
                      </a:lnTo>
                      <a:lnTo>
                        <a:pt x="40" y="248"/>
                      </a:lnTo>
                      <a:lnTo>
                        <a:pt x="46" y="234"/>
                      </a:lnTo>
                      <a:lnTo>
                        <a:pt x="52" y="218"/>
                      </a:lnTo>
                      <a:lnTo>
                        <a:pt x="52" y="2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57" name="Freeform 295"/>
                <p:cNvSpPr>
                  <a:spLocks/>
                </p:cNvSpPr>
                <p:nvPr/>
              </p:nvSpPr>
              <p:spPr bwMode="auto">
                <a:xfrm>
                  <a:off x="5468945" y="4527549"/>
                  <a:ext cx="568325" cy="673100"/>
                </a:xfrm>
                <a:custGeom>
                  <a:avLst/>
                  <a:gdLst/>
                  <a:ahLst/>
                  <a:cxnLst>
                    <a:cxn ang="0">
                      <a:pos x="344" y="100"/>
                    </a:cxn>
                    <a:cxn ang="0">
                      <a:pos x="344" y="100"/>
                    </a:cxn>
                    <a:cxn ang="0">
                      <a:pos x="230" y="50"/>
                    </a:cxn>
                    <a:cxn ang="0">
                      <a:pos x="148" y="16"/>
                    </a:cxn>
                    <a:cxn ang="0">
                      <a:pos x="118" y="4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0" y="2"/>
                    </a:cxn>
                    <a:cxn ang="0">
                      <a:pos x="72" y="4"/>
                    </a:cxn>
                    <a:cxn ang="0">
                      <a:pos x="62" y="10"/>
                    </a:cxn>
                    <a:cxn ang="0">
                      <a:pos x="62" y="10"/>
                    </a:cxn>
                    <a:cxn ang="0">
                      <a:pos x="60" y="12"/>
                    </a:cxn>
                    <a:cxn ang="0">
                      <a:pos x="56" y="22"/>
                    </a:cxn>
                    <a:cxn ang="0">
                      <a:pos x="48" y="48"/>
                    </a:cxn>
                    <a:cxn ang="0">
                      <a:pos x="28" y="128"/>
                    </a:cxn>
                    <a:cxn ang="0">
                      <a:pos x="10" y="210"/>
                    </a:cxn>
                    <a:cxn ang="0">
                      <a:pos x="0" y="262"/>
                    </a:cxn>
                    <a:cxn ang="0">
                      <a:pos x="0" y="262"/>
                    </a:cxn>
                    <a:cxn ang="0">
                      <a:pos x="0" y="280"/>
                    </a:cxn>
                    <a:cxn ang="0">
                      <a:pos x="2" y="286"/>
                    </a:cxn>
                    <a:cxn ang="0">
                      <a:pos x="4" y="290"/>
                    </a:cxn>
                    <a:cxn ang="0">
                      <a:pos x="10" y="296"/>
                    </a:cxn>
                    <a:cxn ang="0">
                      <a:pos x="22" y="306"/>
                    </a:cxn>
                    <a:cxn ang="0">
                      <a:pos x="22" y="306"/>
                    </a:cxn>
                    <a:cxn ang="0">
                      <a:pos x="40" y="316"/>
                    </a:cxn>
                    <a:cxn ang="0">
                      <a:pos x="74" y="332"/>
                    </a:cxn>
                    <a:cxn ang="0">
                      <a:pos x="168" y="372"/>
                    </a:cxn>
                    <a:cxn ang="0">
                      <a:pos x="298" y="424"/>
                    </a:cxn>
                    <a:cxn ang="0">
                      <a:pos x="298" y="424"/>
                    </a:cxn>
                    <a:cxn ang="0">
                      <a:pos x="312" y="374"/>
                    </a:cxn>
                    <a:cxn ang="0">
                      <a:pos x="326" y="322"/>
                    </a:cxn>
                    <a:cxn ang="0">
                      <a:pos x="340" y="262"/>
                    </a:cxn>
                    <a:cxn ang="0">
                      <a:pos x="352" y="202"/>
                    </a:cxn>
                    <a:cxn ang="0">
                      <a:pos x="356" y="176"/>
                    </a:cxn>
                    <a:cxn ang="0">
                      <a:pos x="358" y="150"/>
                    </a:cxn>
                    <a:cxn ang="0">
                      <a:pos x="358" y="130"/>
                    </a:cxn>
                    <a:cxn ang="0">
                      <a:pos x="356" y="114"/>
                    </a:cxn>
                    <a:cxn ang="0">
                      <a:pos x="354" y="108"/>
                    </a:cxn>
                    <a:cxn ang="0">
                      <a:pos x="352" y="104"/>
                    </a:cxn>
                    <a:cxn ang="0">
                      <a:pos x="348" y="100"/>
                    </a:cxn>
                    <a:cxn ang="0">
                      <a:pos x="344" y="100"/>
                    </a:cxn>
                    <a:cxn ang="0">
                      <a:pos x="344" y="100"/>
                    </a:cxn>
                  </a:cxnLst>
                  <a:rect l="0" t="0" r="r" b="b"/>
                  <a:pathLst>
                    <a:path w="358" h="424">
                      <a:moveTo>
                        <a:pt x="344" y="100"/>
                      </a:moveTo>
                      <a:lnTo>
                        <a:pt x="344" y="100"/>
                      </a:lnTo>
                      <a:lnTo>
                        <a:pt x="230" y="50"/>
                      </a:lnTo>
                      <a:lnTo>
                        <a:pt x="148" y="16"/>
                      </a:lnTo>
                      <a:lnTo>
                        <a:pt x="118" y="4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0" y="2"/>
                      </a:lnTo>
                      <a:lnTo>
                        <a:pt x="72" y="4"/>
                      </a:lnTo>
                      <a:lnTo>
                        <a:pt x="62" y="10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6" y="22"/>
                      </a:lnTo>
                      <a:lnTo>
                        <a:pt x="48" y="48"/>
                      </a:lnTo>
                      <a:lnTo>
                        <a:pt x="28" y="128"/>
                      </a:lnTo>
                      <a:lnTo>
                        <a:pt x="10" y="210"/>
                      </a:lnTo>
                      <a:lnTo>
                        <a:pt x="0" y="262"/>
                      </a:lnTo>
                      <a:lnTo>
                        <a:pt x="0" y="262"/>
                      </a:lnTo>
                      <a:lnTo>
                        <a:pt x="0" y="280"/>
                      </a:lnTo>
                      <a:lnTo>
                        <a:pt x="2" y="286"/>
                      </a:lnTo>
                      <a:lnTo>
                        <a:pt x="4" y="290"/>
                      </a:lnTo>
                      <a:lnTo>
                        <a:pt x="10" y="296"/>
                      </a:lnTo>
                      <a:lnTo>
                        <a:pt x="22" y="306"/>
                      </a:lnTo>
                      <a:lnTo>
                        <a:pt x="22" y="306"/>
                      </a:lnTo>
                      <a:lnTo>
                        <a:pt x="40" y="316"/>
                      </a:lnTo>
                      <a:lnTo>
                        <a:pt x="74" y="332"/>
                      </a:lnTo>
                      <a:lnTo>
                        <a:pt x="168" y="372"/>
                      </a:lnTo>
                      <a:lnTo>
                        <a:pt x="298" y="424"/>
                      </a:lnTo>
                      <a:lnTo>
                        <a:pt x="298" y="424"/>
                      </a:lnTo>
                      <a:lnTo>
                        <a:pt x="312" y="374"/>
                      </a:lnTo>
                      <a:lnTo>
                        <a:pt x="326" y="322"/>
                      </a:lnTo>
                      <a:lnTo>
                        <a:pt x="340" y="262"/>
                      </a:lnTo>
                      <a:lnTo>
                        <a:pt x="352" y="202"/>
                      </a:lnTo>
                      <a:lnTo>
                        <a:pt x="356" y="176"/>
                      </a:lnTo>
                      <a:lnTo>
                        <a:pt x="358" y="150"/>
                      </a:lnTo>
                      <a:lnTo>
                        <a:pt x="358" y="130"/>
                      </a:lnTo>
                      <a:lnTo>
                        <a:pt x="356" y="114"/>
                      </a:lnTo>
                      <a:lnTo>
                        <a:pt x="354" y="108"/>
                      </a:lnTo>
                      <a:lnTo>
                        <a:pt x="352" y="104"/>
                      </a:lnTo>
                      <a:lnTo>
                        <a:pt x="348" y="100"/>
                      </a:lnTo>
                      <a:lnTo>
                        <a:pt x="344" y="100"/>
                      </a:lnTo>
                      <a:lnTo>
                        <a:pt x="344" y="10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1" name="Group 48"/>
              <p:cNvGrpSpPr/>
              <p:nvPr/>
            </p:nvGrpSpPr>
            <p:grpSpPr>
              <a:xfrm>
                <a:off x="1785918" y="2928934"/>
                <a:ext cx="470340" cy="1556602"/>
                <a:chOff x="5500694" y="4214818"/>
                <a:chExt cx="533400" cy="1765300"/>
              </a:xfrm>
              <a:solidFill>
                <a:schemeClr val="accent5">
                  <a:lumMod val="40000"/>
                  <a:lumOff val="60000"/>
                </a:schemeClr>
              </a:solidFill>
            </p:grpSpPr>
            <p:sp>
              <p:nvSpPr>
                <p:cNvPr id="52" name="Freeform 288"/>
                <p:cNvSpPr>
                  <a:spLocks noEditPoints="1"/>
                </p:cNvSpPr>
                <p:nvPr/>
              </p:nvSpPr>
              <p:spPr bwMode="auto">
                <a:xfrm>
                  <a:off x="5500694" y="4214818"/>
                  <a:ext cx="533400" cy="1765300"/>
                </a:xfrm>
                <a:custGeom>
                  <a:avLst/>
                  <a:gdLst/>
                  <a:ahLst/>
                  <a:cxnLst>
                    <a:cxn ang="0">
                      <a:pos x="300" y="204"/>
                    </a:cxn>
                    <a:cxn ang="0">
                      <a:pos x="240" y="172"/>
                    </a:cxn>
                    <a:cxn ang="0">
                      <a:pos x="212" y="154"/>
                    </a:cxn>
                    <a:cxn ang="0">
                      <a:pos x="202" y="142"/>
                    </a:cxn>
                    <a:cxn ang="0">
                      <a:pos x="204" y="120"/>
                    </a:cxn>
                    <a:cxn ang="0">
                      <a:pos x="222" y="80"/>
                    </a:cxn>
                    <a:cxn ang="0">
                      <a:pos x="220" y="32"/>
                    </a:cxn>
                    <a:cxn ang="0">
                      <a:pos x="190" y="2"/>
                    </a:cxn>
                    <a:cxn ang="0">
                      <a:pos x="156" y="4"/>
                    </a:cxn>
                    <a:cxn ang="0">
                      <a:pos x="132" y="22"/>
                    </a:cxn>
                    <a:cxn ang="0">
                      <a:pos x="126" y="44"/>
                    </a:cxn>
                    <a:cxn ang="0">
                      <a:pos x="124" y="66"/>
                    </a:cxn>
                    <a:cxn ang="0">
                      <a:pos x="122" y="86"/>
                    </a:cxn>
                    <a:cxn ang="0">
                      <a:pos x="134" y="108"/>
                    </a:cxn>
                    <a:cxn ang="0">
                      <a:pos x="134" y="138"/>
                    </a:cxn>
                    <a:cxn ang="0">
                      <a:pos x="116" y="154"/>
                    </a:cxn>
                    <a:cxn ang="0">
                      <a:pos x="50" y="186"/>
                    </a:cxn>
                    <a:cxn ang="0">
                      <a:pos x="40" y="194"/>
                    </a:cxn>
                    <a:cxn ang="0">
                      <a:pos x="22" y="232"/>
                    </a:cxn>
                    <a:cxn ang="0">
                      <a:pos x="0" y="358"/>
                    </a:cxn>
                    <a:cxn ang="0">
                      <a:pos x="8" y="400"/>
                    </a:cxn>
                    <a:cxn ang="0">
                      <a:pos x="42" y="446"/>
                    </a:cxn>
                    <a:cxn ang="0">
                      <a:pos x="58" y="496"/>
                    </a:cxn>
                    <a:cxn ang="0">
                      <a:pos x="54" y="580"/>
                    </a:cxn>
                    <a:cxn ang="0">
                      <a:pos x="60" y="642"/>
                    </a:cxn>
                    <a:cxn ang="0">
                      <a:pos x="56" y="888"/>
                    </a:cxn>
                    <a:cxn ang="0">
                      <a:pos x="54" y="974"/>
                    </a:cxn>
                    <a:cxn ang="0">
                      <a:pos x="64" y="1048"/>
                    </a:cxn>
                    <a:cxn ang="0">
                      <a:pos x="38" y="1092"/>
                    </a:cxn>
                    <a:cxn ang="0">
                      <a:pos x="56" y="1106"/>
                    </a:cxn>
                    <a:cxn ang="0">
                      <a:pos x="86" y="1102"/>
                    </a:cxn>
                    <a:cxn ang="0">
                      <a:pos x="126" y="1070"/>
                    </a:cxn>
                    <a:cxn ang="0">
                      <a:pos x="136" y="1050"/>
                    </a:cxn>
                    <a:cxn ang="0">
                      <a:pos x="140" y="1012"/>
                    </a:cxn>
                    <a:cxn ang="0">
                      <a:pos x="144" y="736"/>
                    </a:cxn>
                    <a:cxn ang="0">
                      <a:pos x="156" y="626"/>
                    </a:cxn>
                    <a:cxn ang="0">
                      <a:pos x="158" y="620"/>
                    </a:cxn>
                    <a:cxn ang="0">
                      <a:pos x="178" y="742"/>
                    </a:cxn>
                    <a:cxn ang="0">
                      <a:pos x="180" y="922"/>
                    </a:cxn>
                    <a:cxn ang="0">
                      <a:pos x="178" y="1058"/>
                    </a:cxn>
                    <a:cxn ang="0">
                      <a:pos x="190" y="1066"/>
                    </a:cxn>
                    <a:cxn ang="0">
                      <a:pos x="188" y="1086"/>
                    </a:cxn>
                    <a:cxn ang="0">
                      <a:pos x="198" y="1108"/>
                    </a:cxn>
                    <a:cxn ang="0">
                      <a:pos x="230" y="1112"/>
                    </a:cxn>
                    <a:cxn ang="0">
                      <a:pos x="248" y="1090"/>
                    </a:cxn>
                    <a:cxn ang="0">
                      <a:pos x="238" y="1054"/>
                    </a:cxn>
                    <a:cxn ang="0">
                      <a:pos x="246" y="920"/>
                    </a:cxn>
                    <a:cxn ang="0">
                      <a:pos x="252" y="746"/>
                    </a:cxn>
                    <a:cxn ang="0">
                      <a:pos x="266" y="582"/>
                    </a:cxn>
                    <a:cxn ang="0">
                      <a:pos x="276" y="560"/>
                    </a:cxn>
                    <a:cxn ang="0">
                      <a:pos x="296" y="480"/>
                    </a:cxn>
                    <a:cxn ang="0">
                      <a:pos x="336" y="368"/>
                    </a:cxn>
                    <a:cxn ang="0">
                      <a:pos x="324" y="292"/>
                    </a:cxn>
                    <a:cxn ang="0">
                      <a:pos x="68" y="380"/>
                    </a:cxn>
                    <a:cxn ang="0">
                      <a:pos x="60" y="360"/>
                    </a:cxn>
                    <a:cxn ang="0">
                      <a:pos x="68" y="358"/>
                    </a:cxn>
                    <a:cxn ang="0">
                      <a:pos x="274" y="376"/>
                    </a:cxn>
                    <a:cxn ang="0">
                      <a:pos x="266" y="362"/>
                    </a:cxn>
                    <a:cxn ang="0">
                      <a:pos x="274" y="376"/>
                    </a:cxn>
                  </a:cxnLst>
                  <a:rect l="0" t="0" r="r" b="b"/>
                  <a:pathLst>
                    <a:path w="336" h="1112">
                      <a:moveTo>
                        <a:pt x="308" y="222"/>
                      </a:moveTo>
                      <a:lnTo>
                        <a:pt x="308" y="222"/>
                      </a:lnTo>
                      <a:lnTo>
                        <a:pt x="304" y="210"/>
                      </a:lnTo>
                      <a:lnTo>
                        <a:pt x="300" y="204"/>
                      </a:lnTo>
                      <a:lnTo>
                        <a:pt x="294" y="198"/>
                      </a:lnTo>
                      <a:lnTo>
                        <a:pt x="286" y="192"/>
                      </a:lnTo>
                      <a:lnTo>
                        <a:pt x="274" y="186"/>
                      </a:lnTo>
                      <a:lnTo>
                        <a:pt x="240" y="172"/>
                      </a:lnTo>
                      <a:lnTo>
                        <a:pt x="240" y="172"/>
                      </a:lnTo>
                      <a:lnTo>
                        <a:pt x="224" y="164"/>
                      </a:lnTo>
                      <a:lnTo>
                        <a:pt x="218" y="158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10" y="150"/>
                      </a:lnTo>
                      <a:lnTo>
                        <a:pt x="202" y="142"/>
                      </a:lnTo>
                      <a:lnTo>
                        <a:pt x="202" y="142"/>
                      </a:lnTo>
                      <a:lnTo>
                        <a:pt x="198" y="136"/>
                      </a:lnTo>
                      <a:lnTo>
                        <a:pt x="198" y="130"/>
                      </a:lnTo>
                      <a:lnTo>
                        <a:pt x="200" y="124"/>
                      </a:lnTo>
                      <a:lnTo>
                        <a:pt x="204" y="120"/>
                      </a:lnTo>
                      <a:lnTo>
                        <a:pt x="204" y="120"/>
                      </a:lnTo>
                      <a:lnTo>
                        <a:pt x="212" y="112"/>
                      </a:lnTo>
                      <a:lnTo>
                        <a:pt x="218" y="96"/>
                      </a:lnTo>
                      <a:lnTo>
                        <a:pt x="222" y="80"/>
                      </a:lnTo>
                      <a:lnTo>
                        <a:pt x="224" y="62"/>
                      </a:lnTo>
                      <a:lnTo>
                        <a:pt x="224" y="62"/>
                      </a:lnTo>
                      <a:lnTo>
                        <a:pt x="222" y="42"/>
                      </a:lnTo>
                      <a:lnTo>
                        <a:pt x="220" y="32"/>
                      </a:lnTo>
                      <a:lnTo>
                        <a:pt x="216" y="22"/>
                      </a:lnTo>
                      <a:lnTo>
                        <a:pt x="210" y="14"/>
                      </a:lnTo>
                      <a:lnTo>
                        <a:pt x="202" y="6"/>
                      </a:lnTo>
                      <a:lnTo>
                        <a:pt x="190" y="2"/>
                      </a:lnTo>
                      <a:lnTo>
                        <a:pt x="174" y="0"/>
                      </a:lnTo>
                      <a:lnTo>
                        <a:pt x="174" y="0"/>
                      </a:lnTo>
                      <a:lnTo>
                        <a:pt x="164" y="0"/>
                      </a:lnTo>
                      <a:lnTo>
                        <a:pt x="156" y="4"/>
                      </a:lnTo>
                      <a:lnTo>
                        <a:pt x="148" y="6"/>
                      </a:lnTo>
                      <a:lnTo>
                        <a:pt x="142" y="12"/>
                      </a:lnTo>
                      <a:lnTo>
                        <a:pt x="136" y="16"/>
                      </a:lnTo>
                      <a:lnTo>
                        <a:pt x="132" y="22"/>
                      </a:lnTo>
                      <a:lnTo>
                        <a:pt x="128" y="28"/>
                      </a:lnTo>
                      <a:lnTo>
                        <a:pt x="126" y="34"/>
                      </a:lnTo>
                      <a:lnTo>
                        <a:pt x="126" y="34"/>
                      </a:lnTo>
                      <a:lnTo>
                        <a:pt x="126" y="44"/>
                      </a:lnTo>
                      <a:lnTo>
                        <a:pt x="126" y="56"/>
                      </a:lnTo>
                      <a:lnTo>
                        <a:pt x="126" y="56"/>
                      </a:lnTo>
                      <a:lnTo>
                        <a:pt x="126" y="62"/>
                      </a:lnTo>
                      <a:lnTo>
                        <a:pt x="124" y="66"/>
                      </a:lnTo>
                      <a:lnTo>
                        <a:pt x="122" y="72"/>
                      </a:lnTo>
                      <a:lnTo>
                        <a:pt x="122" y="78"/>
                      </a:lnTo>
                      <a:lnTo>
                        <a:pt x="122" y="78"/>
                      </a:lnTo>
                      <a:lnTo>
                        <a:pt x="122" y="86"/>
                      </a:lnTo>
                      <a:lnTo>
                        <a:pt x="126" y="94"/>
                      </a:lnTo>
                      <a:lnTo>
                        <a:pt x="126" y="94"/>
                      </a:lnTo>
                      <a:lnTo>
                        <a:pt x="130" y="102"/>
                      </a:lnTo>
                      <a:lnTo>
                        <a:pt x="134" y="108"/>
                      </a:lnTo>
                      <a:lnTo>
                        <a:pt x="136" y="120"/>
                      </a:lnTo>
                      <a:lnTo>
                        <a:pt x="136" y="120"/>
                      </a:lnTo>
                      <a:lnTo>
                        <a:pt x="136" y="132"/>
                      </a:lnTo>
                      <a:lnTo>
                        <a:pt x="134" y="138"/>
                      </a:lnTo>
                      <a:lnTo>
                        <a:pt x="130" y="140"/>
                      </a:lnTo>
                      <a:lnTo>
                        <a:pt x="126" y="144"/>
                      </a:lnTo>
                      <a:lnTo>
                        <a:pt x="126" y="144"/>
                      </a:lnTo>
                      <a:lnTo>
                        <a:pt x="116" y="154"/>
                      </a:lnTo>
                      <a:lnTo>
                        <a:pt x="102" y="162"/>
                      </a:lnTo>
                      <a:lnTo>
                        <a:pt x="102" y="162"/>
                      </a:lnTo>
                      <a:lnTo>
                        <a:pt x="78" y="174"/>
                      </a:lnTo>
                      <a:lnTo>
                        <a:pt x="50" y="186"/>
                      </a:lnTo>
                      <a:lnTo>
                        <a:pt x="50" y="186"/>
                      </a:lnTo>
                      <a:lnTo>
                        <a:pt x="44" y="192"/>
                      </a:lnTo>
                      <a:lnTo>
                        <a:pt x="40" y="194"/>
                      </a:lnTo>
                      <a:lnTo>
                        <a:pt x="40" y="194"/>
                      </a:lnTo>
                      <a:lnTo>
                        <a:pt x="36" y="200"/>
                      </a:lnTo>
                      <a:lnTo>
                        <a:pt x="36" y="200"/>
                      </a:lnTo>
                      <a:lnTo>
                        <a:pt x="28" y="214"/>
                      </a:lnTo>
                      <a:lnTo>
                        <a:pt x="22" y="232"/>
                      </a:lnTo>
                      <a:lnTo>
                        <a:pt x="16" y="254"/>
                      </a:lnTo>
                      <a:lnTo>
                        <a:pt x="12" y="276"/>
                      </a:lnTo>
                      <a:lnTo>
                        <a:pt x="4" y="322"/>
                      </a:lnTo>
                      <a:lnTo>
                        <a:pt x="0" y="358"/>
                      </a:lnTo>
                      <a:lnTo>
                        <a:pt x="0" y="358"/>
                      </a:lnTo>
                      <a:lnTo>
                        <a:pt x="0" y="376"/>
                      </a:lnTo>
                      <a:lnTo>
                        <a:pt x="2" y="388"/>
                      </a:lnTo>
                      <a:lnTo>
                        <a:pt x="8" y="400"/>
                      </a:lnTo>
                      <a:lnTo>
                        <a:pt x="14" y="410"/>
                      </a:lnTo>
                      <a:lnTo>
                        <a:pt x="28" y="428"/>
                      </a:lnTo>
                      <a:lnTo>
                        <a:pt x="42" y="446"/>
                      </a:lnTo>
                      <a:lnTo>
                        <a:pt x="42" y="446"/>
                      </a:lnTo>
                      <a:lnTo>
                        <a:pt x="48" y="458"/>
                      </a:lnTo>
                      <a:lnTo>
                        <a:pt x="52" y="470"/>
                      </a:lnTo>
                      <a:lnTo>
                        <a:pt x="58" y="496"/>
                      </a:lnTo>
                      <a:lnTo>
                        <a:pt x="58" y="496"/>
                      </a:lnTo>
                      <a:lnTo>
                        <a:pt x="54" y="530"/>
                      </a:lnTo>
                      <a:lnTo>
                        <a:pt x="54" y="530"/>
                      </a:lnTo>
                      <a:lnTo>
                        <a:pt x="52" y="572"/>
                      </a:lnTo>
                      <a:lnTo>
                        <a:pt x="54" y="580"/>
                      </a:lnTo>
                      <a:lnTo>
                        <a:pt x="56" y="582"/>
                      </a:lnTo>
                      <a:lnTo>
                        <a:pt x="58" y="584"/>
                      </a:lnTo>
                      <a:lnTo>
                        <a:pt x="58" y="584"/>
                      </a:lnTo>
                      <a:lnTo>
                        <a:pt x="60" y="64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0" y="826"/>
                      </a:lnTo>
                      <a:lnTo>
                        <a:pt x="56" y="888"/>
                      </a:lnTo>
                      <a:lnTo>
                        <a:pt x="54" y="940"/>
                      </a:lnTo>
                      <a:lnTo>
                        <a:pt x="54" y="960"/>
                      </a:lnTo>
                      <a:lnTo>
                        <a:pt x="54" y="974"/>
                      </a:lnTo>
                      <a:lnTo>
                        <a:pt x="54" y="974"/>
                      </a:lnTo>
                      <a:lnTo>
                        <a:pt x="62" y="1018"/>
                      </a:lnTo>
                      <a:lnTo>
                        <a:pt x="64" y="1036"/>
                      </a:lnTo>
                      <a:lnTo>
                        <a:pt x="64" y="1048"/>
                      </a:lnTo>
                      <a:lnTo>
                        <a:pt x="64" y="1048"/>
                      </a:lnTo>
                      <a:lnTo>
                        <a:pt x="60" y="1058"/>
                      </a:lnTo>
                      <a:lnTo>
                        <a:pt x="50" y="1074"/>
                      </a:lnTo>
                      <a:lnTo>
                        <a:pt x="40" y="1088"/>
                      </a:lnTo>
                      <a:lnTo>
                        <a:pt x="38" y="1092"/>
                      </a:lnTo>
                      <a:lnTo>
                        <a:pt x="38" y="1096"/>
                      </a:lnTo>
                      <a:lnTo>
                        <a:pt x="38" y="1096"/>
                      </a:lnTo>
                      <a:lnTo>
                        <a:pt x="44" y="1100"/>
                      </a:lnTo>
                      <a:lnTo>
                        <a:pt x="56" y="1106"/>
                      </a:lnTo>
                      <a:lnTo>
                        <a:pt x="64" y="1108"/>
                      </a:lnTo>
                      <a:lnTo>
                        <a:pt x="72" y="1108"/>
                      </a:lnTo>
                      <a:lnTo>
                        <a:pt x="78" y="1106"/>
                      </a:lnTo>
                      <a:lnTo>
                        <a:pt x="86" y="1102"/>
                      </a:lnTo>
                      <a:lnTo>
                        <a:pt x="86" y="1102"/>
                      </a:lnTo>
                      <a:lnTo>
                        <a:pt x="110" y="1082"/>
                      </a:lnTo>
                      <a:lnTo>
                        <a:pt x="126" y="1070"/>
                      </a:lnTo>
                      <a:lnTo>
                        <a:pt x="126" y="1070"/>
                      </a:lnTo>
                      <a:lnTo>
                        <a:pt x="132" y="1066"/>
                      </a:lnTo>
                      <a:lnTo>
                        <a:pt x="134" y="1062"/>
                      </a:lnTo>
                      <a:lnTo>
                        <a:pt x="136" y="1056"/>
                      </a:lnTo>
                      <a:lnTo>
                        <a:pt x="136" y="1050"/>
                      </a:lnTo>
                      <a:lnTo>
                        <a:pt x="136" y="1050"/>
                      </a:lnTo>
                      <a:lnTo>
                        <a:pt x="138" y="1032"/>
                      </a:lnTo>
                      <a:lnTo>
                        <a:pt x="140" y="1012"/>
                      </a:lnTo>
                      <a:lnTo>
                        <a:pt x="140" y="1012"/>
                      </a:lnTo>
                      <a:lnTo>
                        <a:pt x="140" y="884"/>
                      </a:lnTo>
                      <a:lnTo>
                        <a:pt x="140" y="794"/>
                      </a:lnTo>
                      <a:lnTo>
                        <a:pt x="142" y="758"/>
                      </a:lnTo>
                      <a:lnTo>
                        <a:pt x="144" y="736"/>
                      </a:lnTo>
                      <a:lnTo>
                        <a:pt x="144" y="736"/>
                      </a:lnTo>
                      <a:lnTo>
                        <a:pt x="148" y="698"/>
                      </a:lnTo>
                      <a:lnTo>
                        <a:pt x="152" y="656"/>
                      </a:lnTo>
                      <a:lnTo>
                        <a:pt x="156" y="626"/>
                      </a:lnTo>
                      <a:lnTo>
                        <a:pt x="158" y="620"/>
                      </a:lnTo>
                      <a:lnTo>
                        <a:pt x="158" y="618"/>
                      </a:lnTo>
                      <a:lnTo>
                        <a:pt x="158" y="620"/>
                      </a:lnTo>
                      <a:lnTo>
                        <a:pt x="158" y="620"/>
                      </a:lnTo>
                      <a:lnTo>
                        <a:pt x="164" y="642"/>
                      </a:lnTo>
                      <a:lnTo>
                        <a:pt x="168" y="678"/>
                      </a:lnTo>
                      <a:lnTo>
                        <a:pt x="178" y="742"/>
                      </a:lnTo>
                      <a:lnTo>
                        <a:pt x="178" y="742"/>
                      </a:lnTo>
                      <a:lnTo>
                        <a:pt x="180" y="774"/>
                      </a:lnTo>
                      <a:lnTo>
                        <a:pt x="180" y="822"/>
                      </a:lnTo>
                      <a:lnTo>
                        <a:pt x="180" y="922"/>
                      </a:lnTo>
                      <a:lnTo>
                        <a:pt x="180" y="922"/>
                      </a:lnTo>
                      <a:lnTo>
                        <a:pt x="180" y="984"/>
                      </a:lnTo>
                      <a:lnTo>
                        <a:pt x="180" y="1030"/>
                      </a:lnTo>
                      <a:lnTo>
                        <a:pt x="180" y="1030"/>
                      </a:lnTo>
                      <a:lnTo>
                        <a:pt x="178" y="1058"/>
                      </a:lnTo>
                      <a:lnTo>
                        <a:pt x="178" y="1064"/>
                      </a:lnTo>
                      <a:lnTo>
                        <a:pt x="182" y="1066"/>
                      </a:lnTo>
                      <a:lnTo>
                        <a:pt x="182" y="1066"/>
                      </a:lnTo>
                      <a:lnTo>
                        <a:pt x="190" y="1066"/>
                      </a:lnTo>
                      <a:lnTo>
                        <a:pt x="190" y="1068"/>
                      </a:lnTo>
                      <a:lnTo>
                        <a:pt x="190" y="1076"/>
                      </a:lnTo>
                      <a:lnTo>
                        <a:pt x="190" y="1076"/>
                      </a:lnTo>
                      <a:lnTo>
                        <a:pt x="188" y="1086"/>
                      </a:lnTo>
                      <a:lnTo>
                        <a:pt x="188" y="1092"/>
                      </a:lnTo>
                      <a:lnTo>
                        <a:pt x="188" y="1098"/>
                      </a:lnTo>
                      <a:lnTo>
                        <a:pt x="192" y="1104"/>
                      </a:lnTo>
                      <a:lnTo>
                        <a:pt x="198" y="1108"/>
                      </a:lnTo>
                      <a:lnTo>
                        <a:pt x="208" y="1112"/>
                      </a:lnTo>
                      <a:lnTo>
                        <a:pt x="224" y="1112"/>
                      </a:lnTo>
                      <a:lnTo>
                        <a:pt x="224" y="1112"/>
                      </a:lnTo>
                      <a:lnTo>
                        <a:pt x="230" y="1112"/>
                      </a:lnTo>
                      <a:lnTo>
                        <a:pt x="238" y="1110"/>
                      </a:lnTo>
                      <a:lnTo>
                        <a:pt x="244" y="1106"/>
                      </a:lnTo>
                      <a:lnTo>
                        <a:pt x="248" y="1100"/>
                      </a:lnTo>
                      <a:lnTo>
                        <a:pt x="248" y="1090"/>
                      </a:lnTo>
                      <a:lnTo>
                        <a:pt x="246" y="1076"/>
                      </a:lnTo>
                      <a:lnTo>
                        <a:pt x="236" y="1056"/>
                      </a:lnTo>
                      <a:lnTo>
                        <a:pt x="236" y="1056"/>
                      </a:lnTo>
                      <a:lnTo>
                        <a:pt x="238" y="1054"/>
                      </a:lnTo>
                      <a:lnTo>
                        <a:pt x="240" y="1048"/>
                      </a:lnTo>
                      <a:lnTo>
                        <a:pt x="240" y="1042"/>
                      </a:lnTo>
                      <a:lnTo>
                        <a:pt x="240" y="1042"/>
                      </a:lnTo>
                      <a:lnTo>
                        <a:pt x="246" y="920"/>
                      </a:lnTo>
                      <a:lnTo>
                        <a:pt x="250" y="838"/>
                      </a:lnTo>
                      <a:lnTo>
                        <a:pt x="250" y="788"/>
                      </a:lnTo>
                      <a:lnTo>
                        <a:pt x="250" y="788"/>
                      </a:lnTo>
                      <a:lnTo>
                        <a:pt x="252" y="746"/>
                      </a:lnTo>
                      <a:lnTo>
                        <a:pt x="254" y="680"/>
                      </a:lnTo>
                      <a:lnTo>
                        <a:pt x="260" y="616"/>
                      </a:lnTo>
                      <a:lnTo>
                        <a:pt x="262" y="594"/>
                      </a:lnTo>
                      <a:lnTo>
                        <a:pt x="266" y="582"/>
                      </a:lnTo>
                      <a:lnTo>
                        <a:pt x="266" y="582"/>
                      </a:lnTo>
                      <a:lnTo>
                        <a:pt x="274" y="572"/>
                      </a:lnTo>
                      <a:lnTo>
                        <a:pt x="276" y="568"/>
                      </a:lnTo>
                      <a:lnTo>
                        <a:pt x="276" y="560"/>
                      </a:lnTo>
                      <a:lnTo>
                        <a:pt x="276" y="560"/>
                      </a:lnTo>
                      <a:lnTo>
                        <a:pt x="274" y="534"/>
                      </a:lnTo>
                      <a:lnTo>
                        <a:pt x="274" y="534"/>
                      </a:lnTo>
                      <a:lnTo>
                        <a:pt x="296" y="480"/>
                      </a:lnTo>
                      <a:lnTo>
                        <a:pt x="296" y="480"/>
                      </a:lnTo>
                      <a:lnTo>
                        <a:pt x="322" y="414"/>
                      </a:lnTo>
                      <a:lnTo>
                        <a:pt x="332" y="388"/>
                      </a:lnTo>
                      <a:lnTo>
                        <a:pt x="336" y="368"/>
                      </a:lnTo>
                      <a:lnTo>
                        <a:pt x="336" y="368"/>
                      </a:lnTo>
                      <a:lnTo>
                        <a:pt x="336" y="356"/>
                      </a:lnTo>
                      <a:lnTo>
                        <a:pt x="332" y="338"/>
                      </a:lnTo>
                      <a:lnTo>
                        <a:pt x="324" y="292"/>
                      </a:lnTo>
                      <a:lnTo>
                        <a:pt x="308" y="222"/>
                      </a:lnTo>
                      <a:lnTo>
                        <a:pt x="308" y="222"/>
                      </a:lnTo>
                      <a:close/>
                      <a:moveTo>
                        <a:pt x="68" y="380"/>
                      </a:moveTo>
                      <a:lnTo>
                        <a:pt x="68" y="380"/>
                      </a:lnTo>
                      <a:lnTo>
                        <a:pt x="62" y="374"/>
                      </a:lnTo>
                      <a:lnTo>
                        <a:pt x="60" y="366"/>
                      </a:lnTo>
                      <a:lnTo>
                        <a:pt x="60" y="366"/>
                      </a:lnTo>
                      <a:lnTo>
                        <a:pt x="60" y="360"/>
                      </a:lnTo>
                      <a:lnTo>
                        <a:pt x="62" y="352"/>
                      </a:lnTo>
                      <a:lnTo>
                        <a:pt x="70" y="340"/>
                      </a:lnTo>
                      <a:lnTo>
                        <a:pt x="70" y="340"/>
                      </a:lnTo>
                      <a:lnTo>
                        <a:pt x="68" y="358"/>
                      </a:lnTo>
                      <a:lnTo>
                        <a:pt x="68" y="380"/>
                      </a:lnTo>
                      <a:lnTo>
                        <a:pt x="68" y="380"/>
                      </a:lnTo>
                      <a:close/>
                      <a:moveTo>
                        <a:pt x="274" y="376"/>
                      </a:moveTo>
                      <a:lnTo>
                        <a:pt x="274" y="376"/>
                      </a:lnTo>
                      <a:lnTo>
                        <a:pt x="266" y="394"/>
                      </a:lnTo>
                      <a:lnTo>
                        <a:pt x="266" y="394"/>
                      </a:lnTo>
                      <a:lnTo>
                        <a:pt x="266" y="362"/>
                      </a:lnTo>
                      <a:lnTo>
                        <a:pt x="266" y="362"/>
                      </a:lnTo>
                      <a:lnTo>
                        <a:pt x="272" y="370"/>
                      </a:lnTo>
                      <a:lnTo>
                        <a:pt x="274" y="374"/>
                      </a:lnTo>
                      <a:lnTo>
                        <a:pt x="274" y="376"/>
                      </a:lnTo>
                      <a:lnTo>
                        <a:pt x="274" y="37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290"/>
                <p:cNvSpPr>
                  <a:spLocks/>
                </p:cNvSpPr>
                <p:nvPr/>
              </p:nvSpPr>
              <p:spPr bwMode="auto">
                <a:xfrm>
                  <a:off x="5713419" y="4491043"/>
                  <a:ext cx="82550" cy="539750"/>
                </a:xfrm>
                <a:custGeom>
                  <a:avLst/>
                  <a:gdLst/>
                  <a:ahLst/>
                  <a:cxnLst>
                    <a:cxn ang="0">
                      <a:pos x="42" y="10"/>
                    </a:cxn>
                    <a:cxn ang="0">
                      <a:pos x="42" y="10"/>
                    </a:cxn>
                    <a:cxn ang="0">
                      <a:pos x="38" y="4"/>
                    </a:cxn>
                    <a:cxn ang="0">
                      <a:pos x="34" y="0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20" y="4"/>
                    </a:cxn>
                    <a:cxn ang="0">
                      <a:pos x="18" y="6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22" y="16"/>
                    </a:cxn>
                    <a:cxn ang="0">
                      <a:pos x="22" y="26"/>
                    </a:cxn>
                    <a:cxn ang="0">
                      <a:pos x="22" y="26"/>
                    </a:cxn>
                    <a:cxn ang="0">
                      <a:pos x="16" y="58"/>
                    </a:cxn>
                    <a:cxn ang="0">
                      <a:pos x="12" y="76"/>
                    </a:cxn>
                    <a:cxn ang="0">
                      <a:pos x="12" y="92"/>
                    </a:cxn>
                    <a:cxn ang="0">
                      <a:pos x="12" y="92"/>
                    </a:cxn>
                    <a:cxn ang="0">
                      <a:pos x="4" y="206"/>
                    </a:cxn>
                    <a:cxn ang="0">
                      <a:pos x="0" y="286"/>
                    </a:cxn>
                    <a:cxn ang="0">
                      <a:pos x="0" y="316"/>
                    </a:cxn>
                    <a:cxn ang="0">
                      <a:pos x="2" y="334"/>
                    </a:cxn>
                    <a:cxn ang="0">
                      <a:pos x="2" y="334"/>
                    </a:cxn>
                    <a:cxn ang="0">
                      <a:pos x="4" y="338"/>
                    </a:cxn>
                    <a:cxn ang="0">
                      <a:pos x="6" y="340"/>
                    </a:cxn>
                    <a:cxn ang="0">
                      <a:pos x="10" y="340"/>
                    </a:cxn>
                    <a:cxn ang="0">
                      <a:pos x="14" y="336"/>
                    </a:cxn>
                    <a:cxn ang="0">
                      <a:pos x="22" y="328"/>
                    </a:cxn>
                    <a:cxn ang="0">
                      <a:pos x="30" y="314"/>
                    </a:cxn>
                    <a:cxn ang="0">
                      <a:pos x="46" y="286"/>
                    </a:cxn>
                    <a:cxn ang="0">
                      <a:pos x="52" y="272"/>
                    </a:cxn>
                    <a:cxn ang="0">
                      <a:pos x="52" y="272"/>
                    </a:cxn>
                    <a:cxn ang="0">
                      <a:pos x="44" y="234"/>
                    </a:cxn>
                    <a:cxn ang="0">
                      <a:pos x="40" y="196"/>
                    </a:cxn>
                    <a:cxn ang="0">
                      <a:pos x="38" y="178"/>
                    </a:cxn>
                    <a:cxn ang="0">
                      <a:pos x="38" y="158"/>
                    </a:cxn>
                    <a:cxn ang="0">
                      <a:pos x="38" y="158"/>
                    </a:cxn>
                    <a:cxn ang="0">
                      <a:pos x="42" y="82"/>
                    </a:cxn>
                    <a:cxn ang="0">
                      <a:pos x="42" y="52"/>
                    </a:cxn>
                    <a:cxn ang="0">
                      <a:pos x="40" y="42"/>
                    </a:cxn>
                    <a:cxn ang="0">
                      <a:pos x="38" y="36"/>
                    </a:cxn>
                    <a:cxn ang="0">
                      <a:pos x="38" y="36"/>
                    </a:cxn>
                    <a:cxn ang="0">
                      <a:pos x="36" y="30"/>
                    </a:cxn>
                    <a:cxn ang="0">
                      <a:pos x="34" y="24"/>
                    </a:cxn>
                    <a:cxn ang="0">
                      <a:pos x="36" y="18"/>
                    </a:cxn>
                    <a:cxn ang="0">
                      <a:pos x="42" y="10"/>
                    </a:cxn>
                    <a:cxn ang="0">
                      <a:pos x="42" y="10"/>
                    </a:cxn>
                  </a:cxnLst>
                  <a:rect l="0" t="0" r="r" b="b"/>
                  <a:pathLst>
                    <a:path w="52" h="340">
                      <a:moveTo>
                        <a:pt x="42" y="10"/>
                      </a:moveTo>
                      <a:lnTo>
                        <a:pt x="42" y="10"/>
                      </a:lnTo>
                      <a:lnTo>
                        <a:pt x="38" y="4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0"/>
                      </a:lnTo>
                      <a:lnTo>
                        <a:pt x="22" y="16"/>
                      </a:lnTo>
                      <a:lnTo>
                        <a:pt x="22" y="26"/>
                      </a:lnTo>
                      <a:lnTo>
                        <a:pt x="22" y="26"/>
                      </a:lnTo>
                      <a:lnTo>
                        <a:pt x="16" y="58"/>
                      </a:lnTo>
                      <a:lnTo>
                        <a:pt x="12" y="76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4" y="206"/>
                      </a:lnTo>
                      <a:lnTo>
                        <a:pt x="0" y="286"/>
                      </a:lnTo>
                      <a:lnTo>
                        <a:pt x="0" y="316"/>
                      </a:lnTo>
                      <a:lnTo>
                        <a:pt x="2" y="334"/>
                      </a:lnTo>
                      <a:lnTo>
                        <a:pt x="2" y="334"/>
                      </a:lnTo>
                      <a:lnTo>
                        <a:pt x="4" y="338"/>
                      </a:lnTo>
                      <a:lnTo>
                        <a:pt x="6" y="340"/>
                      </a:lnTo>
                      <a:lnTo>
                        <a:pt x="10" y="340"/>
                      </a:lnTo>
                      <a:lnTo>
                        <a:pt x="14" y="336"/>
                      </a:lnTo>
                      <a:lnTo>
                        <a:pt x="22" y="328"/>
                      </a:lnTo>
                      <a:lnTo>
                        <a:pt x="30" y="314"/>
                      </a:lnTo>
                      <a:lnTo>
                        <a:pt x="46" y="286"/>
                      </a:lnTo>
                      <a:lnTo>
                        <a:pt x="52" y="272"/>
                      </a:lnTo>
                      <a:lnTo>
                        <a:pt x="52" y="272"/>
                      </a:lnTo>
                      <a:lnTo>
                        <a:pt x="44" y="234"/>
                      </a:lnTo>
                      <a:lnTo>
                        <a:pt x="40" y="196"/>
                      </a:lnTo>
                      <a:lnTo>
                        <a:pt x="38" y="178"/>
                      </a:lnTo>
                      <a:lnTo>
                        <a:pt x="38" y="158"/>
                      </a:lnTo>
                      <a:lnTo>
                        <a:pt x="38" y="158"/>
                      </a:lnTo>
                      <a:lnTo>
                        <a:pt x="42" y="82"/>
                      </a:lnTo>
                      <a:lnTo>
                        <a:pt x="42" y="52"/>
                      </a:lnTo>
                      <a:lnTo>
                        <a:pt x="40" y="42"/>
                      </a:lnTo>
                      <a:lnTo>
                        <a:pt x="38" y="36"/>
                      </a:lnTo>
                      <a:lnTo>
                        <a:pt x="38" y="36"/>
                      </a:lnTo>
                      <a:lnTo>
                        <a:pt x="36" y="30"/>
                      </a:lnTo>
                      <a:lnTo>
                        <a:pt x="34" y="24"/>
                      </a:lnTo>
                      <a:lnTo>
                        <a:pt x="36" y="18"/>
                      </a:lnTo>
                      <a:lnTo>
                        <a:pt x="42" y="10"/>
                      </a:lnTo>
                      <a:lnTo>
                        <a:pt x="42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SG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45" name="Group 12"/>
            <p:cNvGrpSpPr/>
            <p:nvPr/>
          </p:nvGrpSpPr>
          <p:grpSpPr>
            <a:xfrm>
              <a:off x="6260339" y="3476154"/>
              <a:ext cx="526236" cy="1710272"/>
              <a:chOff x="5643570" y="3286124"/>
              <a:chExt cx="787400" cy="2559050"/>
            </a:xfrm>
            <a:solidFill>
              <a:schemeClr val="tx2">
                <a:lumMod val="75000"/>
              </a:schemeClr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46" name="Freeform 291"/>
              <p:cNvSpPr>
                <a:spLocks noEditPoints="1"/>
              </p:cNvSpPr>
              <p:nvPr/>
            </p:nvSpPr>
            <p:spPr bwMode="auto">
              <a:xfrm>
                <a:off x="5643570" y="3286124"/>
                <a:ext cx="787400" cy="2559050"/>
              </a:xfrm>
              <a:custGeom>
                <a:avLst/>
                <a:gdLst/>
                <a:ahLst/>
                <a:cxnLst>
                  <a:cxn ang="0">
                    <a:pos x="488" y="770"/>
                  </a:cxn>
                  <a:cxn ang="0">
                    <a:pos x="478" y="654"/>
                  </a:cxn>
                  <a:cxn ang="0">
                    <a:pos x="456" y="408"/>
                  </a:cxn>
                  <a:cxn ang="0">
                    <a:pos x="440" y="306"/>
                  </a:cxn>
                  <a:cxn ang="0">
                    <a:pos x="376" y="268"/>
                  </a:cxn>
                  <a:cxn ang="0">
                    <a:pos x="306" y="226"/>
                  </a:cxn>
                  <a:cxn ang="0">
                    <a:pos x="312" y="188"/>
                  </a:cxn>
                  <a:cxn ang="0">
                    <a:pos x="344" y="130"/>
                  </a:cxn>
                  <a:cxn ang="0">
                    <a:pos x="344" y="108"/>
                  </a:cxn>
                  <a:cxn ang="0">
                    <a:pos x="340" y="38"/>
                  </a:cxn>
                  <a:cxn ang="0">
                    <a:pos x="292" y="2"/>
                  </a:cxn>
                  <a:cxn ang="0">
                    <a:pos x="226" y="8"/>
                  </a:cxn>
                  <a:cxn ang="0">
                    <a:pos x="190" y="58"/>
                  </a:cxn>
                  <a:cxn ang="0">
                    <a:pos x="182" y="110"/>
                  </a:cxn>
                  <a:cxn ang="0">
                    <a:pos x="196" y="174"/>
                  </a:cxn>
                  <a:cxn ang="0">
                    <a:pos x="202" y="210"/>
                  </a:cxn>
                  <a:cxn ang="0">
                    <a:pos x="184" y="242"/>
                  </a:cxn>
                  <a:cxn ang="0">
                    <a:pos x="70" y="290"/>
                  </a:cxn>
                  <a:cxn ang="0">
                    <a:pos x="28" y="430"/>
                  </a:cxn>
                  <a:cxn ang="0">
                    <a:pos x="2" y="528"/>
                  </a:cxn>
                  <a:cxn ang="0">
                    <a:pos x="10" y="610"/>
                  </a:cxn>
                  <a:cxn ang="0">
                    <a:pos x="26" y="714"/>
                  </a:cxn>
                  <a:cxn ang="0">
                    <a:pos x="40" y="712"/>
                  </a:cxn>
                  <a:cxn ang="0">
                    <a:pos x="48" y="768"/>
                  </a:cxn>
                  <a:cxn ang="0">
                    <a:pos x="102" y="820"/>
                  </a:cxn>
                  <a:cxn ang="0">
                    <a:pos x="90" y="1098"/>
                  </a:cxn>
                  <a:cxn ang="0">
                    <a:pos x="76" y="1526"/>
                  </a:cxn>
                  <a:cxn ang="0">
                    <a:pos x="96" y="1546"/>
                  </a:cxn>
                  <a:cxn ang="0">
                    <a:pos x="72" y="1588"/>
                  </a:cxn>
                  <a:cxn ang="0">
                    <a:pos x="84" y="1608"/>
                  </a:cxn>
                  <a:cxn ang="0">
                    <a:pos x="150" y="1602"/>
                  </a:cxn>
                  <a:cxn ang="0">
                    <a:pos x="170" y="1552"/>
                  </a:cxn>
                  <a:cxn ang="0">
                    <a:pos x="186" y="1410"/>
                  </a:cxn>
                  <a:cxn ang="0">
                    <a:pos x="204" y="1188"/>
                  </a:cxn>
                  <a:cxn ang="0">
                    <a:pos x="244" y="884"/>
                  </a:cxn>
                  <a:cxn ang="0">
                    <a:pos x="274" y="1008"/>
                  </a:cxn>
                  <a:cxn ang="0">
                    <a:pos x="296" y="1206"/>
                  </a:cxn>
                  <a:cxn ang="0">
                    <a:pos x="308" y="1524"/>
                  </a:cxn>
                  <a:cxn ang="0">
                    <a:pos x="310" y="1570"/>
                  </a:cxn>
                  <a:cxn ang="0">
                    <a:pos x="354" y="1592"/>
                  </a:cxn>
                  <a:cxn ang="0">
                    <a:pos x="418" y="1608"/>
                  </a:cxn>
                  <a:cxn ang="0">
                    <a:pos x="444" y="1590"/>
                  </a:cxn>
                  <a:cxn ang="0">
                    <a:pos x="400" y="1542"/>
                  </a:cxn>
                  <a:cxn ang="0">
                    <a:pos x="424" y="1452"/>
                  </a:cxn>
                  <a:cxn ang="0">
                    <a:pos x="410" y="1348"/>
                  </a:cxn>
                  <a:cxn ang="0">
                    <a:pos x="412" y="874"/>
                  </a:cxn>
                  <a:cxn ang="0">
                    <a:pos x="420" y="796"/>
                  </a:cxn>
                  <a:cxn ang="0">
                    <a:pos x="428" y="752"/>
                  </a:cxn>
                  <a:cxn ang="0">
                    <a:pos x="446" y="792"/>
                  </a:cxn>
                  <a:cxn ang="0">
                    <a:pos x="450" y="826"/>
                  </a:cxn>
                  <a:cxn ang="0">
                    <a:pos x="452" y="854"/>
                  </a:cxn>
                  <a:cxn ang="0">
                    <a:pos x="440" y="882"/>
                  </a:cxn>
                  <a:cxn ang="0">
                    <a:pos x="478" y="872"/>
                  </a:cxn>
                  <a:cxn ang="0">
                    <a:pos x="496" y="828"/>
                  </a:cxn>
                  <a:cxn ang="0">
                    <a:pos x="94" y="668"/>
                  </a:cxn>
                  <a:cxn ang="0">
                    <a:pos x="82" y="694"/>
                  </a:cxn>
                  <a:cxn ang="0">
                    <a:pos x="88" y="678"/>
                  </a:cxn>
                  <a:cxn ang="0">
                    <a:pos x="82" y="604"/>
                  </a:cxn>
                  <a:cxn ang="0">
                    <a:pos x="78" y="540"/>
                  </a:cxn>
                  <a:cxn ang="0">
                    <a:pos x="104" y="488"/>
                  </a:cxn>
                </a:cxnLst>
                <a:rect l="0" t="0" r="r" b="b"/>
                <a:pathLst>
                  <a:path w="496" h="1612">
                    <a:moveTo>
                      <a:pt x="492" y="798"/>
                    </a:moveTo>
                    <a:lnTo>
                      <a:pt x="492" y="798"/>
                    </a:lnTo>
                    <a:lnTo>
                      <a:pt x="486" y="780"/>
                    </a:lnTo>
                    <a:lnTo>
                      <a:pt x="486" y="772"/>
                    </a:lnTo>
                    <a:lnTo>
                      <a:pt x="486" y="772"/>
                    </a:lnTo>
                    <a:lnTo>
                      <a:pt x="488" y="770"/>
                    </a:lnTo>
                    <a:lnTo>
                      <a:pt x="490" y="766"/>
                    </a:lnTo>
                    <a:lnTo>
                      <a:pt x="490" y="754"/>
                    </a:lnTo>
                    <a:lnTo>
                      <a:pt x="490" y="736"/>
                    </a:lnTo>
                    <a:lnTo>
                      <a:pt x="488" y="716"/>
                    </a:lnTo>
                    <a:lnTo>
                      <a:pt x="482" y="676"/>
                    </a:lnTo>
                    <a:lnTo>
                      <a:pt x="478" y="654"/>
                    </a:lnTo>
                    <a:lnTo>
                      <a:pt x="478" y="654"/>
                    </a:lnTo>
                    <a:lnTo>
                      <a:pt x="472" y="608"/>
                    </a:lnTo>
                    <a:lnTo>
                      <a:pt x="464" y="532"/>
                    </a:lnTo>
                    <a:lnTo>
                      <a:pt x="464" y="532"/>
                    </a:lnTo>
                    <a:lnTo>
                      <a:pt x="458" y="460"/>
                    </a:lnTo>
                    <a:lnTo>
                      <a:pt x="456" y="408"/>
                    </a:lnTo>
                    <a:lnTo>
                      <a:pt x="456" y="408"/>
                    </a:lnTo>
                    <a:lnTo>
                      <a:pt x="454" y="376"/>
                    </a:lnTo>
                    <a:lnTo>
                      <a:pt x="448" y="330"/>
                    </a:lnTo>
                    <a:lnTo>
                      <a:pt x="448" y="330"/>
                    </a:lnTo>
                    <a:lnTo>
                      <a:pt x="444" y="316"/>
                    </a:lnTo>
                    <a:lnTo>
                      <a:pt x="440" y="306"/>
                    </a:lnTo>
                    <a:lnTo>
                      <a:pt x="434" y="298"/>
                    </a:lnTo>
                    <a:lnTo>
                      <a:pt x="428" y="290"/>
                    </a:lnTo>
                    <a:lnTo>
                      <a:pt x="414" y="280"/>
                    </a:lnTo>
                    <a:lnTo>
                      <a:pt x="404" y="276"/>
                    </a:lnTo>
                    <a:lnTo>
                      <a:pt x="404" y="276"/>
                    </a:lnTo>
                    <a:lnTo>
                      <a:pt x="376" y="268"/>
                    </a:lnTo>
                    <a:lnTo>
                      <a:pt x="360" y="262"/>
                    </a:lnTo>
                    <a:lnTo>
                      <a:pt x="344" y="254"/>
                    </a:lnTo>
                    <a:lnTo>
                      <a:pt x="344" y="254"/>
                    </a:lnTo>
                    <a:lnTo>
                      <a:pt x="320" y="240"/>
                    </a:lnTo>
                    <a:lnTo>
                      <a:pt x="312" y="232"/>
                    </a:lnTo>
                    <a:lnTo>
                      <a:pt x="306" y="226"/>
                    </a:lnTo>
                    <a:lnTo>
                      <a:pt x="306" y="226"/>
                    </a:lnTo>
                    <a:lnTo>
                      <a:pt x="304" y="218"/>
                    </a:lnTo>
                    <a:lnTo>
                      <a:pt x="304" y="210"/>
                    </a:lnTo>
                    <a:lnTo>
                      <a:pt x="310" y="190"/>
                    </a:lnTo>
                    <a:lnTo>
                      <a:pt x="310" y="190"/>
                    </a:lnTo>
                    <a:lnTo>
                      <a:pt x="312" y="188"/>
                    </a:lnTo>
                    <a:lnTo>
                      <a:pt x="316" y="186"/>
                    </a:lnTo>
                    <a:lnTo>
                      <a:pt x="322" y="180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38" y="148"/>
                    </a:lnTo>
                    <a:lnTo>
                      <a:pt x="344" y="130"/>
                    </a:lnTo>
                    <a:lnTo>
                      <a:pt x="344" y="130"/>
                    </a:lnTo>
                    <a:lnTo>
                      <a:pt x="344" y="126"/>
                    </a:lnTo>
                    <a:lnTo>
                      <a:pt x="342" y="124"/>
                    </a:lnTo>
                    <a:lnTo>
                      <a:pt x="340" y="122"/>
                    </a:lnTo>
                    <a:lnTo>
                      <a:pt x="340" y="122"/>
                    </a:lnTo>
                    <a:lnTo>
                      <a:pt x="344" y="108"/>
                    </a:lnTo>
                    <a:lnTo>
                      <a:pt x="346" y="94"/>
                    </a:lnTo>
                    <a:lnTo>
                      <a:pt x="348" y="76"/>
                    </a:lnTo>
                    <a:lnTo>
                      <a:pt x="348" y="76"/>
                    </a:lnTo>
                    <a:lnTo>
                      <a:pt x="348" y="66"/>
                    </a:lnTo>
                    <a:lnTo>
                      <a:pt x="346" y="56"/>
                    </a:lnTo>
                    <a:lnTo>
                      <a:pt x="340" y="38"/>
                    </a:lnTo>
                    <a:lnTo>
                      <a:pt x="332" y="26"/>
                    </a:lnTo>
                    <a:lnTo>
                      <a:pt x="326" y="20"/>
                    </a:lnTo>
                    <a:lnTo>
                      <a:pt x="326" y="20"/>
                    </a:lnTo>
                    <a:lnTo>
                      <a:pt x="316" y="12"/>
                    </a:lnTo>
                    <a:lnTo>
                      <a:pt x="302" y="6"/>
                    </a:lnTo>
                    <a:lnTo>
                      <a:pt x="292" y="2"/>
                    </a:lnTo>
                    <a:lnTo>
                      <a:pt x="280" y="0"/>
                    </a:lnTo>
                    <a:lnTo>
                      <a:pt x="266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36" y="4"/>
                    </a:lnTo>
                    <a:lnTo>
                      <a:pt x="226" y="8"/>
                    </a:lnTo>
                    <a:lnTo>
                      <a:pt x="216" y="16"/>
                    </a:lnTo>
                    <a:lnTo>
                      <a:pt x="208" y="24"/>
                    </a:lnTo>
                    <a:lnTo>
                      <a:pt x="202" y="32"/>
                    </a:lnTo>
                    <a:lnTo>
                      <a:pt x="198" y="42"/>
                    </a:lnTo>
                    <a:lnTo>
                      <a:pt x="190" y="58"/>
                    </a:lnTo>
                    <a:lnTo>
                      <a:pt x="190" y="58"/>
                    </a:lnTo>
                    <a:lnTo>
                      <a:pt x="186" y="76"/>
                    </a:lnTo>
                    <a:lnTo>
                      <a:pt x="186" y="90"/>
                    </a:lnTo>
                    <a:lnTo>
                      <a:pt x="188" y="106"/>
                    </a:lnTo>
                    <a:lnTo>
                      <a:pt x="188" y="106"/>
                    </a:lnTo>
                    <a:lnTo>
                      <a:pt x="184" y="108"/>
                    </a:lnTo>
                    <a:lnTo>
                      <a:pt x="182" y="110"/>
                    </a:lnTo>
                    <a:lnTo>
                      <a:pt x="180" y="116"/>
                    </a:lnTo>
                    <a:lnTo>
                      <a:pt x="180" y="126"/>
                    </a:lnTo>
                    <a:lnTo>
                      <a:pt x="182" y="138"/>
                    </a:lnTo>
                    <a:lnTo>
                      <a:pt x="188" y="160"/>
                    </a:lnTo>
                    <a:lnTo>
                      <a:pt x="192" y="170"/>
                    </a:lnTo>
                    <a:lnTo>
                      <a:pt x="196" y="174"/>
                    </a:lnTo>
                    <a:lnTo>
                      <a:pt x="196" y="174"/>
                    </a:lnTo>
                    <a:lnTo>
                      <a:pt x="198" y="178"/>
                    </a:lnTo>
                    <a:lnTo>
                      <a:pt x="200" y="182"/>
                    </a:lnTo>
                    <a:lnTo>
                      <a:pt x="202" y="194"/>
                    </a:lnTo>
                    <a:lnTo>
                      <a:pt x="202" y="210"/>
                    </a:lnTo>
                    <a:lnTo>
                      <a:pt x="202" y="210"/>
                    </a:lnTo>
                    <a:lnTo>
                      <a:pt x="200" y="214"/>
                    </a:lnTo>
                    <a:lnTo>
                      <a:pt x="198" y="224"/>
                    </a:lnTo>
                    <a:lnTo>
                      <a:pt x="194" y="234"/>
                    </a:lnTo>
                    <a:lnTo>
                      <a:pt x="190" y="238"/>
                    </a:lnTo>
                    <a:lnTo>
                      <a:pt x="184" y="242"/>
                    </a:lnTo>
                    <a:lnTo>
                      <a:pt x="184" y="242"/>
                    </a:lnTo>
                    <a:lnTo>
                      <a:pt x="162" y="252"/>
                    </a:lnTo>
                    <a:lnTo>
                      <a:pt x="146" y="258"/>
                    </a:lnTo>
                    <a:lnTo>
                      <a:pt x="146" y="258"/>
                    </a:lnTo>
                    <a:lnTo>
                      <a:pt x="78" y="286"/>
                    </a:lnTo>
                    <a:lnTo>
                      <a:pt x="78" y="286"/>
                    </a:lnTo>
                    <a:lnTo>
                      <a:pt x="70" y="290"/>
                    </a:lnTo>
                    <a:lnTo>
                      <a:pt x="62" y="300"/>
                    </a:lnTo>
                    <a:lnTo>
                      <a:pt x="54" y="314"/>
                    </a:lnTo>
                    <a:lnTo>
                      <a:pt x="50" y="326"/>
                    </a:lnTo>
                    <a:lnTo>
                      <a:pt x="50" y="326"/>
                    </a:lnTo>
                    <a:lnTo>
                      <a:pt x="38" y="390"/>
                    </a:lnTo>
                    <a:lnTo>
                      <a:pt x="28" y="430"/>
                    </a:lnTo>
                    <a:lnTo>
                      <a:pt x="20" y="458"/>
                    </a:lnTo>
                    <a:lnTo>
                      <a:pt x="20" y="458"/>
                    </a:lnTo>
                    <a:lnTo>
                      <a:pt x="10" y="492"/>
                    </a:lnTo>
                    <a:lnTo>
                      <a:pt x="4" y="518"/>
                    </a:lnTo>
                    <a:lnTo>
                      <a:pt x="4" y="518"/>
                    </a:lnTo>
                    <a:lnTo>
                      <a:pt x="2" y="528"/>
                    </a:lnTo>
                    <a:lnTo>
                      <a:pt x="0" y="540"/>
                    </a:lnTo>
                    <a:lnTo>
                      <a:pt x="0" y="554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6" y="582"/>
                    </a:lnTo>
                    <a:lnTo>
                      <a:pt x="10" y="610"/>
                    </a:lnTo>
                    <a:lnTo>
                      <a:pt x="14" y="656"/>
                    </a:lnTo>
                    <a:lnTo>
                      <a:pt x="14" y="656"/>
                    </a:lnTo>
                    <a:lnTo>
                      <a:pt x="16" y="672"/>
                    </a:lnTo>
                    <a:lnTo>
                      <a:pt x="18" y="692"/>
                    </a:lnTo>
                    <a:lnTo>
                      <a:pt x="22" y="710"/>
                    </a:lnTo>
                    <a:lnTo>
                      <a:pt x="26" y="714"/>
                    </a:lnTo>
                    <a:lnTo>
                      <a:pt x="30" y="716"/>
                    </a:lnTo>
                    <a:lnTo>
                      <a:pt x="30" y="716"/>
                    </a:lnTo>
                    <a:lnTo>
                      <a:pt x="36" y="712"/>
                    </a:lnTo>
                    <a:lnTo>
                      <a:pt x="38" y="712"/>
                    </a:lnTo>
                    <a:lnTo>
                      <a:pt x="40" y="712"/>
                    </a:lnTo>
                    <a:lnTo>
                      <a:pt x="40" y="712"/>
                    </a:lnTo>
                    <a:lnTo>
                      <a:pt x="44" y="718"/>
                    </a:lnTo>
                    <a:lnTo>
                      <a:pt x="44" y="724"/>
                    </a:lnTo>
                    <a:lnTo>
                      <a:pt x="46" y="740"/>
                    </a:lnTo>
                    <a:lnTo>
                      <a:pt x="46" y="740"/>
                    </a:lnTo>
                    <a:lnTo>
                      <a:pt x="46" y="756"/>
                    </a:lnTo>
                    <a:lnTo>
                      <a:pt x="48" y="768"/>
                    </a:lnTo>
                    <a:lnTo>
                      <a:pt x="52" y="778"/>
                    </a:lnTo>
                    <a:lnTo>
                      <a:pt x="58" y="792"/>
                    </a:lnTo>
                    <a:lnTo>
                      <a:pt x="68" y="802"/>
                    </a:lnTo>
                    <a:lnTo>
                      <a:pt x="82" y="812"/>
                    </a:lnTo>
                    <a:lnTo>
                      <a:pt x="102" y="820"/>
                    </a:lnTo>
                    <a:lnTo>
                      <a:pt x="102" y="820"/>
                    </a:lnTo>
                    <a:lnTo>
                      <a:pt x="102" y="898"/>
                    </a:lnTo>
                    <a:lnTo>
                      <a:pt x="102" y="898"/>
                    </a:lnTo>
                    <a:lnTo>
                      <a:pt x="100" y="946"/>
                    </a:lnTo>
                    <a:lnTo>
                      <a:pt x="98" y="1004"/>
                    </a:lnTo>
                    <a:lnTo>
                      <a:pt x="90" y="1098"/>
                    </a:lnTo>
                    <a:lnTo>
                      <a:pt x="90" y="1098"/>
                    </a:lnTo>
                    <a:lnTo>
                      <a:pt x="84" y="1174"/>
                    </a:lnTo>
                    <a:lnTo>
                      <a:pt x="80" y="1220"/>
                    </a:lnTo>
                    <a:lnTo>
                      <a:pt x="80" y="1270"/>
                    </a:lnTo>
                    <a:lnTo>
                      <a:pt x="80" y="1270"/>
                    </a:lnTo>
                    <a:lnTo>
                      <a:pt x="76" y="1526"/>
                    </a:lnTo>
                    <a:lnTo>
                      <a:pt x="76" y="1526"/>
                    </a:lnTo>
                    <a:lnTo>
                      <a:pt x="78" y="1534"/>
                    </a:lnTo>
                    <a:lnTo>
                      <a:pt x="80" y="1536"/>
                    </a:lnTo>
                    <a:lnTo>
                      <a:pt x="82" y="1536"/>
                    </a:lnTo>
                    <a:lnTo>
                      <a:pt x="88" y="1540"/>
                    </a:lnTo>
                    <a:lnTo>
                      <a:pt x="92" y="1542"/>
                    </a:lnTo>
                    <a:lnTo>
                      <a:pt x="96" y="1546"/>
                    </a:lnTo>
                    <a:lnTo>
                      <a:pt x="96" y="1546"/>
                    </a:lnTo>
                    <a:lnTo>
                      <a:pt x="98" y="1550"/>
                    </a:lnTo>
                    <a:lnTo>
                      <a:pt x="96" y="1552"/>
                    </a:lnTo>
                    <a:lnTo>
                      <a:pt x="92" y="1560"/>
                    </a:lnTo>
                    <a:lnTo>
                      <a:pt x="78" y="1578"/>
                    </a:lnTo>
                    <a:lnTo>
                      <a:pt x="72" y="1588"/>
                    </a:lnTo>
                    <a:lnTo>
                      <a:pt x="70" y="1596"/>
                    </a:lnTo>
                    <a:lnTo>
                      <a:pt x="70" y="1598"/>
                    </a:lnTo>
                    <a:lnTo>
                      <a:pt x="72" y="1602"/>
                    </a:lnTo>
                    <a:lnTo>
                      <a:pt x="78" y="1606"/>
                    </a:lnTo>
                    <a:lnTo>
                      <a:pt x="84" y="1608"/>
                    </a:lnTo>
                    <a:lnTo>
                      <a:pt x="84" y="1608"/>
                    </a:lnTo>
                    <a:lnTo>
                      <a:pt x="100" y="1610"/>
                    </a:lnTo>
                    <a:lnTo>
                      <a:pt x="114" y="1612"/>
                    </a:lnTo>
                    <a:lnTo>
                      <a:pt x="124" y="1612"/>
                    </a:lnTo>
                    <a:lnTo>
                      <a:pt x="134" y="1610"/>
                    </a:lnTo>
                    <a:lnTo>
                      <a:pt x="144" y="1606"/>
                    </a:lnTo>
                    <a:lnTo>
                      <a:pt x="150" y="1602"/>
                    </a:lnTo>
                    <a:lnTo>
                      <a:pt x="156" y="1598"/>
                    </a:lnTo>
                    <a:lnTo>
                      <a:pt x="160" y="1592"/>
                    </a:lnTo>
                    <a:lnTo>
                      <a:pt x="166" y="1580"/>
                    </a:lnTo>
                    <a:lnTo>
                      <a:pt x="170" y="1568"/>
                    </a:lnTo>
                    <a:lnTo>
                      <a:pt x="170" y="1552"/>
                    </a:lnTo>
                    <a:lnTo>
                      <a:pt x="170" y="1552"/>
                    </a:lnTo>
                    <a:lnTo>
                      <a:pt x="174" y="1532"/>
                    </a:lnTo>
                    <a:lnTo>
                      <a:pt x="174" y="1532"/>
                    </a:lnTo>
                    <a:lnTo>
                      <a:pt x="178" y="1522"/>
                    </a:lnTo>
                    <a:lnTo>
                      <a:pt x="180" y="1504"/>
                    </a:lnTo>
                    <a:lnTo>
                      <a:pt x="184" y="1458"/>
                    </a:lnTo>
                    <a:lnTo>
                      <a:pt x="186" y="1410"/>
                    </a:lnTo>
                    <a:lnTo>
                      <a:pt x="188" y="1376"/>
                    </a:lnTo>
                    <a:lnTo>
                      <a:pt x="188" y="1376"/>
                    </a:lnTo>
                    <a:lnTo>
                      <a:pt x="190" y="1344"/>
                    </a:lnTo>
                    <a:lnTo>
                      <a:pt x="192" y="1294"/>
                    </a:lnTo>
                    <a:lnTo>
                      <a:pt x="198" y="1240"/>
                    </a:lnTo>
                    <a:lnTo>
                      <a:pt x="204" y="1188"/>
                    </a:lnTo>
                    <a:lnTo>
                      <a:pt x="204" y="1188"/>
                    </a:lnTo>
                    <a:lnTo>
                      <a:pt x="216" y="1086"/>
                    </a:lnTo>
                    <a:lnTo>
                      <a:pt x="230" y="972"/>
                    </a:lnTo>
                    <a:lnTo>
                      <a:pt x="230" y="972"/>
                    </a:lnTo>
                    <a:lnTo>
                      <a:pt x="236" y="922"/>
                    </a:lnTo>
                    <a:lnTo>
                      <a:pt x="244" y="884"/>
                    </a:lnTo>
                    <a:lnTo>
                      <a:pt x="254" y="850"/>
                    </a:lnTo>
                    <a:lnTo>
                      <a:pt x="254" y="850"/>
                    </a:lnTo>
                    <a:lnTo>
                      <a:pt x="254" y="878"/>
                    </a:lnTo>
                    <a:lnTo>
                      <a:pt x="258" y="906"/>
                    </a:lnTo>
                    <a:lnTo>
                      <a:pt x="264" y="960"/>
                    </a:lnTo>
                    <a:lnTo>
                      <a:pt x="274" y="1008"/>
                    </a:lnTo>
                    <a:lnTo>
                      <a:pt x="280" y="1052"/>
                    </a:lnTo>
                    <a:lnTo>
                      <a:pt x="280" y="1052"/>
                    </a:lnTo>
                    <a:lnTo>
                      <a:pt x="288" y="1144"/>
                    </a:lnTo>
                    <a:lnTo>
                      <a:pt x="292" y="1182"/>
                    </a:lnTo>
                    <a:lnTo>
                      <a:pt x="296" y="1206"/>
                    </a:lnTo>
                    <a:lnTo>
                      <a:pt x="296" y="1206"/>
                    </a:lnTo>
                    <a:lnTo>
                      <a:pt x="298" y="1222"/>
                    </a:lnTo>
                    <a:lnTo>
                      <a:pt x="300" y="1252"/>
                    </a:lnTo>
                    <a:lnTo>
                      <a:pt x="304" y="1342"/>
                    </a:lnTo>
                    <a:lnTo>
                      <a:pt x="308" y="1488"/>
                    </a:lnTo>
                    <a:lnTo>
                      <a:pt x="308" y="1488"/>
                    </a:lnTo>
                    <a:lnTo>
                      <a:pt x="308" y="1524"/>
                    </a:lnTo>
                    <a:lnTo>
                      <a:pt x="308" y="1538"/>
                    </a:lnTo>
                    <a:lnTo>
                      <a:pt x="312" y="1550"/>
                    </a:lnTo>
                    <a:lnTo>
                      <a:pt x="312" y="1550"/>
                    </a:lnTo>
                    <a:lnTo>
                      <a:pt x="312" y="1560"/>
                    </a:lnTo>
                    <a:lnTo>
                      <a:pt x="312" y="1566"/>
                    </a:lnTo>
                    <a:lnTo>
                      <a:pt x="310" y="1570"/>
                    </a:lnTo>
                    <a:lnTo>
                      <a:pt x="310" y="1576"/>
                    </a:lnTo>
                    <a:lnTo>
                      <a:pt x="310" y="1576"/>
                    </a:lnTo>
                    <a:lnTo>
                      <a:pt x="312" y="1578"/>
                    </a:lnTo>
                    <a:lnTo>
                      <a:pt x="318" y="1582"/>
                    </a:lnTo>
                    <a:lnTo>
                      <a:pt x="332" y="1586"/>
                    </a:lnTo>
                    <a:lnTo>
                      <a:pt x="354" y="1592"/>
                    </a:lnTo>
                    <a:lnTo>
                      <a:pt x="376" y="1600"/>
                    </a:lnTo>
                    <a:lnTo>
                      <a:pt x="376" y="1600"/>
                    </a:lnTo>
                    <a:lnTo>
                      <a:pt x="388" y="1604"/>
                    </a:lnTo>
                    <a:lnTo>
                      <a:pt x="398" y="1606"/>
                    </a:lnTo>
                    <a:lnTo>
                      <a:pt x="410" y="1608"/>
                    </a:lnTo>
                    <a:lnTo>
                      <a:pt x="418" y="1608"/>
                    </a:lnTo>
                    <a:lnTo>
                      <a:pt x="428" y="1606"/>
                    </a:lnTo>
                    <a:lnTo>
                      <a:pt x="434" y="1602"/>
                    </a:lnTo>
                    <a:lnTo>
                      <a:pt x="440" y="1600"/>
                    </a:lnTo>
                    <a:lnTo>
                      <a:pt x="444" y="1594"/>
                    </a:lnTo>
                    <a:lnTo>
                      <a:pt x="444" y="1594"/>
                    </a:lnTo>
                    <a:lnTo>
                      <a:pt x="444" y="1590"/>
                    </a:lnTo>
                    <a:lnTo>
                      <a:pt x="440" y="1582"/>
                    </a:lnTo>
                    <a:lnTo>
                      <a:pt x="434" y="1576"/>
                    </a:lnTo>
                    <a:lnTo>
                      <a:pt x="426" y="1568"/>
                    </a:lnTo>
                    <a:lnTo>
                      <a:pt x="400" y="1546"/>
                    </a:lnTo>
                    <a:lnTo>
                      <a:pt x="400" y="1546"/>
                    </a:lnTo>
                    <a:lnTo>
                      <a:pt x="400" y="1542"/>
                    </a:lnTo>
                    <a:lnTo>
                      <a:pt x="400" y="1536"/>
                    </a:lnTo>
                    <a:lnTo>
                      <a:pt x="406" y="1514"/>
                    </a:lnTo>
                    <a:lnTo>
                      <a:pt x="422" y="1468"/>
                    </a:lnTo>
                    <a:lnTo>
                      <a:pt x="422" y="1468"/>
                    </a:lnTo>
                    <a:lnTo>
                      <a:pt x="422" y="1460"/>
                    </a:lnTo>
                    <a:lnTo>
                      <a:pt x="424" y="1452"/>
                    </a:lnTo>
                    <a:lnTo>
                      <a:pt x="422" y="1436"/>
                    </a:lnTo>
                    <a:lnTo>
                      <a:pt x="416" y="1418"/>
                    </a:lnTo>
                    <a:lnTo>
                      <a:pt x="412" y="1392"/>
                    </a:lnTo>
                    <a:lnTo>
                      <a:pt x="412" y="1392"/>
                    </a:lnTo>
                    <a:lnTo>
                      <a:pt x="410" y="1374"/>
                    </a:lnTo>
                    <a:lnTo>
                      <a:pt x="410" y="1348"/>
                    </a:lnTo>
                    <a:lnTo>
                      <a:pt x="412" y="1290"/>
                    </a:lnTo>
                    <a:lnTo>
                      <a:pt x="414" y="1234"/>
                    </a:lnTo>
                    <a:lnTo>
                      <a:pt x="416" y="1194"/>
                    </a:lnTo>
                    <a:lnTo>
                      <a:pt x="416" y="1194"/>
                    </a:lnTo>
                    <a:lnTo>
                      <a:pt x="414" y="1032"/>
                    </a:lnTo>
                    <a:lnTo>
                      <a:pt x="412" y="874"/>
                    </a:lnTo>
                    <a:lnTo>
                      <a:pt x="412" y="874"/>
                    </a:lnTo>
                    <a:lnTo>
                      <a:pt x="412" y="852"/>
                    </a:lnTo>
                    <a:lnTo>
                      <a:pt x="414" y="832"/>
                    </a:lnTo>
                    <a:lnTo>
                      <a:pt x="416" y="814"/>
                    </a:lnTo>
                    <a:lnTo>
                      <a:pt x="416" y="814"/>
                    </a:lnTo>
                    <a:lnTo>
                      <a:pt x="420" y="796"/>
                    </a:lnTo>
                    <a:lnTo>
                      <a:pt x="422" y="774"/>
                    </a:lnTo>
                    <a:lnTo>
                      <a:pt x="422" y="774"/>
                    </a:lnTo>
                    <a:lnTo>
                      <a:pt x="422" y="762"/>
                    </a:lnTo>
                    <a:lnTo>
                      <a:pt x="424" y="756"/>
                    </a:lnTo>
                    <a:lnTo>
                      <a:pt x="428" y="752"/>
                    </a:lnTo>
                    <a:lnTo>
                      <a:pt x="428" y="752"/>
                    </a:lnTo>
                    <a:lnTo>
                      <a:pt x="430" y="764"/>
                    </a:lnTo>
                    <a:lnTo>
                      <a:pt x="434" y="774"/>
                    </a:lnTo>
                    <a:lnTo>
                      <a:pt x="442" y="784"/>
                    </a:lnTo>
                    <a:lnTo>
                      <a:pt x="442" y="784"/>
                    </a:lnTo>
                    <a:lnTo>
                      <a:pt x="446" y="788"/>
                    </a:lnTo>
                    <a:lnTo>
                      <a:pt x="446" y="792"/>
                    </a:lnTo>
                    <a:lnTo>
                      <a:pt x="444" y="798"/>
                    </a:lnTo>
                    <a:lnTo>
                      <a:pt x="444" y="798"/>
                    </a:lnTo>
                    <a:lnTo>
                      <a:pt x="444" y="802"/>
                    </a:lnTo>
                    <a:lnTo>
                      <a:pt x="444" y="806"/>
                    </a:lnTo>
                    <a:lnTo>
                      <a:pt x="446" y="816"/>
                    </a:lnTo>
                    <a:lnTo>
                      <a:pt x="450" y="826"/>
                    </a:lnTo>
                    <a:lnTo>
                      <a:pt x="450" y="830"/>
                    </a:lnTo>
                    <a:lnTo>
                      <a:pt x="450" y="836"/>
                    </a:lnTo>
                    <a:lnTo>
                      <a:pt x="450" y="836"/>
                    </a:lnTo>
                    <a:lnTo>
                      <a:pt x="450" y="844"/>
                    </a:lnTo>
                    <a:lnTo>
                      <a:pt x="450" y="850"/>
                    </a:lnTo>
                    <a:lnTo>
                      <a:pt x="452" y="854"/>
                    </a:lnTo>
                    <a:lnTo>
                      <a:pt x="452" y="858"/>
                    </a:lnTo>
                    <a:lnTo>
                      <a:pt x="452" y="858"/>
                    </a:lnTo>
                    <a:lnTo>
                      <a:pt x="450" y="864"/>
                    </a:lnTo>
                    <a:lnTo>
                      <a:pt x="444" y="872"/>
                    </a:lnTo>
                    <a:lnTo>
                      <a:pt x="440" y="878"/>
                    </a:lnTo>
                    <a:lnTo>
                      <a:pt x="440" y="882"/>
                    </a:lnTo>
                    <a:lnTo>
                      <a:pt x="440" y="884"/>
                    </a:lnTo>
                    <a:lnTo>
                      <a:pt x="440" y="884"/>
                    </a:lnTo>
                    <a:lnTo>
                      <a:pt x="444" y="886"/>
                    </a:lnTo>
                    <a:lnTo>
                      <a:pt x="448" y="886"/>
                    </a:lnTo>
                    <a:lnTo>
                      <a:pt x="462" y="882"/>
                    </a:lnTo>
                    <a:lnTo>
                      <a:pt x="478" y="872"/>
                    </a:lnTo>
                    <a:lnTo>
                      <a:pt x="484" y="866"/>
                    </a:lnTo>
                    <a:lnTo>
                      <a:pt x="490" y="860"/>
                    </a:lnTo>
                    <a:lnTo>
                      <a:pt x="490" y="860"/>
                    </a:lnTo>
                    <a:lnTo>
                      <a:pt x="492" y="852"/>
                    </a:lnTo>
                    <a:lnTo>
                      <a:pt x="496" y="846"/>
                    </a:lnTo>
                    <a:lnTo>
                      <a:pt x="496" y="828"/>
                    </a:lnTo>
                    <a:lnTo>
                      <a:pt x="496" y="812"/>
                    </a:lnTo>
                    <a:lnTo>
                      <a:pt x="492" y="798"/>
                    </a:lnTo>
                    <a:lnTo>
                      <a:pt x="492" y="798"/>
                    </a:lnTo>
                    <a:close/>
                    <a:moveTo>
                      <a:pt x="94" y="620"/>
                    </a:moveTo>
                    <a:lnTo>
                      <a:pt x="94" y="620"/>
                    </a:lnTo>
                    <a:lnTo>
                      <a:pt x="94" y="668"/>
                    </a:lnTo>
                    <a:lnTo>
                      <a:pt x="98" y="698"/>
                    </a:lnTo>
                    <a:lnTo>
                      <a:pt x="98" y="698"/>
                    </a:lnTo>
                    <a:lnTo>
                      <a:pt x="92" y="698"/>
                    </a:lnTo>
                    <a:lnTo>
                      <a:pt x="86" y="696"/>
                    </a:lnTo>
                    <a:lnTo>
                      <a:pt x="82" y="696"/>
                    </a:lnTo>
                    <a:lnTo>
                      <a:pt x="82" y="694"/>
                    </a:lnTo>
                    <a:lnTo>
                      <a:pt x="80" y="690"/>
                    </a:lnTo>
                    <a:lnTo>
                      <a:pt x="82" y="686"/>
                    </a:lnTo>
                    <a:lnTo>
                      <a:pt x="82" y="686"/>
                    </a:lnTo>
                    <a:lnTo>
                      <a:pt x="84" y="684"/>
                    </a:lnTo>
                    <a:lnTo>
                      <a:pt x="86" y="680"/>
                    </a:lnTo>
                    <a:lnTo>
                      <a:pt x="88" y="678"/>
                    </a:lnTo>
                    <a:lnTo>
                      <a:pt x="88" y="674"/>
                    </a:lnTo>
                    <a:lnTo>
                      <a:pt x="88" y="674"/>
                    </a:lnTo>
                    <a:lnTo>
                      <a:pt x="88" y="660"/>
                    </a:lnTo>
                    <a:lnTo>
                      <a:pt x="86" y="640"/>
                    </a:lnTo>
                    <a:lnTo>
                      <a:pt x="84" y="622"/>
                    </a:lnTo>
                    <a:lnTo>
                      <a:pt x="82" y="604"/>
                    </a:lnTo>
                    <a:lnTo>
                      <a:pt x="82" y="604"/>
                    </a:lnTo>
                    <a:lnTo>
                      <a:pt x="80" y="590"/>
                    </a:lnTo>
                    <a:lnTo>
                      <a:pt x="78" y="576"/>
                    </a:lnTo>
                    <a:lnTo>
                      <a:pt x="78" y="560"/>
                    </a:lnTo>
                    <a:lnTo>
                      <a:pt x="78" y="540"/>
                    </a:lnTo>
                    <a:lnTo>
                      <a:pt x="78" y="540"/>
                    </a:lnTo>
                    <a:lnTo>
                      <a:pt x="82" y="524"/>
                    </a:lnTo>
                    <a:lnTo>
                      <a:pt x="88" y="508"/>
                    </a:lnTo>
                    <a:lnTo>
                      <a:pt x="96" y="494"/>
                    </a:lnTo>
                    <a:lnTo>
                      <a:pt x="100" y="490"/>
                    </a:lnTo>
                    <a:lnTo>
                      <a:pt x="104" y="488"/>
                    </a:lnTo>
                    <a:lnTo>
                      <a:pt x="104" y="488"/>
                    </a:lnTo>
                    <a:lnTo>
                      <a:pt x="102" y="516"/>
                    </a:lnTo>
                    <a:lnTo>
                      <a:pt x="98" y="548"/>
                    </a:lnTo>
                    <a:lnTo>
                      <a:pt x="96" y="582"/>
                    </a:lnTo>
                    <a:lnTo>
                      <a:pt x="94" y="620"/>
                    </a:lnTo>
                    <a:lnTo>
                      <a:pt x="94" y="6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47" name="Freeform 292"/>
              <p:cNvSpPr>
                <a:spLocks/>
              </p:cNvSpPr>
              <p:nvPr/>
            </p:nvSpPr>
            <p:spPr bwMode="auto">
              <a:xfrm>
                <a:off x="5929320" y="3638549"/>
                <a:ext cx="222250" cy="447675"/>
              </a:xfrm>
              <a:custGeom>
                <a:avLst/>
                <a:gdLst/>
                <a:ahLst/>
                <a:cxnLst>
                  <a:cxn ang="0">
                    <a:pos x="134" y="8"/>
                  </a:cxn>
                  <a:cxn ang="0">
                    <a:pos x="134" y="8"/>
                  </a:cxn>
                  <a:cxn ang="0">
                    <a:pos x="140" y="16"/>
                  </a:cxn>
                  <a:cxn ang="0">
                    <a:pos x="140" y="16"/>
                  </a:cxn>
                  <a:cxn ang="0">
                    <a:pos x="138" y="32"/>
                  </a:cxn>
                  <a:cxn ang="0">
                    <a:pos x="134" y="46"/>
                  </a:cxn>
                  <a:cxn ang="0">
                    <a:pos x="126" y="62"/>
                  </a:cxn>
                  <a:cxn ang="0">
                    <a:pos x="126" y="62"/>
                  </a:cxn>
                  <a:cxn ang="0">
                    <a:pos x="122" y="78"/>
                  </a:cxn>
                  <a:cxn ang="0">
                    <a:pos x="116" y="104"/>
                  </a:cxn>
                  <a:cxn ang="0">
                    <a:pos x="104" y="172"/>
                  </a:cxn>
                  <a:cxn ang="0">
                    <a:pos x="98" y="208"/>
                  </a:cxn>
                  <a:cxn ang="0">
                    <a:pos x="90" y="240"/>
                  </a:cxn>
                  <a:cxn ang="0">
                    <a:pos x="84" y="254"/>
                  </a:cxn>
                  <a:cxn ang="0">
                    <a:pos x="80" y="266"/>
                  </a:cxn>
                  <a:cxn ang="0">
                    <a:pos x="74" y="276"/>
                  </a:cxn>
                  <a:cxn ang="0">
                    <a:pos x="66" y="282"/>
                  </a:cxn>
                  <a:cxn ang="0">
                    <a:pos x="66" y="282"/>
                  </a:cxn>
                  <a:cxn ang="0">
                    <a:pos x="54" y="202"/>
                  </a:cxn>
                  <a:cxn ang="0">
                    <a:pos x="42" y="140"/>
                  </a:cxn>
                  <a:cxn ang="0">
                    <a:pos x="36" y="112"/>
                  </a:cxn>
                  <a:cxn ang="0">
                    <a:pos x="30" y="92"/>
                  </a:cxn>
                  <a:cxn ang="0">
                    <a:pos x="30" y="92"/>
                  </a:cxn>
                  <a:cxn ang="0">
                    <a:pos x="22" y="78"/>
                  </a:cxn>
                  <a:cxn ang="0">
                    <a:pos x="16" y="66"/>
                  </a:cxn>
                  <a:cxn ang="0">
                    <a:pos x="6" y="50"/>
                  </a:cxn>
                  <a:cxn ang="0">
                    <a:pos x="2" y="42"/>
                  </a:cxn>
                  <a:cxn ang="0">
                    <a:pos x="0" y="36"/>
                  </a:cxn>
                  <a:cxn ang="0">
                    <a:pos x="0" y="26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6"/>
                  </a:cxn>
                  <a:cxn ang="0">
                    <a:pos x="14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8" y="6"/>
                  </a:cxn>
                  <a:cxn ang="0">
                    <a:pos x="20" y="10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40" y="26"/>
                  </a:cxn>
                  <a:cxn ang="0">
                    <a:pos x="52" y="36"/>
                  </a:cxn>
                  <a:cxn ang="0">
                    <a:pos x="58" y="38"/>
                  </a:cxn>
                  <a:cxn ang="0">
                    <a:pos x="64" y="40"/>
                  </a:cxn>
                  <a:cxn ang="0">
                    <a:pos x="72" y="40"/>
                  </a:cxn>
                  <a:cxn ang="0">
                    <a:pos x="80" y="38"/>
                  </a:cxn>
                  <a:cxn ang="0">
                    <a:pos x="80" y="38"/>
                  </a:cxn>
                  <a:cxn ang="0">
                    <a:pos x="92" y="34"/>
                  </a:cxn>
                  <a:cxn ang="0">
                    <a:pos x="102" y="30"/>
                  </a:cxn>
                  <a:cxn ang="0">
                    <a:pos x="110" y="24"/>
                  </a:cxn>
                  <a:cxn ang="0">
                    <a:pos x="116" y="18"/>
                  </a:cxn>
                  <a:cxn ang="0">
                    <a:pos x="122" y="8"/>
                  </a:cxn>
                  <a:cxn ang="0">
                    <a:pos x="124" y="0"/>
                  </a:cxn>
                  <a:cxn ang="0">
                    <a:pos x="124" y="0"/>
                  </a:cxn>
                  <a:cxn ang="0">
                    <a:pos x="128" y="0"/>
                  </a:cxn>
                  <a:cxn ang="0">
                    <a:pos x="134" y="8"/>
                  </a:cxn>
                  <a:cxn ang="0">
                    <a:pos x="134" y="8"/>
                  </a:cxn>
                </a:cxnLst>
                <a:rect l="0" t="0" r="r" b="b"/>
                <a:pathLst>
                  <a:path w="140" h="282">
                    <a:moveTo>
                      <a:pt x="134" y="8"/>
                    </a:moveTo>
                    <a:lnTo>
                      <a:pt x="134" y="8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8" y="32"/>
                    </a:lnTo>
                    <a:lnTo>
                      <a:pt x="134" y="46"/>
                    </a:lnTo>
                    <a:lnTo>
                      <a:pt x="126" y="62"/>
                    </a:lnTo>
                    <a:lnTo>
                      <a:pt x="126" y="62"/>
                    </a:lnTo>
                    <a:lnTo>
                      <a:pt x="122" y="78"/>
                    </a:lnTo>
                    <a:lnTo>
                      <a:pt x="116" y="104"/>
                    </a:lnTo>
                    <a:lnTo>
                      <a:pt x="104" y="172"/>
                    </a:lnTo>
                    <a:lnTo>
                      <a:pt x="98" y="208"/>
                    </a:lnTo>
                    <a:lnTo>
                      <a:pt x="90" y="240"/>
                    </a:lnTo>
                    <a:lnTo>
                      <a:pt x="84" y="254"/>
                    </a:lnTo>
                    <a:lnTo>
                      <a:pt x="80" y="266"/>
                    </a:lnTo>
                    <a:lnTo>
                      <a:pt x="74" y="276"/>
                    </a:lnTo>
                    <a:lnTo>
                      <a:pt x="66" y="282"/>
                    </a:lnTo>
                    <a:lnTo>
                      <a:pt x="66" y="282"/>
                    </a:lnTo>
                    <a:lnTo>
                      <a:pt x="54" y="202"/>
                    </a:lnTo>
                    <a:lnTo>
                      <a:pt x="42" y="140"/>
                    </a:lnTo>
                    <a:lnTo>
                      <a:pt x="36" y="11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22" y="78"/>
                    </a:lnTo>
                    <a:lnTo>
                      <a:pt x="16" y="66"/>
                    </a:lnTo>
                    <a:lnTo>
                      <a:pt x="6" y="50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40" y="26"/>
                    </a:lnTo>
                    <a:lnTo>
                      <a:pt x="52" y="36"/>
                    </a:lnTo>
                    <a:lnTo>
                      <a:pt x="58" y="38"/>
                    </a:lnTo>
                    <a:lnTo>
                      <a:pt x="64" y="40"/>
                    </a:lnTo>
                    <a:lnTo>
                      <a:pt x="72" y="40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92" y="34"/>
                    </a:lnTo>
                    <a:lnTo>
                      <a:pt x="102" y="30"/>
                    </a:lnTo>
                    <a:lnTo>
                      <a:pt x="110" y="24"/>
                    </a:lnTo>
                    <a:lnTo>
                      <a:pt x="116" y="18"/>
                    </a:lnTo>
                    <a:lnTo>
                      <a:pt x="122" y="8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  <p:sp>
            <p:nvSpPr>
              <p:cNvPr id="48" name="Freeform 293"/>
              <p:cNvSpPr>
                <a:spLocks/>
              </p:cNvSpPr>
              <p:nvPr/>
            </p:nvSpPr>
            <p:spPr bwMode="auto">
              <a:xfrm>
                <a:off x="6002345" y="3705224"/>
                <a:ext cx="82550" cy="419100"/>
              </a:xfrm>
              <a:custGeom>
                <a:avLst/>
                <a:gdLst/>
                <a:ahLst/>
                <a:cxnLst>
                  <a:cxn ang="0">
                    <a:pos x="52" y="218"/>
                  </a:cxn>
                  <a:cxn ang="0">
                    <a:pos x="52" y="218"/>
                  </a:cxn>
                  <a:cxn ang="0">
                    <a:pos x="50" y="198"/>
                  </a:cxn>
                  <a:cxn ang="0">
                    <a:pos x="48" y="160"/>
                  </a:cxn>
                  <a:cxn ang="0">
                    <a:pos x="40" y="86"/>
                  </a:cxn>
                  <a:cxn ang="0">
                    <a:pos x="40" y="86"/>
                  </a:cxn>
                  <a:cxn ang="0">
                    <a:pos x="38" y="70"/>
                  </a:cxn>
                  <a:cxn ang="0">
                    <a:pos x="34" y="56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0" y="34"/>
                  </a:cxn>
                  <a:cxn ang="0">
                    <a:pos x="36" y="24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0" y="8"/>
                  </a:cxn>
                  <a:cxn ang="0">
                    <a:pos x="36" y="4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2" y="6"/>
                  </a:cxn>
                  <a:cxn ang="0">
                    <a:pos x="8" y="12"/>
                  </a:cxn>
                  <a:cxn ang="0">
                    <a:pos x="8" y="1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4" y="28"/>
                  </a:cxn>
                  <a:cxn ang="0">
                    <a:pos x="14" y="32"/>
                  </a:cxn>
                  <a:cxn ang="0">
                    <a:pos x="14" y="38"/>
                  </a:cxn>
                  <a:cxn ang="0">
                    <a:pos x="14" y="38"/>
                  </a:cxn>
                  <a:cxn ang="0">
                    <a:pos x="6" y="126"/>
                  </a:cxn>
                  <a:cxn ang="0">
                    <a:pos x="2" y="184"/>
                  </a:cxn>
                  <a:cxn ang="0">
                    <a:pos x="0" y="216"/>
                  </a:cxn>
                  <a:cxn ang="0">
                    <a:pos x="0" y="216"/>
                  </a:cxn>
                  <a:cxn ang="0">
                    <a:pos x="4" y="236"/>
                  </a:cxn>
                  <a:cxn ang="0">
                    <a:pos x="8" y="248"/>
                  </a:cxn>
                  <a:cxn ang="0">
                    <a:pos x="14" y="258"/>
                  </a:cxn>
                  <a:cxn ang="0">
                    <a:pos x="18" y="262"/>
                  </a:cxn>
                  <a:cxn ang="0">
                    <a:pos x="22" y="264"/>
                  </a:cxn>
                  <a:cxn ang="0">
                    <a:pos x="26" y="264"/>
                  </a:cxn>
                  <a:cxn ang="0">
                    <a:pos x="30" y="262"/>
                  </a:cxn>
                  <a:cxn ang="0">
                    <a:pos x="36" y="256"/>
                  </a:cxn>
                  <a:cxn ang="0">
                    <a:pos x="40" y="248"/>
                  </a:cxn>
                  <a:cxn ang="0">
                    <a:pos x="46" y="234"/>
                  </a:cxn>
                  <a:cxn ang="0">
                    <a:pos x="52" y="218"/>
                  </a:cxn>
                  <a:cxn ang="0">
                    <a:pos x="52" y="218"/>
                  </a:cxn>
                </a:cxnLst>
                <a:rect l="0" t="0" r="r" b="b"/>
                <a:pathLst>
                  <a:path w="52" h="264">
                    <a:moveTo>
                      <a:pt x="52" y="218"/>
                    </a:moveTo>
                    <a:lnTo>
                      <a:pt x="52" y="218"/>
                    </a:lnTo>
                    <a:lnTo>
                      <a:pt x="50" y="198"/>
                    </a:lnTo>
                    <a:lnTo>
                      <a:pt x="48" y="160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38" y="70"/>
                    </a:lnTo>
                    <a:lnTo>
                      <a:pt x="34" y="56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0" y="34"/>
                    </a:lnTo>
                    <a:lnTo>
                      <a:pt x="36" y="2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8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6" y="126"/>
                    </a:lnTo>
                    <a:lnTo>
                      <a:pt x="2" y="184"/>
                    </a:lnTo>
                    <a:lnTo>
                      <a:pt x="0" y="216"/>
                    </a:lnTo>
                    <a:lnTo>
                      <a:pt x="0" y="216"/>
                    </a:lnTo>
                    <a:lnTo>
                      <a:pt x="4" y="236"/>
                    </a:lnTo>
                    <a:lnTo>
                      <a:pt x="8" y="248"/>
                    </a:lnTo>
                    <a:lnTo>
                      <a:pt x="14" y="258"/>
                    </a:lnTo>
                    <a:lnTo>
                      <a:pt x="18" y="262"/>
                    </a:lnTo>
                    <a:lnTo>
                      <a:pt x="22" y="264"/>
                    </a:lnTo>
                    <a:lnTo>
                      <a:pt x="26" y="264"/>
                    </a:lnTo>
                    <a:lnTo>
                      <a:pt x="30" y="262"/>
                    </a:lnTo>
                    <a:lnTo>
                      <a:pt x="36" y="256"/>
                    </a:lnTo>
                    <a:lnTo>
                      <a:pt x="40" y="248"/>
                    </a:lnTo>
                    <a:lnTo>
                      <a:pt x="46" y="234"/>
                    </a:lnTo>
                    <a:lnTo>
                      <a:pt x="52" y="218"/>
                    </a:lnTo>
                    <a:lnTo>
                      <a:pt x="52" y="2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>
                  <a:latin typeface="+mn-lt"/>
                  <a:ea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527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8"/>
          <p:cNvSpPr>
            <a:spLocks noChangeArrowheads="1"/>
          </p:cNvSpPr>
          <p:nvPr/>
        </p:nvSpPr>
        <p:spPr bwMode="auto">
          <a:xfrm>
            <a:off x="2205577" y="4722477"/>
            <a:ext cx="4957435" cy="530361"/>
          </a:xfrm>
          <a:prstGeom prst="ellipse">
            <a:avLst/>
          </a:prstGeom>
          <a:gradFill rotWithShape="1">
            <a:gsLst>
              <a:gs pos="0">
                <a:schemeClr val="tx1">
                  <a:alpha val="67999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30" name="Oval 10"/>
          <p:cNvSpPr>
            <a:spLocks noChangeArrowheads="1"/>
          </p:cNvSpPr>
          <p:nvPr/>
        </p:nvSpPr>
        <p:spPr bwMode="auto">
          <a:xfrm>
            <a:off x="2929271" y="1363961"/>
            <a:ext cx="3674642" cy="3674642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SG" altLang="zh-CN"/>
          </a:p>
        </p:txBody>
      </p:sp>
      <p:sp>
        <p:nvSpPr>
          <p:cNvPr id="31" name="Oval 11"/>
          <p:cNvSpPr>
            <a:spLocks noChangeArrowheads="1"/>
          </p:cNvSpPr>
          <p:nvPr/>
        </p:nvSpPr>
        <p:spPr bwMode="auto">
          <a:xfrm>
            <a:off x="2989361" y="1422745"/>
            <a:ext cx="3555768" cy="355576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100000">
                <a:srgbClr val="AFAFA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SG" altLang="zh-CN"/>
          </a:p>
        </p:txBody>
      </p:sp>
      <p:sp>
        <p:nvSpPr>
          <p:cNvPr id="32" name="Oval 12"/>
          <p:cNvSpPr>
            <a:spLocks noChangeArrowheads="1"/>
          </p:cNvSpPr>
          <p:nvPr/>
        </p:nvSpPr>
        <p:spPr bwMode="auto">
          <a:xfrm>
            <a:off x="3167019" y="1601709"/>
            <a:ext cx="3199146" cy="3199146"/>
          </a:xfrm>
          <a:prstGeom prst="ellipse">
            <a:avLst/>
          </a:prstGeom>
          <a:gradFill rotWithShape="1">
            <a:gsLst>
              <a:gs pos="0">
                <a:srgbClr val="9A9A9A"/>
              </a:gs>
              <a:gs pos="100000">
                <a:srgbClr val="DDDDDD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SG" altLang="zh-CN"/>
          </a:p>
        </p:txBody>
      </p:sp>
      <p:sp>
        <p:nvSpPr>
          <p:cNvPr id="33" name="Oval 13"/>
          <p:cNvSpPr>
            <a:spLocks noChangeArrowheads="1"/>
          </p:cNvSpPr>
          <p:nvPr/>
        </p:nvSpPr>
        <p:spPr bwMode="auto">
          <a:xfrm>
            <a:off x="3283280" y="1716664"/>
            <a:ext cx="2965317" cy="2964011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34" name="AutoShape 14"/>
          <p:cNvSpPr>
            <a:spLocks noChangeArrowheads="1"/>
          </p:cNvSpPr>
          <p:nvPr/>
        </p:nvSpPr>
        <p:spPr bwMode="auto">
          <a:xfrm>
            <a:off x="3393010" y="1778061"/>
            <a:ext cx="2726262" cy="2843830"/>
          </a:xfrm>
          <a:custGeom>
            <a:avLst/>
            <a:gdLst>
              <a:gd name="T0" fmla="*/ 254090689 w 21600"/>
              <a:gd name="T1" fmla="*/ 0 h 21600"/>
              <a:gd name="T2" fmla="*/ 230140263 w 21600"/>
              <a:gd name="T3" fmla="*/ 112383097 h 21600"/>
              <a:gd name="T4" fmla="*/ 254090689 w 21600"/>
              <a:gd name="T5" fmla="*/ 220670370 h 21600"/>
              <a:gd name="T6" fmla="*/ 278040961 w 21600"/>
              <a:gd name="T7" fmla="*/ 11238309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utoShape 15"/>
          <p:cNvSpPr>
            <a:spLocks noChangeArrowheads="1"/>
          </p:cNvSpPr>
          <p:nvPr/>
        </p:nvSpPr>
        <p:spPr bwMode="auto">
          <a:xfrm rot="1176042">
            <a:off x="3394316" y="1778061"/>
            <a:ext cx="2726263" cy="2843830"/>
          </a:xfrm>
          <a:custGeom>
            <a:avLst/>
            <a:gdLst>
              <a:gd name="T0" fmla="*/ 254090612 w 21600"/>
              <a:gd name="T1" fmla="*/ 0 h 21600"/>
              <a:gd name="T2" fmla="*/ 230140179 w 21600"/>
              <a:gd name="T3" fmla="*/ 112383097 h 21600"/>
              <a:gd name="T4" fmla="*/ 254090612 w 21600"/>
              <a:gd name="T5" fmla="*/ 220670370 h 21600"/>
              <a:gd name="T6" fmla="*/ 278041045 w 21600"/>
              <a:gd name="T7" fmla="*/ 11238309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16"/>
          <p:cNvSpPr>
            <a:spLocks noChangeArrowheads="1"/>
          </p:cNvSpPr>
          <p:nvPr/>
        </p:nvSpPr>
        <p:spPr bwMode="auto">
          <a:xfrm rot="2392029">
            <a:off x="3395623" y="1778061"/>
            <a:ext cx="2726262" cy="2843830"/>
          </a:xfrm>
          <a:custGeom>
            <a:avLst/>
            <a:gdLst>
              <a:gd name="T0" fmla="*/ 254090689 w 21600"/>
              <a:gd name="T1" fmla="*/ 0 h 21600"/>
              <a:gd name="T2" fmla="*/ 230140263 w 21600"/>
              <a:gd name="T3" fmla="*/ 112383097 h 21600"/>
              <a:gd name="T4" fmla="*/ 254090689 w 21600"/>
              <a:gd name="T5" fmla="*/ 220670370 h 21600"/>
              <a:gd name="T6" fmla="*/ 278040961 w 21600"/>
              <a:gd name="T7" fmla="*/ 11238309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utoShape 17"/>
          <p:cNvSpPr>
            <a:spLocks noChangeArrowheads="1"/>
          </p:cNvSpPr>
          <p:nvPr/>
        </p:nvSpPr>
        <p:spPr bwMode="auto">
          <a:xfrm rot="3571702">
            <a:off x="3396929" y="1779367"/>
            <a:ext cx="2726262" cy="2843830"/>
          </a:xfrm>
          <a:custGeom>
            <a:avLst/>
            <a:gdLst>
              <a:gd name="T0" fmla="*/ 254090535 w 21600"/>
              <a:gd name="T1" fmla="*/ 0 h 21600"/>
              <a:gd name="T2" fmla="*/ 230140110 w 21600"/>
              <a:gd name="T3" fmla="*/ 112383257 h 21600"/>
              <a:gd name="T4" fmla="*/ 254090535 w 21600"/>
              <a:gd name="T5" fmla="*/ 220670370 h 21600"/>
              <a:gd name="T6" fmla="*/ 278040961 w 21600"/>
              <a:gd name="T7" fmla="*/ 1123832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AutoShape 18"/>
          <p:cNvSpPr>
            <a:spLocks noChangeArrowheads="1"/>
          </p:cNvSpPr>
          <p:nvPr/>
        </p:nvSpPr>
        <p:spPr bwMode="auto">
          <a:xfrm rot="4771769">
            <a:off x="3398235" y="1779367"/>
            <a:ext cx="2726262" cy="2843831"/>
          </a:xfrm>
          <a:custGeom>
            <a:avLst/>
            <a:gdLst>
              <a:gd name="T0" fmla="*/ 254090535 w 21600"/>
              <a:gd name="T1" fmla="*/ 0 h 21600"/>
              <a:gd name="T2" fmla="*/ 230140110 w 21600"/>
              <a:gd name="T3" fmla="*/ 112383130 h 21600"/>
              <a:gd name="T4" fmla="*/ 254090535 w 21600"/>
              <a:gd name="T5" fmla="*/ 220670434 h 21600"/>
              <a:gd name="T6" fmla="*/ 278040961 w 21600"/>
              <a:gd name="T7" fmla="*/ 11238313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AutoShape 19"/>
          <p:cNvSpPr>
            <a:spLocks noChangeArrowheads="1"/>
          </p:cNvSpPr>
          <p:nvPr/>
        </p:nvSpPr>
        <p:spPr bwMode="auto">
          <a:xfrm rot="5948871">
            <a:off x="3399542" y="1779367"/>
            <a:ext cx="2726262" cy="2843830"/>
          </a:xfrm>
          <a:custGeom>
            <a:avLst/>
            <a:gdLst>
              <a:gd name="T0" fmla="*/ 254090535 w 21600"/>
              <a:gd name="T1" fmla="*/ 0 h 21600"/>
              <a:gd name="T2" fmla="*/ 230140110 w 21600"/>
              <a:gd name="T3" fmla="*/ 112383257 h 21600"/>
              <a:gd name="T4" fmla="*/ 254090535 w 21600"/>
              <a:gd name="T5" fmla="*/ 220670370 h 21600"/>
              <a:gd name="T6" fmla="*/ 278040961 w 21600"/>
              <a:gd name="T7" fmla="*/ 1123832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AutoShape 20"/>
          <p:cNvSpPr>
            <a:spLocks noChangeArrowheads="1"/>
          </p:cNvSpPr>
          <p:nvPr/>
        </p:nvSpPr>
        <p:spPr bwMode="auto">
          <a:xfrm rot="7165954">
            <a:off x="3400848" y="1779367"/>
            <a:ext cx="2726262" cy="2843831"/>
          </a:xfrm>
          <a:custGeom>
            <a:avLst/>
            <a:gdLst>
              <a:gd name="T0" fmla="*/ 254090535 w 21600"/>
              <a:gd name="T1" fmla="*/ 0 h 21600"/>
              <a:gd name="T2" fmla="*/ 230140110 w 21600"/>
              <a:gd name="T3" fmla="*/ 112383130 h 21600"/>
              <a:gd name="T4" fmla="*/ 254090535 w 21600"/>
              <a:gd name="T5" fmla="*/ 220670434 h 21600"/>
              <a:gd name="T6" fmla="*/ 278040961 w 21600"/>
              <a:gd name="T7" fmla="*/ 11238313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auto">
          <a:xfrm rot="8376012">
            <a:off x="3402154" y="1778061"/>
            <a:ext cx="2726263" cy="2843830"/>
          </a:xfrm>
          <a:custGeom>
            <a:avLst/>
            <a:gdLst>
              <a:gd name="T0" fmla="*/ 254090612 w 21600"/>
              <a:gd name="T1" fmla="*/ 0 h 21600"/>
              <a:gd name="T2" fmla="*/ 230140179 w 21600"/>
              <a:gd name="T3" fmla="*/ 112383097 h 21600"/>
              <a:gd name="T4" fmla="*/ 254090612 w 21600"/>
              <a:gd name="T5" fmla="*/ 220670370 h 21600"/>
              <a:gd name="T6" fmla="*/ 278041045 w 21600"/>
              <a:gd name="T7" fmla="*/ 11238309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AutoShape 22"/>
          <p:cNvSpPr>
            <a:spLocks noChangeArrowheads="1"/>
          </p:cNvSpPr>
          <p:nvPr/>
        </p:nvSpPr>
        <p:spPr bwMode="auto">
          <a:xfrm rot="20443026">
            <a:off x="3403461" y="1778061"/>
            <a:ext cx="2726262" cy="2843830"/>
          </a:xfrm>
          <a:custGeom>
            <a:avLst/>
            <a:gdLst>
              <a:gd name="T0" fmla="*/ 254090689 w 21600"/>
              <a:gd name="T1" fmla="*/ 0 h 21600"/>
              <a:gd name="T2" fmla="*/ 230140263 w 21600"/>
              <a:gd name="T3" fmla="*/ 112383097 h 21600"/>
              <a:gd name="T4" fmla="*/ 254090689 w 21600"/>
              <a:gd name="T5" fmla="*/ 220670370 h 21600"/>
              <a:gd name="T6" fmla="*/ 278040961 w 21600"/>
              <a:gd name="T7" fmla="*/ 11238309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AutoShape 23"/>
          <p:cNvSpPr>
            <a:spLocks noChangeArrowheads="1"/>
          </p:cNvSpPr>
          <p:nvPr/>
        </p:nvSpPr>
        <p:spPr bwMode="auto">
          <a:xfrm rot="19264009">
            <a:off x="3403461" y="1778061"/>
            <a:ext cx="2726262" cy="2843830"/>
          </a:xfrm>
          <a:custGeom>
            <a:avLst/>
            <a:gdLst>
              <a:gd name="T0" fmla="*/ 254090689 w 21600"/>
              <a:gd name="T1" fmla="*/ 0 h 21600"/>
              <a:gd name="T2" fmla="*/ 230140263 w 21600"/>
              <a:gd name="T3" fmla="*/ 112383097 h 21600"/>
              <a:gd name="T4" fmla="*/ 254090689 w 21600"/>
              <a:gd name="T5" fmla="*/ 220670370 h 21600"/>
              <a:gd name="T6" fmla="*/ 278040961 w 21600"/>
              <a:gd name="T7" fmla="*/ 11238309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AutoShape 24"/>
          <p:cNvSpPr>
            <a:spLocks noChangeArrowheads="1"/>
          </p:cNvSpPr>
          <p:nvPr/>
        </p:nvSpPr>
        <p:spPr bwMode="auto">
          <a:xfrm rot="18101986">
            <a:off x="3419135" y="1796349"/>
            <a:ext cx="2726263" cy="2843831"/>
          </a:xfrm>
          <a:custGeom>
            <a:avLst/>
            <a:gdLst>
              <a:gd name="T0" fmla="*/ 254090765 w 21600"/>
              <a:gd name="T1" fmla="*/ 0 h 21600"/>
              <a:gd name="T2" fmla="*/ 230140333 w 21600"/>
              <a:gd name="T3" fmla="*/ 112383130 h 21600"/>
              <a:gd name="T4" fmla="*/ 254090765 w 21600"/>
              <a:gd name="T5" fmla="*/ 220670434 h 21600"/>
              <a:gd name="T6" fmla="*/ 278041045 w 21600"/>
              <a:gd name="T7" fmla="*/ 11238313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AutoShape 25"/>
          <p:cNvSpPr>
            <a:spLocks noChangeArrowheads="1"/>
          </p:cNvSpPr>
          <p:nvPr/>
        </p:nvSpPr>
        <p:spPr bwMode="auto">
          <a:xfrm rot="16895983">
            <a:off x="3419135" y="1791124"/>
            <a:ext cx="2726263" cy="2843831"/>
          </a:xfrm>
          <a:custGeom>
            <a:avLst/>
            <a:gdLst>
              <a:gd name="T0" fmla="*/ 254090765 w 21600"/>
              <a:gd name="T1" fmla="*/ 0 h 21600"/>
              <a:gd name="T2" fmla="*/ 230140333 w 21600"/>
              <a:gd name="T3" fmla="*/ 112383130 h 21600"/>
              <a:gd name="T4" fmla="*/ 254090765 w 21600"/>
              <a:gd name="T5" fmla="*/ 220670434 h 21600"/>
              <a:gd name="T6" fmla="*/ 278041045 w 21600"/>
              <a:gd name="T7" fmla="*/ 11238313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AutoShape 26"/>
          <p:cNvSpPr>
            <a:spLocks noChangeArrowheads="1"/>
          </p:cNvSpPr>
          <p:nvPr/>
        </p:nvSpPr>
        <p:spPr bwMode="auto">
          <a:xfrm rot="15699966">
            <a:off x="3403460" y="1796349"/>
            <a:ext cx="2726263" cy="2843831"/>
          </a:xfrm>
          <a:custGeom>
            <a:avLst/>
            <a:gdLst>
              <a:gd name="T0" fmla="*/ 254090765 w 21600"/>
              <a:gd name="T1" fmla="*/ 0 h 21600"/>
              <a:gd name="T2" fmla="*/ 230140333 w 21600"/>
              <a:gd name="T3" fmla="*/ 112383130 h 21600"/>
              <a:gd name="T4" fmla="*/ 254090765 w 21600"/>
              <a:gd name="T5" fmla="*/ 220670434 h 21600"/>
              <a:gd name="T6" fmla="*/ 278041045 w 21600"/>
              <a:gd name="T7" fmla="*/ 11238313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AutoShape 27"/>
          <p:cNvSpPr>
            <a:spLocks noChangeArrowheads="1"/>
          </p:cNvSpPr>
          <p:nvPr/>
        </p:nvSpPr>
        <p:spPr bwMode="auto">
          <a:xfrm rot="14490997">
            <a:off x="3419135" y="1809412"/>
            <a:ext cx="2726263" cy="2843831"/>
          </a:xfrm>
          <a:custGeom>
            <a:avLst/>
            <a:gdLst>
              <a:gd name="T0" fmla="*/ 254090765 w 21600"/>
              <a:gd name="T1" fmla="*/ 0 h 21600"/>
              <a:gd name="T2" fmla="*/ 230140333 w 21600"/>
              <a:gd name="T3" fmla="*/ 112383130 h 21600"/>
              <a:gd name="T4" fmla="*/ 254090765 w 21600"/>
              <a:gd name="T5" fmla="*/ 220670434 h 21600"/>
              <a:gd name="T6" fmla="*/ 278041045 w 21600"/>
              <a:gd name="T7" fmla="*/ 11238313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utoShape 28"/>
          <p:cNvSpPr>
            <a:spLocks noChangeArrowheads="1"/>
          </p:cNvSpPr>
          <p:nvPr/>
        </p:nvSpPr>
        <p:spPr bwMode="auto">
          <a:xfrm rot="13301994">
            <a:off x="3430893" y="1814637"/>
            <a:ext cx="2726263" cy="2842524"/>
          </a:xfrm>
          <a:custGeom>
            <a:avLst/>
            <a:gdLst>
              <a:gd name="T0" fmla="*/ 254090612 w 21600"/>
              <a:gd name="T1" fmla="*/ 0 h 21600"/>
              <a:gd name="T2" fmla="*/ 230140179 w 21600"/>
              <a:gd name="T3" fmla="*/ 112279994 h 21600"/>
              <a:gd name="T4" fmla="*/ 254090612 w 21600"/>
              <a:gd name="T5" fmla="*/ 220467804 h 21600"/>
              <a:gd name="T6" fmla="*/ 278041045 w 21600"/>
              <a:gd name="T7" fmla="*/ 112279994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34 w 21600"/>
              <a:gd name="T13" fmla="*/ 0 h 21600"/>
              <a:gd name="T14" fmla="*/ 14166 w 21600"/>
              <a:gd name="T15" fmla="*/ 87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458" y="8646"/>
                </a:moveTo>
                <a:cubicBezTo>
                  <a:pt x="10571" y="8629"/>
                  <a:pt x="10685" y="8619"/>
                  <a:pt x="10800" y="8620"/>
                </a:cubicBezTo>
                <a:cubicBezTo>
                  <a:pt x="10914" y="8620"/>
                  <a:pt x="11028" y="8629"/>
                  <a:pt x="11141" y="8646"/>
                </a:cubicBezTo>
                <a:lnTo>
                  <a:pt x="12493" y="133"/>
                </a:lnTo>
                <a:cubicBezTo>
                  <a:pt x="11933" y="44"/>
                  <a:pt x="11367" y="-1"/>
                  <a:pt x="10799" y="0"/>
                </a:cubicBezTo>
                <a:cubicBezTo>
                  <a:pt x="10232" y="0"/>
                  <a:pt x="9666" y="44"/>
                  <a:pt x="9106" y="133"/>
                </a:cubicBezTo>
                <a:lnTo>
                  <a:pt x="10458" y="8646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Oval 29"/>
          <p:cNvSpPr>
            <a:spLocks noChangeArrowheads="1"/>
          </p:cNvSpPr>
          <p:nvPr/>
        </p:nvSpPr>
        <p:spPr bwMode="auto">
          <a:xfrm>
            <a:off x="4603956" y="3038647"/>
            <a:ext cx="325271" cy="325271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3698686" y="1838151"/>
            <a:ext cx="2108379" cy="1730856"/>
          </a:xfrm>
          <a:prstGeom prst="ellipse">
            <a:avLst/>
          </a:prstGeom>
          <a:gradFill rotWithShape="1">
            <a:gsLst>
              <a:gs pos="0">
                <a:schemeClr val="bg1">
                  <a:alpha val="78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4458956" y="3950451"/>
            <a:ext cx="830811" cy="633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4400" b="1" dirty="0">
                <a:ln w="5080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latin typeface="Aharoni" pitchFamily="2" charset="-79"/>
                <a:ea typeface="+mn-ea"/>
                <a:cs typeface="Aharoni" pitchFamily="2" charset="-79"/>
              </a:rPr>
              <a:t>50%</a:t>
            </a:r>
            <a:endParaRPr lang="en-SG" sz="4400" b="1" dirty="0">
              <a:ln w="50800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ysClr val="windowText" lastClr="000000"/>
              </a:solidFill>
              <a:latin typeface="Aharoni" pitchFamily="2" charset="-79"/>
              <a:ea typeface="+mn-ea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5303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1"/>
          <p:cNvSpPr>
            <a:spLocks noChangeArrowheads="1"/>
          </p:cNvSpPr>
          <p:nvPr/>
        </p:nvSpPr>
        <p:spPr bwMode="auto">
          <a:xfrm flipV="1">
            <a:off x="-36512" y="782635"/>
            <a:ext cx="9217024" cy="235902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4" name="Oval 26"/>
          <p:cNvSpPr>
            <a:spLocks noChangeArrowheads="1"/>
          </p:cNvSpPr>
          <p:nvPr/>
        </p:nvSpPr>
        <p:spPr bwMode="auto">
          <a:xfrm>
            <a:off x="0" y="2786063"/>
            <a:ext cx="9144000" cy="2286000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535353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972959"/>
            <a:ext cx="8686800" cy="58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3200" b="1" dirty="0">
                <a:solidFill>
                  <a:srgbClr val="FFFFFF"/>
                </a:solidFill>
                <a:latin typeface="Century Gothic" pitchFamily="34" charset="0"/>
              </a:rPr>
              <a:t>Main Heading Goes here</a:t>
            </a:r>
            <a:r>
              <a:rPr lang="en-US" altLang="zh-CN" sz="3600" b="1" dirty="0">
                <a:solidFill>
                  <a:srgbClr val="FFFFFF"/>
                </a:solidFill>
                <a:latin typeface="Century Gothic" pitchFamily="34" charset="0"/>
              </a:rPr>
              <a:t/>
            </a:r>
            <a:br>
              <a:rPr lang="en-US" altLang="zh-CN" sz="3600" b="1" dirty="0">
                <a:solidFill>
                  <a:srgbClr val="FFFFFF"/>
                </a:solidFill>
                <a:latin typeface="Century Gothic" pitchFamily="34" charset="0"/>
              </a:rPr>
            </a:br>
            <a:r>
              <a:rPr lang="en-US" altLang="zh-CN" sz="2000" dirty="0">
                <a:solidFill>
                  <a:srgbClr val="FFFFFF"/>
                </a:solidFill>
                <a:latin typeface="Century Gothic" pitchFamily="34" charset="0"/>
              </a:rPr>
              <a:t>Sub-heading goes here</a:t>
            </a:r>
          </a:p>
        </p:txBody>
      </p: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2143125" y="2214563"/>
            <a:ext cx="1362075" cy="2139950"/>
            <a:chOff x="-672" y="3024"/>
            <a:chExt cx="528" cy="816"/>
          </a:xfrm>
        </p:grpSpPr>
        <p:sp>
          <p:nvSpPr>
            <p:cNvPr id="7" name="Oval 67"/>
            <p:cNvSpPr>
              <a:spLocks noChangeArrowheads="1"/>
            </p:cNvSpPr>
            <p:nvPr/>
          </p:nvSpPr>
          <p:spPr bwMode="auto">
            <a:xfrm>
              <a:off x="-672" y="3600"/>
              <a:ext cx="528" cy="24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 altLang="zh-CN"/>
            </a:p>
          </p:txBody>
        </p:sp>
        <p:grpSp>
          <p:nvGrpSpPr>
            <p:cNvPr id="8" name="Group 68"/>
            <p:cNvGrpSpPr>
              <a:grpSpLocks/>
            </p:cNvGrpSpPr>
            <p:nvPr/>
          </p:nvGrpSpPr>
          <p:grpSpPr bwMode="auto">
            <a:xfrm>
              <a:off x="-672" y="3024"/>
              <a:ext cx="528" cy="720"/>
              <a:chOff x="-672" y="3024"/>
              <a:chExt cx="528" cy="720"/>
            </a:xfrm>
          </p:grpSpPr>
          <p:sp>
            <p:nvSpPr>
              <p:cNvPr id="9" name="AutoShape 69"/>
              <p:cNvSpPr>
                <a:spLocks noChangeArrowheads="1"/>
              </p:cNvSpPr>
              <p:nvPr/>
            </p:nvSpPr>
            <p:spPr bwMode="auto">
              <a:xfrm>
                <a:off x="-672" y="3168"/>
                <a:ext cx="528" cy="528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800A37">
                      <a:gamma/>
                      <a:shade val="46275"/>
                      <a:invGamma/>
                    </a:srgb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10" name="Oval 70"/>
              <p:cNvSpPr>
                <a:spLocks noChangeArrowheads="1"/>
              </p:cNvSpPr>
              <p:nvPr/>
            </p:nvSpPr>
            <p:spPr bwMode="auto">
              <a:xfrm>
                <a:off x="-672" y="3648"/>
                <a:ext cx="528" cy="96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11" name="Oval 71"/>
              <p:cNvSpPr>
                <a:spLocks noChangeArrowheads="1"/>
              </p:cNvSpPr>
              <p:nvPr/>
            </p:nvSpPr>
            <p:spPr bwMode="auto">
              <a:xfrm>
                <a:off x="-576" y="3024"/>
                <a:ext cx="336" cy="336"/>
              </a:xfrm>
              <a:prstGeom prst="ellipse">
                <a:avLst/>
              </a:prstGeom>
              <a:gradFill rotWithShape="1">
                <a:gsLst>
                  <a:gs pos="0">
                    <a:schemeClr val="accent6">
                      <a:lumMod val="75000"/>
                    </a:schemeClr>
                  </a:gs>
                  <a:gs pos="100000">
                    <a:srgbClr val="FFC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12" name="Oval 72"/>
              <p:cNvSpPr>
                <a:spLocks noChangeArrowheads="1"/>
              </p:cNvSpPr>
              <p:nvPr/>
            </p:nvSpPr>
            <p:spPr bwMode="auto">
              <a:xfrm>
                <a:off x="-528" y="3024"/>
                <a:ext cx="240" cy="19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8000"/>
                    </a:schemeClr>
                  </a:gs>
                  <a:gs pos="100000">
                    <a:schemeClr val="bg1">
                      <a:gamma/>
                      <a:tint val="76078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</p:grpSp>
      </p:grpSp>
      <p:grpSp>
        <p:nvGrpSpPr>
          <p:cNvPr id="13" name="Group 66"/>
          <p:cNvGrpSpPr>
            <a:grpSpLocks/>
          </p:cNvGrpSpPr>
          <p:nvPr/>
        </p:nvGrpSpPr>
        <p:grpSpPr bwMode="auto">
          <a:xfrm>
            <a:off x="5572125" y="2500313"/>
            <a:ext cx="725488" cy="1139825"/>
            <a:chOff x="-672" y="3024"/>
            <a:chExt cx="528" cy="816"/>
          </a:xfrm>
        </p:grpSpPr>
        <p:sp>
          <p:nvSpPr>
            <p:cNvPr id="14" name="Oval 67"/>
            <p:cNvSpPr>
              <a:spLocks noChangeArrowheads="1"/>
            </p:cNvSpPr>
            <p:nvPr/>
          </p:nvSpPr>
          <p:spPr bwMode="auto">
            <a:xfrm>
              <a:off x="-672" y="3600"/>
              <a:ext cx="528" cy="24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 altLang="zh-CN"/>
            </a:p>
          </p:txBody>
        </p:sp>
        <p:grpSp>
          <p:nvGrpSpPr>
            <p:cNvPr id="15" name="Group 68"/>
            <p:cNvGrpSpPr>
              <a:grpSpLocks/>
            </p:cNvGrpSpPr>
            <p:nvPr/>
          </p:nvGrpSpPr>
          <p:grpSpPr bwMode="auto">
            <a:xfrm>
              <a:off x="-672" y="3024"/>
              <a:ext cx="528" cy="720"/>
              <a:chOff x="-672" y="3024"/>
              <a:chExt cx="528" cy="720"/>
            </a:xfrm>
          </p:grpSpPr>
          <p:sp>
            <p:nvSpPr>
              <p:cNvPr id="16" name="AutoShape 69"/>
              <p:cNvSpPr>
                <a:spLocks noChangeArrowheads="1"/>
              </p:cNvSpPr>
              <p:nvPr/>
            </p:nvSpPr>
            <p:spPr bwMode="auto">
              <a:xfrm>
                <a:off x="-672" y="3168"/>
                <a:ext cx="528" cy="528"/>
              </a:xfrm>
              <a:prstGeom prst="triangle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17" name="Oval 70"/>
              <p:cNvSpPr>
                <a:spLocks noChangeArrowheads="1"/>
              </p:cNvSpPr>
              <p:nvPr/>
            </p:nvSpPr>
            <p:spPr bwMode="auto">
              <a:xfrm>
                <a:off x="-672" y="3648"/>
                <a:ext cx="528" cy="9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18" name="Oval 71"/>
              <p:cNvSpPr>
                <a:spLocks noChangeArrowheads="1"/>
              </p:cNvSpPr>
              <p:nvPr/>
            </p:nvSpPr>
            <p:spPr bwMode="auto">
              <a:xfrm>
                <a:off x="-576" y="3024"/>
                <a:ext cx="336" cy="336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19" name="Oval 72"/>
              <p:cNvSpPr>
                <a:spLocks noChangeArrowheads="1"/>
              </p:cNvSpPr>
              <p:nvPr/>
            </p:nvSpPr>
            <p:spPr bwMode="auto">
              <a:xfrm>
                <a:off x="-528" y="3024"/>
                <a:ext cx="239" cy="19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8000"/>
                    </a:schemeClr>
                  </a:gs>
                  <a:gs pos="100000">
                    <a:schemeClr val="bg1">
                      <a:gamma/>
                      <a:tint val="76078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</p:grpSp>
      </p:grp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606425" y="4943475"/>
            <a:ext cx="3886200" cy="1219200"/>
          </a:xfrm>
          <a:prstGeom prst="rect">
            <a:avLst/>
          </a:prstGeom>
          <a:gradFill rotWithShape="1">
            <a:gsLst>
              <a:gs pos="0">
                <a:schemeClr val="accent6">
                  <a:lumMod val="50000"/>
                </a:schemeClr>
              </a:gs>
              <a:gs pos="100000">
                <a:srgbClr val="686CB4">
                  <a:gamma/>
                  <a:tint val="85882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21" name="Rectangle 50"/>
          <p:cNvSpPr>
            <a:spLocks noChangeArrowheads="1"/>
          </p:cNvSpPr>
          <p:nvPr/>
        </p:nvSpPr>
        <p:spPr bwMode="auto">
          <a:xfrm>
            <a:off x="4786313" y="4943475"/>
            <a:ext cx="3886200" cy="1219200"/>
          </a:xfrm>
          <a:prstGeom prst="rect">
            <a:avLst/>
          </a:prstGeom>
          <a:gradFill rotWithShape="1">
            <a:gsLst>
              <a:gs pos="0">
                <a:schemeClr val="accent6">
                  <a:lumMod val="50000"/>
                </a:schemeClr>
              </a:gs>
              <a:gs pos="100000">
                <a:srgbClr val="686CB4">
                  <a:gamma/>
                  <a:tint val="85882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22" name="Rectangle 49"/>
          <p:cNvSpPr>
            <a:spLocks noChangeArrowheads="1"/>
          </p:cNvSpPr>
          <p:nvPr/>
        </p:nvSpPr>
        <p:spPr bwMode="auto">
          <a:xfrm>
            <a:off x="4786313" y="4714875"/>
            <a:ext cx="3886200" cy="2857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SG" altLang="zh-CN"/>
          </a:p>
        </p:txBody>
      </p:sp>
      <p:sp>
        <p:nvSpPr>
          <p:cNvPr id="23" name="Rectangle 46"/>
          <p:cNvSpPr>
            <a:spLocks noChangeArrowheads="1"/>
          </p:cNvSpPr>
          <p:nvPr/>
        </p:nvSpPr>
        <p:spPr bwMode="auto">
          <a:xfrm>
            <a:off x="595313" y="4714875"/>
            <a:ext cx="3905250" cy="2857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SG" altLang="zh-CN"/>
          </a:p>
        </p:txBody>
      </p:sp>
      <p:grpSp>
        <p:nvGrpSpPr>
          <p:cNvPr id="24" name="Group 66"/>
          <p:cNvGrpSpPr>
            <a:grpSpLocks/>
          </p:cNvGrpSpPr>
          <p:nvPr/>
        </p:nvGrpSpPr>
        <p:grpSpPr bwMode="auto">
          <a:xfrm>
            <a:off x="6143625" y="2428875"/>
            <a:ext cx="1062038" cy="1668463"/>
            <a:chOff x="-672" y="3024"/>
            <a:chExt cx="528" cy="816"/>
          </a:xfrm>
        </p:grpSpPr>
        <p:sp>
          <p:nvSpPr>
            <p:cNvPr id="25" name="Oval 67"/>
            <p:cNvSpPr>
              <a:spLocks noChangeArrowheads="1"/>
            </p:cNvSpPr>
            <p:nvPr/>
          </p:nvSpPr>
          <p:spPr bwMode="auto">
            <a:xfrm>
              <a:off x="-672" y="3600"/>
              <a:ext cx="528" cy="24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 altLang="zh-CN"/>
            </a:p>
          </p:txBody>
        </p:sp>
        <p:grpSp>
          <p:nvGrpSpPr>
            <p:cNvPr id="26" name="Group 68"/>
            <p:cNvGrpSpPr>
              <a:grpSpLocks/>
            </p:cNvGrpSpPr>
            <p:nvPr/>
          </p:nvGrpSpPr>
          <p:grpSpPr bwMode="auto">
            <a:xfrm>
              <a:off x="-672" y="3024"/>
              <a:ext cx="528" cy="720"/>
              <a:chOff x="-672" y="3024"/>
              <a:chExt cx="528" cy="720"/>
            </a:xfrm>
          </p:grpSpPr>
          <p:sp>
            <p:nvSpPr>
              <p:cNvPr id="27" name="AutoShape 69"/>
              <p:cNvSpPr>
                <a:spLocks noChangeArrowheads="1"/>
              </p:cNvSpPr>
              <p:nvPr/>
            </p:nvSpPr>
            <p:spPr bwMode="auto">
              <a:xfrm>
                <a:off x="-672" y="3168"/>
                <a:ext cx="528" cy="528"/>
              </a:xfrm>
              <a:prstGeom prst="triangle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28" name="Oval 70"/>
              <p:cNvSpPr>
                <a:spLocks noChangeArrowheads="1"/>
              </p:cNvSpPr>
              <p:nvPr/>
            </p:nvSpPr>
            <p:spPr bwMode="auto">
              <a:xfrm>
                <a:off x="-672" y="3647"/>
                <a:ext cx="528" cy="9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29" name="Oval 71"/>
              <p:cNvSpPr>
                <a:spLocks noChangeArrowheads="1"/>
              </p:cNvSpPr>
              <p:nvPr/>
            </p:nvSpPr>
            <p:spPr bwMode="auto">
              <a:xfrm>
                <a:off x="-576" y="3024"/>
                <a:ext cx="335" cy="336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  <p:sp>
            <p:nvSpPr>
              <p:cNvPr id="30" name="Oval 72"/>
              <p:cNvSpPr>
                <a:spLocks noChangeArrowheads="1"/>
              </p:cNvSpPr>
              <p:nvPr/>
            </p:nvSpPr>
            <p:spPr bwMode="auto">
              <a:xfrm>
                <a:off x="-528" y="3024"/>
                <a:ext cx="241" cy="19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8000"/>
                    </a:schemeClr>
                  </a:gs>
                  <a:gs pos="100000">
                    <a:schemeClr val="bg1">
                      <a:gamma/>
                      <a:tint val="76078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SG" altLang="zh-C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9887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22929</TotalTime>
  <Words>282</Words>
  <Application>Microsoft Office PowerPoint</Application>
  <PresentationFormat>全屏显示(4:3)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1335</cp:revision>
  <dcterms:created xsi:type="dcterms:W3CDTF">2009-02-11T05:37:22Z</dcterms:created>
  <dcterms:modified xsi:type="dcterms:W3CDTF">2016-04-07T02:24:40Z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