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 id="2147483706" r:id="rId3"/>
  </p:sldMasterIdLst>
  <p:notesMasterIdLst>
    <p:notesMasterId r:id="rId28"/>
  </p:notesMasterIdLst>
  <p:sldIdLst>
    <p:sldId id="470" r:id="rId4"/>
    <p:sldId id="353" r:id="rId5"/>
    <p:sldId id="471" r:id="rId6"/>
    <p:sldId id="352" r:id="rId7"/>
    <p:sldId id="494" r:id="rId8"/>
    <p:sldId id="498" r:id="rId9"/>
    <p:sldId id="499" r:id="rId10"/>
    <p:sldId id="509" r:id="rId11"/>
    <p:sldId id="491" r:id="rId12"/>
    <p:sldId id="495" r:id="rId13"/>
    <p:sldId id="500" r:id="rId14"/>
    <p:sldId id="501" r:id="rId15"/>
    <p:sldId id="502" r:id="rId16"/>
    <p:sldId id="492" r:id="rId17"/>
    <p:sldId id="504" r:id="rId18"/>
    <p:sldId id="503" r:id="rId19"/>
    <p:sldId id="496" r:id="rId20"/>
    <p:sldId id="508" r:id="rId21"/>
    <p:sldId id="497" r:id="rId22"/>
    <p:sldId id="493" r:id="rId23"/>
    <p:sldId id="505" r:id="rId24"/>
    <p:sldId id="506" r:id="rId25"/>
    <p:sldId id="507" r:id="rId26"/>
    <p:sldId id="510" r:id="rId27"/>
  </p:sldIdLst>
  <p:sldSz cx="9144000" cy="5143500" type="screen16x9"/>
  <p:notesSz cx="6858000" cy="9144000"/>
  <p:custDataLst>
    <p:tags r:id="rId2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90A1"/>
    <a:srgbClr val="FEB066"/>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778" autoAdjust="0"/>
  </p:normalViewPr>
  <p:slideViewPr>
    <p:cSldViewPr snapToGrid="0" showGuides="1">
      <p:cViewPr>
        <p:scale>
          <a:sx n="150" d="100"/>
          <a:sy n="150" d="100"/>
        </p:scale>
        <p:origin x="-648" y="-10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42"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2020/12/25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110772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868992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975919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34706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983315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219920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514951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556169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21019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83357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985164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89060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67760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03900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24389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09505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43095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55670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20749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30"/>
            <a:ext cx="6858000" cy="1241821"/>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7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700" b="1"/>
            </a:lvl4pPr>
            <a:lvl5pPr marL="1828754" indent="0">
              <a:buNone/>
              <a:defRPr sz="1700" b="1"/>
            </a:lvl5pPr>
            <a:lvl6pPr marL="2285943" indent="0">
              <a:buNone/>
              <a:defRPr sz="1700" b="1"/>
            </a:lvl6pPr>
            <a:lvl7pPr marL="2743132" indent="0">
              <a:buNone/>
              <a:defRPr sz="1700" b="1"/>
            </a:lvl7pPr>
            <a:lvl8pPr marL="3200320" indent="0">
              <a:buNone/>
              <a:defRPr sz="1700" b="1"/>
            </a:lvl8pPr>
            <a:lvl9pPr marL="3657509" indent="0">
              <a:buNone/>
              <a:defRPr sz="170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700" b="1"/>
            </a:lvl4pPr>
            <a:lvl5pPr marL="1828754" indent="0">
              <a:buNone/>
              <a:defRPr sz="1700" b="1"/>
            </a:lvl5pPr>
            <a:lvl6pPr marL="2285943" indent="0">
              <a:buNone/>
              <a:defRPr sz="1700" b="1"/>
            </a:lvl6pPr>
            <a:lvl7pPr marL="2743132" indent="0">
              <a:buNone/>
              <a:defRPr sz="1700" b="1"/>
            </a:lvl7pPr>
            <a:lvl8pPr marL="3200320" indent="0">
              <a:buNone/>
              <a:defRPr sz="1700" b="1"/>
            </a:lvl8pPr>
            <a:lvl9pPr marL="3657509" indent="0">
              <a:buNone/>
              <a:defRPr sz="170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00"/>
            </a:lvl1pPr>
            <a:lvl2pPr marL="457189" indent="0">
              <a:buNone/>
              <a:defRPr sz="1200"/>
            </a:lvl2pPr>
            <a:lvl3pPr marL="914378" indent="0">
              <a:buNone/>
              <a:defRPr sz="11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00"/>
            </a:lvl1pPr>
            <a:lvl2pPr marL="457189" indent="0">
              <a:buNone/>
              <a:defRPr sz="29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00"/>
            </a:lvl1pPr>
            <a:lvl2pPr marL="457189" indent="0">
              <a:buNone/>
              <a:defRPr sz="1200"/>
            </a:lvl2pPr>
            <a:lvl3pPr marL="914378" indent="0">
              <a:buNone/>
              <a:defRPr sz="11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08162" indent="0" algn="ctr">
              <a:buNone/>
              <a:defRPr>
                <a:solidFill>
                  <a:schemeClr val="tx1">
                    <a:tint val="75000"/>
                  </a:schemeClr>
                </a:solidFill>
              </a:defRPr>
            </a:lvl2pPr>
            <a:lvl3pPr marL="816325" indent="0" algn="ctr">
              <a:buNone/>
              <a:defRPr>
                <a:solidFill>
                  <a:schemeClr val="tx1">
                    <a:tint val="75000"/>
                  </a:schemeClr>
                </a:solidFill>
              </a:defRPr>
            </a:lvl3pPr>
            <a:lvl4pPr marL="1224487" indent="0" algn="ctr">
              <a:buNone/>
              <a:defRPr>
                <a:solidFill>
                  <a:schemeClr val="tx1">
                    <a:tint val="75000"/>
                  </a:schemeClr>
                </a:solidFill>
              </a:defRPr>
            </a:lvl4pPr>
            <a:lvl5pPr marL="1632648" indent="0" algn="ctr">
              <a:buNone/>
              <a:defRPr>
                <a:solidFill>
                  <a:schemeClr val="tx1">
                    <a:tint val="75000"/>
                  </a:schemeClr>
                </a:solidFill>
              </a:defRPr>
            </a:lvl5pPr>
            <a:lvl6pPr marL="2040809" indent="0" algn="ctr">
              <a:buNone/>
              <a:defRPr>
                <a:solidFill>
                  <a:schemeClr val="tx1">
                    <a:tint val="75000"/>
                  </a:schemeClr>
                </a:solidFill>
              </a:defRPr>
            </a:lvl6pPr>
            <a:lvl7pPr marL="2448972" indent="0" algn="ctr">
              <a:buNone/>
              <a:defRPr>
                <a:solidFill>
                  <a:schemeClr val="tx1">
                    <a:tint val="75000"/>
                  </a:schemeClr>
                </a:solidFill>
              </a:defRPr>
            </a:lvl7pPr>
            <a:lvl8pPr marL="2857134" indent="0" algn="ctr">
              <a:buNone/>
              <a:defRPr>
                <a:solidFill>
                  <a:schemeClr val="tx1">
                    <a:tint val="75000"/>
                  </a:schemeClr>
                </a:solidFill>
              </a:defRPr>
            </a:lvl8pPr>
            <a:lvl9pPr marL="326529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30892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64116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5"/>
            <a:ext cx="7772400" cy="1021556"/>
          </a:xfrm>
        </p:spPr>
        <p:txBody>
          <a:bodyPr anchor="t"/>
          <a:lstStyle>
            <a:lvl1pPr algn="l">
              <a:defRPr sz="3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6"/>
            <a:ext cx="7772400" cy="1125140"/>
          </a:xfrm>
        </p:spPr>
        <p:txBody>
          <a:bodyPr anchor="b"/>
          <a:lstStyle>
            <a:lvl1pPr marL="0" indent="0">
              <a:buNone/>
              <a:defRPr sz="1800">
                <a:solidFill>
                  <a:schemeClr val="tx1">
                    <a:tint val="75000"/>
                  </a:schemeClr>
                </a:solidFill>
              </a:defRPr>
            </a:lvl1pPr>
            <a:lvl2pPr marL="408162" indent="0">
              <a:buNone/>
              <a:defRPr sz="1600">
                <a:solidFill>
                  <a:schemeClr val="tx1">
                    <a:tint val="75000"/>
                  </a:schemeClr>
                </a:solidFill>
              </a:defRPr>
            </a:lvl2pPr>
            <a:lvl3pPr marL="816325" indent="0">
              <a:buNone/>
              <a:defRPr sz="1400">
                <a:solidFill>
                  <a:schemeClr val="tx1">
                    <a:tint val="75000"/>
                  </a:schemeClr>
                </a:solidFill>
              </a:defRPr>
            </a:lvl3pPr>
            <a:lvl4pPr marL="1224487" indent="0">
              <a:buNone/>
              <a:defRPr sz="1300">
                <a:solidFill>
                  <a:schemeClr val="tx1">
                    <a:tint val="75000"/>
                  </a:schemeClr>
                </a:solidFill>
              </a:defRPr>
            </a:lvl4pPr>
            <a:lvl5pPr marL="1632648" indent="0">
              <a:buNone/>
              <a:defRPr sz="1300">
                <a:solidFill>
                  <a:schemeClr val="tx1">
                    <a:tint val="75000"/>
                  </a:schemeClr>
                </a:solidFill>
              </a:defRPr>
            </a:lvl5pPr>
            <a:lvl6pPr marL="2040809" indent="0">
              <a:buNone/>
              <a:defRPr sz="1300">
                <a:solidFill>
                  <a:schemeClr val="tx1">
                    <a:tint val="75000"/>
                  </a:schemeClr>
                </a:solidFill>
              </a:defRPr>
            </a:lvl6pPr>
            <a:lvl7pPr marL="2448972" indent="0">
              <a:buNone/>
              <a:defRPr sz="1300">
                <a:solidFill>
                  <a:schemeClr val="tx1">
                    <a:tint val="75000"/>
                  </a:schemeClr>
                </a:solidFill>
              </a:defRPr>
            </a:lvl7pPr>
            <a:lvl8pPr marL="2857134" indent="0">
              <a:buNone/>
              <a:defRPr sz="1300">
                <a:solidFill>
                  <a:schemeClr val="tx1">
                    <a:tint val="75000"/>
                  </a:schemeClr>
                </a:solidFill>
              </a:defRPr>
            </a:lvl8pPr>
            <a:lvl9pPr marL="3265296" indent="0">
              <a:buNone/>
              <a:defRPr sz="13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82059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2"/>
            <a:ext cx="4038600" cy="3394472"/>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2"/>
            <a:ext cx="4038600" cy="3394472"/>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19148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1"/>
          </a:xfrm>
        </p:spPr>
        <p:txBody>
          <a:bodyPr anchor="b"/>
          <a:lstStyle>
            <a:lvl1pPr marL="0" indent="0">
              <a:buNone/>
              <a:defRPr sz="2200" b="1"/>
            </a:lvl1pPr>
            <a:lvl2pPr marL="408162" indent="0">
              <a:buNone/>
              <a:defRPr sz="1800" b="1"/>
            </a:lvl2pPr>
            <a:lvl3pPr marL="816325" indent="0">
              <a:buNone/>
              <a:defRPr sz="1600" b="1"/>
            </a:lvl3pPr>
            <a:lvl4pPr marL="1224487" indent="0">
              <a:buNone/>
              <a:defRPr sz="1400" b="1"/>
            </a:lvl4pPr>
            <a:lvl5pPr marL="1632648" indent="0">
              <a:buNone/>
              <a:defRPr sz="1400" b="1"/>
            </a:lvl5pPr>
            <a:lvl6pPr marL="2040809" indent="0">
              <a:buNone/>
              <a:defRPr sz="1400" b="1"/>
            </a:lvl6pPr>
            <a:lvl7pPr marL="2448972" indent="0">
              <a:buNone/>
              <a:defRPr sz="1400" b="1"/>
            </a:lvl7pPr>
            <a:lvl8pPr marL="2857134" indent="0">
              <a:buNone/>
              <a:defRPr sz="1400" b="1"/>
            </a:lvl8pPr>
            <a:lvl9pPr marL="3265296" indent="0">
              <a:buNone/>
              <a:defRPr sz="14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8"/>
            <a:ext cx="4040188" cy="2963466"/>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1"/>
          </a:xfrm>
        </p:spPr>
        <p:txBody>
          <a:bodyPr anchor="b"/>
          <a:lstStyle>
            <a:lvl1pPr marL="0" indent="0">
              <a:buNone/>
              <a:defRPr sz="2200" b="1"/>
            </a:lvl1pPr>
            <a:lvl2pPr marL="408162" indent="0">
              <a:buNone/>
              <a:defRPr sz="1800" b="1"/>
            </a:lvl2pPr>
            <a:lvl3pPr marL="816325" indent="0">
              <a:buNone/>
              <a:defRPr sz="1600" b="1"/>
            </a:lvl3pPr>
            <a:lvl4pPr marL="1224487" indent="0">
              <a:buNone/>
              <a:defRPr sz="1400" b="1"/>
            </a:lvl4pPr>
            <a:lvl5pPr marL="1632648" indent="0">
              <a:buNone/>
              <a:defRPr sz="1400" b="1"/>
            </a:lvl5pPr>
            <a:lvl6pPr marL="2040809" indent="0">
              <a:buNone/>
              <a:defRPr sz="1400" b="1"/>
            </a:lvl6pPr>
            <a:lvl7pPr marL="2448972" indent="0">
              <a:buNone/>
              <a:defRPr sz="1400" b="1"/>
            </a:lvl7pPr>
            <a:lvl8pPr marL="2857134" indent="0">
              <a:buNone/>
              <a:defRPr sz="1400" b="1"/>
            </a:lvl8pPr>
            <a:lvl9pPr marL="3265296" indent="0">
              <a:buNone/>
              <a:defRPr sz="14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158"/>
            <a:ext cx="4041775" cy="2963466"/>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7854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9"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80714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99251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1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7"/>
            <a:ext cx="3008313" cy="3518297"/>
          </a:xfrm>
        </p:spPr>
        <p:txBody>
          <a:bodyPr/>
          <a:lstStyle>
            <a:lvl1pPr marL="0" indent="0">
              <a:buNone/>
              <a:defRPr sz="1300"/>
            </a:lvl1pPr>
            <a:lvl2pPr marL="408162" indent="0">
              <a:buNone/>
              <a:defRPr sz="1100"/>
            </a:lvl2pPr>
            <a:lvl3pPr marL="816325" indent="0">
              <a:buNone/>
              <a:defRPr sz="900"/>
            </a:lvl3pPr>
            <a:lvl4pPr marL="1224487" indent="0">
              <a:buNone/>
              <a:defRPr sz="800"/>
            </a:lvl4pPr>
            <a:lvl5pPr marL="1632648" indent="0">
              <a:buNone/>
              <a:defRPr sz="800"/>
            </a:lvl5pPr>
            <a:lvl6pPr marL="2040809" indent="0">
              <a:buNone/>
              <a:defRPr sz="800"/>
            </a:lvl6pPr>
            <a:lvl7pPr marL="2448972" indent="0">
              <a:buNone/>
              <a:defRPr sz="800"/>
            </a:lvl7pPr>
            <a:lvl8pPr marL="2857134" indent="0">
              <a:buNone/>
              <a:defRPr sz="800"/>
            </a:lvl8pPr>
            <a:lvl9pPr marL="3265296"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7612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2"/>
            <a:ext cx="5486400" cy="425053"/>
          </a:xfrm>
        </p:spPr>
        <p:txBody>
          <a:bodyPr anchor="b"/>
          <a:lstStyle>
            <a:lvl1pPr algn="l">
              <a:defRPr sz="1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3"/>
            <a:ext cx="5486400" cy="3086100"/>
          </a:xfrm>
        </p:spPr>
        <p:txBody>
          <a:bodyPr/>
          <a:lstStyle>
            <a:lvl1pPr marL="0" indent="0">
              <a:buNone/>
              <a:defRPr sz="2900"/>
            </a:lvl1pPr>
            <a:lvl2pPr marL="408162" indent="0">
              <a:buNone/>
              <a:defRPr sz="2500"/>
            </a:lvl2pPr>
            <a:lvl3pPr marL="816325" indent="0">
              <a:buNone/>
              <a:defRPr sz="2200"/>
            </a:lvl3pPr>
            <a:lvl4pPr marL="1224487" indent="0">
              <a:buNone/>
              <a:defRPr sz="1800"/>
            </a:lvl4pPr>
            <a:lvl5pPr marL="1632648" indent="0">
              <a:buNone/>
              <a:defRPr sz="1800"/>
            </a:lvl5pPr>
            <a:lvl6pPr marL="2040809" indent="0">
              <a:buNone/>
              <a:defRPr sz="1800"/>
            </a:lvl6pPr>
            <a:lvl7pPr marL="2448972" indent="0">
              <a:buNone/>
              <a:defRPr sz="1800"/>
            </a:lvl7pPr>
            <a:lvl8pPr marL="2857134" indent="0">
              <a:buNone/>
              <a:defRPr sz="1800"/>
            </a:lvl8pPr>
            <a:lvl9pPr marL="3265296" indent="0">
              <a:buNone/>
              <a:defRPr sz="18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300"/>
            </a:lvl1pPr>
            <a:lvl2pPr marL="408162" indent="0">
              <a:buNone/>
              <a:defRPr sz="1100"/>
            </a:lvl2pPr>
            <a:lvl3pPr marL="816325" indent="0">
              <a:buNone/>
              <a:defRPr sz="900"/>
            </a:lvl3pPr>
            <a:lvl4pPr marL="1224487" indent="0">
              <a:buNone/>
              <a:defRPr sz="800"/>
            </a:lvl4pPr>
            <a:lvl5pPr marL="1632648" indent="0">
              <a:buNone/>
              <a:defRPr sz="800"/>
            </a:lvl5pPr>
            <a:lvl6pPr marL="2040809" indent="0">
              <a:buNone/>
              <a:defRPr sz="800"/>
            </a:lvl6pPr>
            <a:lvl7pPr marL="2448972" indent="0">
              <a:buNone/>
              <a:defRPr sz="800"/>
            </a:lvl7pPr>
            <a:lvl8pPr marL="2857134" indent="0">
              <a:buNone/>
              <a:defRPr sz="800"/>
            </a:lvl8pPr>
            <a:lvl9pPr marL="3265296"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25854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3385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2020/12/25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4978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1" y="1260873"/>
            <a:ext cx="386834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1" y="1878807"/>
            <a:ext cx="386834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1" y="1260873"/>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1"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2"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2"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68568" tIns="34284" rIns="68568" bIns="34284"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369219"/>
            <a:ext cx="7886700" cy="3263504"/>
          </a:xfrm>
          <a:prstGeom prst="rect">
            <a:avLst/>
          </a:prstGeom>
        </p:spPr>
        <p:txBody>
          <a:bodyPr vert="horz" lIns="68568" tIns="34284" rIns="68568" bIns="34284"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1" y="4767263"/>
            <a:ext cx="2057400" cy="273844"/>
          </a:xfrm>
          <a:prstGeom prst="rect">
            <a:avLst/>
          </a:prstGeom>
        </p:spPr>
        <p:txBody>
          <a:bodyPr vert="horz" lIns="68568" tIns="34284" rIns="68568" bIns="34284" rtlCol="0" anchor="ctr"/>
          <a:lstStyle>
            <a:lvl1pPr algn="l">
              <a:defRPr sz="900">
                <a:solidFill>
                  <a:schemeClr val="tx1">
                    <a:tint val="75000"/>
                  </a:schemeClr>
                </a:solidFill>
              </a:defRPr>
            </a:lvl1pPr>
          </a:lstStyle>
          <a:p>
            <a:fld id="{4C4388EF-52D1-4258-9BE5-BCD010C7D4DE}" type="datetimeFigureOut">
              <a:rPr lang="zh-CN" altLang="en-US" smtClean="0"/>
              <a:t>2020/12/25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68" tIns="34284" rIns="68568" bIns="34284"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68568" tIns="34284" rIns="68568" bIns="34284" rtlCol="0" anchor="ctr"/>
          <a:lstStyle>
            <a:lvl1pPr algn="r">
              <a:defRPr sz="9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68568" tIns="34284" rIns="68568" bIns="34284"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68568" tIns="34284" rIns="68568" bIns="3428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68568" tIns="34284" rIns="68568" bIns="34284"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12/25/2020</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68568" tIns="34284" rIns="68568" bIns="34284"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68568" tIns="34284" rIns="68568" bIns="34284"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81612" tIns="40807" rIns="81612" bIns="40807"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2"/>
            <a:ext cx="8229600" cy="3394472"/>
          </a:xfrm>
          <a:prstGeom prst="rect">
            <a:avLst/>
          </a:prstGeom>
        </p:spPr>
        <p:txBody>
          <a:bodyPr vert="horz" lIns="81612" tIns="40807" rIns="81612" bIns="40807"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81612" tIns="40807" rIns="81612" bIns="40807" rtlCol="0" anchor="ctr"/>
          <a:lstStyle>
            <a:lvl1pPr algn="l">
              <a:defRPr sz="1100">
                <a:solidFill>
                  <a:schemeClr val="tx1">
                    <a:tint val="75000"/>
                  </a:schemeClr>
                </a:solidFill>
              </a:defRPr>
            </a:lvl1pPr>
          </a:lstStyle>
          <a:p>
            <a:pPr defTabSz="816325"/>
            <a:fld id="{530820CF-B880-4189-942D-D702A7CBA730}" type="datetimeFigureOut">
              <a:rPr lang="zh-CN" altLang="en-US" smtClean="0">
                <a:solidFill>
                  <a:prstClr val="black">
                    <a:tint val="75000"/>
                  </a:prstClr>
                </a:solidFill>
              </a:rPr>
              <a:pPr defTabSz="816325"/>
              <a:t>2020/12/25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81612" tIns="40807" rIns="81612" bIns="40807" rtlCol="0" anchor="ctr"/>
          <a:lstStyle>
            <a:lvl1pPr algn="ctr">
              <a:defRPr sz="1100">
                <a:solidFill>
                  <a:schemeClr val="tx1">
                    <a:tint val="75000"/>
                  </a:schemeClr>
                </a:solidFill>
              </a:defRPr>
            </a:lvl1pPr>
          </a:lstStyle>
          <a:p>
            <a:pPr defTabSz="816325"/>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81612" tIns="40807" rIns="81612" bIns="40807" rtlCol="0" anchor="ctr"/>
          <a:lstStyle>
            <a:lvl1pPr algn="r">
              <a:defRPr sz="1100">
                <a:solidFill>
                  <a:schemeClr val="tx1">
                    <a:tint val="75000"/>
                  </a:schemeClr>
                </a:solidFill>
              </a:defRPr>
            </a:lvl1pPr>
          </a:lstStyle>
          <a:p>
            <a:pPr defTabSz="816325"/>
            <a:fld id="{0C913308-F349-4B6D-A68A-DD1791B4A57B}" type="slidenum">
              <a:rPr lang="zh-CN" altLang="en-US" smtClean="0">
                <a:solidFill>
                  <a:prstClr val="black">
                    <a:tint val="75000"/>
                  </a:prstClr>
                </a:solidFill>
              </a:rPr>
              <a:pPr defTabSz="816325"/>
              <a:t>‹#›</a:t>
            </a:fld>
            <a:endParaRPr lang="zh-CN" altLang="en-US">
              <a:solidFill>
                <a:prstClr val="black">
                  <a:tint val="75000"/>
                </a:prstClr>
              </a:solidFill>
            </a:endParaRPr>
          </a:p>
        </p:txBody>
      </p:sp>
    </p:spTree>
    <p:extLst>
      <p:ext uri="{BB962C8B-B14F-4D97-AF65-F5344CB8AC3E}">
        <p14:creationId xmlns:p14="http://schemas.microsoft.com/office/powerpoint/2010/main" val="222497949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ctr" defTabSz="816325" rtl="0" eaLnBrk="1" latinLnBrk="0" hangingPunct="1">
        <a:spcBef>
          <a:spcPct val="0"/>
        </a:spcBef>
        <a:buNone/>
        <a:defRPr sz="3900" kern="1200">
          <a:solidFill>
            <a:schemeClr val="tx1"/>
          </a:solidFill>
          <a:latin typeface="+mj-lt"/>
          <a:ea typeface="+mj-ea"/>
          <a:cs typeface="+mj-cs"/>
        </a:defRPr>
      </a:lvl1pPr>
    </p:titleStyle>
    <p:bodyStyle>
      <a:lvl1pPr marL="306122" indent="-306122" algn="l" defTabSz="816325" rtl="0" eaLnBrk="1" latinLnBrk="0" hangingPunct="1">
        <a:spcBef>
          <a:spcPct val="20000"/>
        </a:spcBef>
        <a:buFont typeface="Arial" pitchFamily="34" charset="0"/>
        <a:buChar char="•"/>
        <a:defRPr sz="2900" kern="1200">
          <a:solidFill>
            <a:schemeClr val="tx1"/>
          </a:solidFill>
          <a:latin typeface="+mn-lt"/>
          <a:ea typeface="+mn-ea"/>
          <a:cs typeface="+mn-cs"/>
        </a:defRPr>
      </a:lvl1pPr>
      <a:lvl2pPr marL="663264" indent="-255101" algn="l" defTabSz="81632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20405" indent="-204081" algn="l" defTabSz="816325" rtl="0" eaLnBrk="1" latinLnBrk="0" hangingPunct="1">
        <a:spcBef>
          <a:spcPct val="20000"/>
        </a:spcBef>
        <a:buFont typeface="Arial" pitchFamily="34" charset="0"/>
        <a:buChar char="•"/>
        <a:defRPr sz="2200" kern="1200">
          <a:solidFill>
            <a:schemeClr val="tx1"/>
          </a:solidFill>
          <a:latin typeface="+mn-lt"/>
          <a:ea typeface="+mn-ea"/>
          <a:cs typeface="+mn-cs"/>
        </a:defRPr>
      </a:lvl3pPr>
      <a:lvl4pPr marL="1428568"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36729"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9.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jianli/"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6.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shouchaobao/"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D9B7F92-C610-4573-BDBB-9E1AD2F0B2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5" name="TextBox 7">
            <a:extLst>
              <a:ext uri="{FF2B5EF4-FFF2-40B4-BE49-F238E27FC236}">
                <a16:creationId xmlns="" xmlns:a16="http://schemas.microsoft.com/office/drawing/2014/main" id="{FC7B3482-CD43-42DA-AA41-33FB67BB1C0B}"/>
              </a:ext>
            </a:extLst>
          </p:cNvPr>
          <p:cNvSpPr txBox="1"/>
          <p:nvPr/>
        </p:nvSpPr>
        <p:spPr>
          <a:xfrm>
            <a:off x="2702466" y="1418725"/>
            <a:ext cx="3782615" cy="1054362"/>
          </a:xfrm>
          <a:prstGeom prst="rect">
            <a:avLst/>
          </a:prstGeom>
          <a:noFill/>
        </p:spPr>
        <p:txBody>
          <a:bodyPr wrap="square" lIns="38562" tIns="19281" rIns="38562" bIns="19281" rtlCol="0">
            <a:spAutoFit/>
          </a:bodyPr>
          <a:lstStyle>
            <a:defPPr>
              <a:defRPr lang="zh-CN"/>
            </a:defPPr>
            <a:lvl1pPr>
              <a:defRPr sz="5000" b="1">
                <a:solidFill>
                  <a:schemeClr val="bg1"/>
                </a:solidFill>
                <a:latin typeface="+mn-ea"/>
                <a:ea typeface="+mn-ea"/>
              </a:defRPr>
            </a:lvl1pPr>
          </a:lstStyle>
          <a:p>
            <a:pPr algn="ctr"/>
            <a:r>
              <a:rPr lang="zh-CN" altLang="en-US" sz="6600" spc="1500" dirty="0">
                <a:solidFill>
                  <a:srgbClr val="3A90A1"/>
                </a:solidFill>
                <a:latin typeface="微软雅黑"/>
                <a:ea typeface="微软雅黑"/>
                <a:sym typeface="微软雅黑"/>
              </a:rPr>
              <a:t>活化石</a:t>
            </a:r>
            <a:endParaRPr lang="zh-CN" altLang="zh-CN" sz="6600" spc="1500" dirty="0">
              <a:solidFill>
                <a:srgbClr val="3A90A1"/>
              </a:solidFill>
              <a:latin typeface="微软雅黑"/>
              <a:ea typeface="微软雅黑"/>
              <a:sym typeface="微软雅黑"/>
            </a:endParaRPr>
          </a:p>
        </p:txBody>
      </p:sp>
      <p:sp>
        <p:nvSpPr>
          <p:cNvPr id="6" name="矩形 5">
            <a:extLst>
              <a:ext uri="{FF2B5EF4-FFF2-40B4-BE49-F238E27FC236}">
                <a16:creationId xmlns="" xmlns:a16="http://schemas.microsoft.com/office/drawing/2014/main" id="{7B45C2A6-9B24-493A-ADF1-3F09ECDADBDB}"/>
              </a:ext>
            </a:extLst>
          </p:cNvPr>
          <p:cNvSpPr/>
          <p:nvPr/>
        </p:nvSpPr>
        <p:spPr>
          <a:xfrm>
            <a:off x="2487435" y="2625750"/>
            <a:ext cx="4212676" cy="438480"/>
          </a:xfrm>
          <a:prstGeom prst="rect">
            <a:avLst/>
          </a:prstGeom>
        </p:spPr>
        <p:txBody>
          <a:bodyPr wrap="square" lIns="68571" tIns="34285" rIns="68571" bIns="34285">
            <a:spAutoFit/>
          </a:bodyPr>
          <a:lstStyle/>
          <a:p>
            <a:pPr algn="ctr"/>
            <a:r>
              <a:rPr lang="en-US" altLang="zh-CN" sz="2400" kern="1700" spc="1125" dirty="0">
                <a:solidFill>
                  <a:srgbClr val="3A90A1"/>
                </a:solidFill>
                <a:latin typeface="微软雅黑"/>
                <a:ea typeface="微软雅黑"/>
                <a:sym typeface="微软雅黑"/>
              </a:rPr>
              <a:t>LIVING FOSSIL</a:t>
            </a:r>
          </a:p>
        </p:txBody>
      </p:sp>
      <p:sp>
        <p:nvSpPr>
          <p:cNvPr id="10" name="矩形 9">
            <a:extLst>
              <a:ext uri="{FF2B5EF4-FFF2-40B4-BE49-F238E27FC236}">
                <a16:creationId xmlns="" xmlns:a16="http://schemas.microsoft.com/office/drawing/2014/main" id="{EE675C9F-3CF2-49C1-84E3-CD258A884AA5}"/>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sp>
        <p:nvSpPr>
          <p:cNvPr id="9" name="矩形 8"/>
          <p:cNvSpPr/>
          <p:nvPr/>
        </p:nvSpPr>
        <p:spPr>
          <a:xfrm>
            <a:off x="0" y="3457708"/>
            <a:ext cx="9144000" cy="352715"/>
          </a:xfrm>
          <a:prstGeom prst="rect">
            <a:avLst/>
          </a:prstGeom>
        </p:spPr>
        <p:txBody>
          <a:bodyPr wrap="square" lIns="68571" tIns="34285" rIns="68571" bIns="34285">
            <a:spAutoFit/>
          </a:bodyPr>
          <a:lstStyle/>
          <a:p>
            <a:pPr marL="257175" indent="-257175" algn="ctr" fontAlgn="base">
              <a:lnSpc>
                <a:spcPct val="110000"/>
              </a:lnSpc>
              <a:spcBef>
                <a:spcPct val="0"/>
              </a:spcBef>
              <a:spcAft>
                <a:spcPct val="0"/>
              </a:spcAft>
            </a:pPr>
            <a:r>
              <a:rPr lang="zh-CN" altLang="en-US" sz="1800" b="1" kern="0" dirty="0">
                <a:solidFill>
                  <a:srgbClr val="000000"/>
                </a:solidFill>
                <a:latin typeface="微软雅黑" panose="020B0503020204020204" pitchFamily="34" charset="-122"/>
                <a:ea typeface="微软雅黑" panose="020B0503020204020204" pitchFamily="34" charset="-122"/>
              </a:rPr>
              <a:t>第一</a:t>
            </a:r>
            <a:r>
              <a:rPr lang="en-US" altLang="zh-CN" sz="1800" b="1" kern="0" dirty="0">
                <a:solidFill>
                  <a:srgbClr val="000000"/>
                </a:solidFill>
                <a:latin typeface="微软雅黑" panose="020B0503020204020204" pitchFamily="34" charset="-122"/>
                <a:ea typeface="微软雅黑" panose="020B0503020204020204" pitchFamily="34" charset="-122"/>
              </a:rPr>
              <a:t>PPT</a:t>
            </a:r>
            <a:r>
              <a:rPr lang="zh-CN" altLang="en-US" sz="1800" b="1" kern="0" dirty="0">
                <a:solidFill>
                  <a:srgbClr val="000000"/>
                </a:solidFill>
                <a:latin typeface="微软雅黑" panose="020B0503020204020204" pitchFamily="34" charset="-122"/>
                <a:ea typeface="微软雅黑" panose="020B0503020204020204" pitchFamily="34" charset="-122"/>
              </a:rPr>
              <a:t>模板网</a:t>
            </a:r>
            <a:r>
              <a:rPr lang="en-US" altLang="zh-CN" sz="1800" b="1" kern="0" dirty="0">
                <a:solidFill>
                  <a:srgbClr val="000000"/>
                </a:solidFill>
                <a:latin typeface="微软雅黑" panose="020B0503020204020204" pitchFamily="34" charset="-122"/>
                <a:ea typeface="微软雅黑" panose="020B0503020204020204" pitchFamily="34" charset="-122"/>
              </a:rPr>
              <a:t>-WWW.1PPT.COM</a:t>
            </a:r>
            <a:endParaRPr lang="en-US" altLang="zh-CN" sz="1800" b="1"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2" presetClass="entr" presetSubtype="2" decel="533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1+#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字词学习</a:t>
              </a:r>
            </a:p>
          </p:txBody>
        </p:sp>
      </p:grpSp>
      <p:grpSp>
        <p:nvGrpSpPr>
          <p:cNvPr id="5" name="组合 4">
            <a:extLst>
              <a:ext uri="{FF2B5EF4-FFF2-40B4-BE49-F238E27FC236}">
                <a16:creationId xmlns="" xmlns:a16="http://schemas.microsoft.com/office/drawing/2014/main" id="{7FC3EBD4-A2C9-4F29-B19E-8D26B5310BDC}"/>
              </a:ext>
            </a:extLst>
          </p:cNvPr>
          <p:cNvGrpSpPr/>
          <p:nvPr/>
        </p:nvGrpSpPr>
        <p:grpSpPr>
          <a:xfrm>
            <a:off x="782683" y="1859112"/>
            <a:ext cx="7578635" cy="2025392"/>
            <a:chOff x="2809096" y="2126902"/>
            <a:chExt cx="6394502" cy="1709552"/>
          </a:xfrm>
        </p:grpSpPr>
        <p:sp>
          <p:nvSpPr>
            <p:cNvPr id="6" name="Text Box 3">
              <a:extLst>
                <a:ext uri="{FF2B5EF4-FFF2-40B4-BE49-F238E27FC236}">
                  <a16:creationId xmlns="" xmlns:a16="http://schemas.microsoft.com/office/drawing/2014/main" id="{BA1E0748-3A6A-44D1-B5E6-EE19BBA4453F}"/>
                </a:ext>
              </a:extLst>
            </p:cNvPr>
            <p:cNvSpPr txBox="1">
              <a:spLocks noChangeArrowheads="1"/>
            </p:cNvSpPr>
            <p:nvPr/>
          </p:nvSpPr>
          <p:spPr bwMode="auto">
            <a:xfrm>
              <a:off x="2809096" y="2145275"/>
              <a:ext cx="6394502" cy="1691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2700" dirty="0">
                  <a:ln w="12700">
                    <a:noFill/>
                  </a:ln>
                  <a:solidFill>
                    <a:srgbClr val="3A90A1"/>
                  </a:solidFill>
                  <a:latin typeface="微软雅黑"/>
                  <a:ea typeface="微软雅黑"/>
                  <a:sym typeface="微软雅黑"/>
                </a:rPr>
                <a:t>　　</a:t>
              </a:r>
              <a:r>
                <a:rPr lang="zh-CN" altLang="en-US" sz="2700" dirty="0">
                  <a:ln w="12700">
                    <a:noFill/>
                  </a:ln>
                  <a:solidFill>
                    <a:srgbClr val="FEB066"/>
                  </a:solidFill>
                  <a:latin typeface="微软雅黑"/>
                  <a:ea typeface="微软雅黑"/>
                  <a:sym typeface="微软雅黑"/>
                </a:rPr>
                <a:t>博</a:t>
              </a:r>
              <a:r>
                <a:rPr lang="zh-CN" altLang="en-US" sz="2700" dirty="0">
                  <a:ln w="12700">
                    <a:noFill/>
                  </a:ln>
                  <a:solidFill>
                    <a:srgbClr val="3A90A1"/>
                  </a:solidFill>
                  <a:latin typeface="微软雅黑"/>
                  <a:ea typeface="微软雅黑"/>
                  <a:sym typeface="微软雅黑"/>
                </a:rPr>
                <a:t>（    　</a:t>
              </a:r>
              <a:r>
                <a:rPr lang="en-US" altLang="zh-CN" sz="2700" dirty="0">
                  <a:ln w="12700">
                    <a:noFill/>
                  </a:ln>
                  <a:solidFill>
                    <a:srgbClr val="3A90A1"/>
                  </a:solidFill>
                  <a:latin typeface="微软雅黑"/>
                  <a:ea typeface="微软雅黑"/>
                  <a:sym typeface="微软雅黑"/>
                </a:rPr>
                <a:t>）</a:t>
              </a:r>
              <a:r>
                <a:rPr lang="zh-CN" altLang="en-US" sz="2700" dirty="0">
                  <a:ln w="12700">
                    <a:noFill/>
                  </a:ln>
                  <a:solidFill>
                    <a:srgbClr val="3A90A1"/>
                  </a:solidFill>
                  <a:latin typeface="微软雅黑"/>
                  <a:ea typeface="微软雅黑"/>
                  <a:sym typeface="微软雅黑"/>
                </a:rPr>
                <a:t>物馆   　</a:t>
              </a:r>
              <a:r>
                <a:rPr lang="zh-CN" altLang="en-US" sz="2700" dirty="0">
                  <a:ln w="12700">
                    <a:noFill/>
                  </a:ln>
                  <a:solidFill>
                    <a:srgbClr val="FEB066"/>
                  </a:solidFill>
                  <a:latin typeface="微软雅黑"/>
                  <a:ea typeface="微软雅黑"/>
                  <a:sym typeface="微软雅黑"/>
                </a:rPr>
                <a:t>珍</a:t>
              </a:r>
              <a:r>
                <a:rPr lang="zh-CN" altLang="en-US" sz="2700" dirty="0">
                  <a:ln w="12700">
                    <a:noFill/>
                  </a:ln>
                  <a:solidFill>
                    <a:srgbClr val="3A90A1"/>
                  </a:solidFill>
                  <a:latin typeface="微软雅黑"/>
                  <a:ea typeface="微软雅黑"/>
                  <a:sym typeface="微软雅黑"/>
                </a:rPr>
                <a:t>（    　</a:t>
              </a:r>
              <a:r>
                <a:rPr lang="en-US" altLang="zh-CN" sz="2700" dirty="0">
                  <a:ln w="12700">
                    <a:noFill/>
                  </a:ln>
                  <a:solidFill>
                    <a:srgbClr val="3A90A1"/>
                  </a:solidFill>
                  <a:latin typeface="微软雅黑"/>
                  <a:ea typeface="微软雅黑"/>
                  <a:sym typeface="微软雅黑"/>
                </a:rPr>
                <a:t>）</a:t>
              </a:r>
              <a:r>
                <a:rPr lang="zh-CN" altLang="en-US" sz="2700" dirty="0">
                  <a:ln w="12700">
                    <a:noFill/>
                  </a:ln>
                  <a:solidFill>
                    <a:srgbClr val="3A90A1"/>
                  </a:solidFill>
                  <a:latin typeface="微软雅黑"/>
                  <a:ea typeface="微软雅黑"/>
                  <a:sym typeface="微软雅黑"/>
                </a:rPr>
                <a:t>贵</a:t>
              </a:r>
            </a:p>
            <a:p>
              <a:pPr>
                <a:lnSpc>
                  <a:spcPct val="120000"/>
                </a:lnSpc>
                <a:spcBef>
                  <a:spcPct val="50000"/>
                </a:spcBef>
              </a:pPr>
              <a:r>
                <a:rPr lang="zh-CN" altLang="en-US" sz="2700" dirty="0">
                  <a:ln w="12700">
                    <a:noFill/>
                  </a:ln>
                  <a:solidFill>
                    <a:srgbClr val="3A90A1"/>
                  </a:solidFill>
                  <a:latin typeface="微软雅黑"/>
                  <a:ea typeface="微软雅黑"/>
                  <a:sym typeface="微软雅黑"/>
                </a:rPr>
                <a:t>　　公</a:t>
              </a:r>
              <a:r>
                <a:rPr lang="zh-CN" altLang="en-US" sz="2700" dirty="0">
                  <a:ln w="12700">
                    <a:noFill/>
                  </a:ln>
                  <a:solidFill>
                    <a:srgbClr val="FEB066"/>
                  </a:solidFill>
                  <a:latin typeface="微软雅黑"/>
                  <a:ea typeface="微软雅黑"/>
                  <a:sym typeface="微软雅黑"/>
                </a:rPr>
                <a:t>孙</a:t>
              </a:r>
              <a:r>
                <a:rPr lang="zh-CN" altLang="en-US" sz="2700" dirty="0">
                  <a:ln w="12700">
                    <a:noFill/>
                  </a:ln>
                  <a:solidFill>
                    <a:srgbClr val="3A90A1"/>
                  </a:solidFill>
                  <a:latin typeface="微软雅黑"/>
                  <a:ea typeface="微软雅黑"/>
                  <a:sym typeface="微软雅黑"/>
                </a:rPr>
                <a:t>（  　　</a:t>
              </a:r>
              <a:r>
                <a:rPr lang="en-US" altLang="zh-CN" sz="2700" dirty="0">
                  <a:ln w="12700">
                    <a:noFill/>
                  </a:ln>
                  <a:solidFill>
                    <a:srgbClr val="3A90A1"/>
                  </a:solidFill>
                  <a:latin typeface="微软雅黑"/>
                  <a:ea typeface="微软雅黑"/>
                  <a:sym typeface="微软雅黑"/>
                </a:rPr>
                <a:t>）</a:t>
              </a:r>
              <a:r>
                <a:rPr lang="zh-CN" altLang="en-US" sz="2700" dirty="0">
                  <a:ln w="12700">
                    <a:noFill/>
                  </a:ln>
                  <a:solidFill>
                    <a:srgbClr val="3A90A1"/>
                  </a:solidFill>
                  <a:latin typeface="微软雅黑"/>
                  <a:ea typeface="微软雅黑"/>
                  <a:sym typeface="微软雅黑"/>
                </a:rPr>
                <a:t>树　   熟</a:t>
              </a:r>
              <a:r>
                <a:rPr lang="zh-CN" altLang="en-US" sz="2700" dirty="0">
                  <a:ln w="12700">
                    <a:noFill/>
                  </a:ln>
                  <a:solidFill>
                    <a:srgbClr val="FEB066"/>
                  </a:solidFill>
                  <a:latin typeface="微软雅黑"/>
                  <a:ea typeface="微软雅黑"/>
                  <a:sym typeface="微软雅黑"/>
                </a:rPr>
                <a:t>悉</a:t>
              </a:r>
              <a:r>
                <a:rPr lang="zh-CN" altLang="en-US" sz="2700" dirty="0">
                  <a:ln w="12700">
                    <a:noFill/>
                  </a:ln>
                  <a:solidFill>
                    <a:srgbClr val="3A90A1"/>
                  </a:solidFill>
                  <a:latin typeface="微软雅黑"/>
                  <a:ea typeface="微软雅黑"/>
                  <a:sym typeface="微软雅黑"/>
                </a:rPr>
                <a:t>（  　 </a:t>
              </a:r>
              <a:r>
                <a:rPr lang="en-US" altLang="zh-CN" sz="2700" dirty="0">
                  <a:ln w="12700">
                    <a:noFill/>
                  </a:ln>
                  <a:solidFill>
                    <a:srgbClr val="3A90A1"/>
                  </a:solidFill>
                  <a:latin typeface="微软雅黑"/>
                  <a:ea typeface="微软雅黑"/>
                  <a:sym typeface="微软雅黑"/>
                </a:rPr>
                <a:t>）</a:t>
              </a:r>
            </a:p>
            <a:p>
              <a:pPr>
                <a:lnSpc>
                  <a:spcPct val="120000"/>
                </a:lnSpc>
                <a:spcBef>
                  <a:spcPct val="50000"/>
                </a:spcBef>
              </a:pPr>
              <a:r>
                <a:rPr lang="en-US" altLang="zh-CN" sz="2700" dirty="0">
                  <a:ln w="12700">
                    <a:noFill/>
                  </a:ln>
                  <a:solidFill>
                    <a:srgbClr val="3A90A1"/>
                  </a:solidFill>
                  <a:latin typeface="微软雅黑"/>
                  <a:ea typeface="微软雅黑"/>
                  <a:sym typeface="微软雅黑"/>
                </a:rPr>
                <a:t>　　</a:t>
              </a:r>
              <a:endParaRPr lang="zh-CN" altLang="en-US" sz="2700" dirty="0">
                <a:ln w="12700">
                  <a:noFill/>
                </a:ln>
                <a:solidFill>
                  <a:srgbClr val="3A90A1"/>
                </a:solidFill>
                <a:latin typeface="微软雅黑"/>
                <a:ea typeface="微软雅黑"/>
                <a:sym typeface="微软雅黑"/>
              </a:endParaRPr>
            </a:p>
          </p:txBody>
        </p:sp>
        <p:sp>
          <p:nvSpPr>
            <p:cNvPr id="7" name="Rectangle 4">
              <a:extLst>
                <a:ext uri="{FF2B5EF4-FFF2-40B4-BE49-F238E27FC236}">
                  <a16:creationId xmlns="" xmlns:a16="http://schemas.microsoft.com/office/drawing/2014/main" id="{BA0DB2D6-7C11-4F47-9A50-ED284466B9A3}"/>
                </a:ext>
              </a:extLst>
            </p:cNvPr>
            <p:cNvSpPr>
              <a:spLocks noChangeArrowheads="1"/>
            </p:cNvSpPr>
            <p:nvPr/>
          </p:nvSpPr>
          <p:spPr bwMode="auto">
            <a:xfrm>
              <a:off x="4302015" y="2145276"/>
              <a:ext cx="527761" cy="42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700" dirty="0" err="1">
                  <a:ln w="12700">
                    <a:noFill/>
                  </a:ln>
                  <a:solidFill>
                    <a:srgbClr val="FEB066"/>
                  </a:solidFill>
                  <a:latin typeface="微软雅黑"/>
                  <a:ea typeface="微软雅黑"/>
                  <a:sym typeface="微软雅黑"/>
                </a:rPr>
                <a:t>bó</a:t>
              </a:r>
              <a:endParaRPr lang="zh-CN" altLang="en-US" sz="2700" dirty="0">
                <a:ln w="12700">
                  <a:noFill/>
                </a:ln>
                <a:solidFill>
                  <a:srgbClr val="FEB066"/>
                </a:solidFill>
                <a:latin typeface="微软雅黑"/>
                <a:ea typeface="微软雅黑"/>
                <a:sym typeface="微软雅黑"/>
              </a:endParaRPr>
            </a:p>
          </p:txBody>
        </p:sp>
        <p:sp>
          <p:nvSpPr>
            <p:cNvPr id="9" name="Rectangle 5">
              <a:extLst>
                <a:ext uri="{FF2B5EF4-FFF2-40B4-BE49-F238E27FC236}">
                  <a16:creationId xmlns="" xmlns:a16="http://schemas.microsoft.com/office/drawing/2014/main" id="{B7BAA390-09B1-4BC6-8D4A-A80AFA5A1CF8}"/>
                </a:ext>
              </a:extLst>
            </p:cNvPr>
            <p:cNvSpPr>
              <a:spLocks noChangeArrowheads="1"/>
            </p:cNvSpPr>
            <p:nvPr/>
          </p:nvSpPr>
          <p:spPr bwMode="auto">
            <a:xfrm>
              <a:off x="7177140" y="2126902"/>
              <a:ext cx="825320" cy="42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700" dirty="0" err="1">
                  <a:ln w="12700">
                    <a:noFill/>
                  </a:ln>
                  <a:solidFill>
                    <a:srgbClr val="FEB066"/>
                  </a:solidFill>
                  <a:latin typeface="微软雅黑"/>
                  <a:ea typeface="微软雅黑"/>
                  <a:sym typeface="微软雅黑"/>
                </a:rPr>
                <a:t>zhēn</a:t>
              </a:r>
              <a:endParaRPr lang="zh-CN" altLang="en-US" sz="2700" dirty="0">
                <a:ln w="12700">
                  <a:noFill/>
                </a:ln>
                <a:solidFill>
                  <a:srgbClr val="FEB066"/>
                </a:solidFill>
                <a:latin typeface="微软雅黑"/>
                <a:ea typeface="微软雅黑"/>
                <a:sym typeface="微软雅黑"/>
              </a:endParaRPr>
            </a:p>
          </p:txBody>
        </p:sp>
        <p:sp>
          <p:nvSpPr>
            <p:cNvPr id="10" name="Rectangle 6">
              <a:extLst>
                <a:ext uri="{FF2B5EF4-FFF2-40B4-BE49-F238E27FC236}">
                  <a16:creationId xmlns="" xmlns:a16="http://schemas.microsoft.com/office/drawing/2014/main" id="{4D1C8F6D-F652-4F9C-97DF-69E8C0347B6F}"/>
                </a:ext>
              </a:extLst>
            </p:cNvPr>
            <p:cNvSpPr>
              <a:spLocks noChangeArrowheads="1"/>
            </p:cNvSpPr>
            <p:nvPr/>
          </p:nvSpPr>
          <p:spPr bwMode="auto">
            <a:xfrm>
              <a:off x="4560857" y="2719137"/>
              <a:ext cx="650842" cy="42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700" dirty="0" err="1">
                  <a:ln w="12700">
                    <a:noFill/>
                  </a:ln>
                  <a:solidFill>
                    <a:srgbClr val="FEB066"/>
                  </a:solidFill>
                  <a:latin typeface="微软雅黑"/>
                  <a:ea typeface="微软雅黑"/>
                  <a:sym typeface="微软雅黑"/>
                </a:rPr>
                <a:t>sūn</a:t>
              </a:r>
              <a:endParaRPr lang="zh-CN" altLang="en-US" sz="2700" dirty="0">
                <a:ln w="12700">
                  <a:noFill/>
                </a:ln>
                <a:solidFill>
                  <a:srgbClr val="FEB066"/>
                </a:solidFill>
                <a:latin typeface="微软雅黑"/>
                <a:ea typeface="微软雅黑"/>
                <a:sym typeface="微软雅黑"/>
              </a:endParaRPr>
            </a:p>
          </p:txBody>
        </p:sp>
        <p:sp>
          <p:nvSpPr>
            <p:cNvPr id="13" name="Rectangle 7">
              <a:extLst>
                <a:ext uri="{FF2B5EF4-FFF2-40B4-BE49-F238E27FC236}">
                  <a16:creationId xmlns="" xmlns:a16="http://schemas.microsoft.com/office/drawing/2014/main" id="{AABEE3BC-0A24-47E2-BF5A-FA0FB6F88579}"/>
                </a:ext>
              </a:extLst>
            </p:cNvPr>
            <p:cNvSpPr>
              <a:spLocks noChangeArrowheads="1"/>
            </p:cNvSpPr>
            <p:nvPr/>
          </p:nvSpPr>
          <p:spPr bwMode="auto">
            <a:xfrm>
              <a:off x="7490297" y="2700765"/>
              <a:ext cx="380334" cy="42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700" dirty="0" err="1">
                  <a:ln w="12700">
                    <a:noFill/>
                  </a:ln>
                  <a:solidFill>
                    <a:srgbClr val="FEB066"/>
                  </a:solidFill>
                  <a:latin typeface="微软雅黑"/>
                  <a:ea typeface="微软雅黑"/>
                  <a:sym typeface="微软雅黑"/>
                </a:rPr>
                <a:t>xī</a:t>
              </a:r>
              <a:endParaRPr lang="zh-CN" altLang="en-US" sz="2700" dirty="0">
                <a:ln w="12700">
                  <a:noFill/>
                </a:ln>
                <a:solidFill>
                  <a:srgbClr val="FEB066"/>
                </a:solidFill>
                <a:latin typeface="微软雅黑"/>
                <a:ea typeface="微软雅黑"/>
                <a:sym typeface="微软雅黑"/>
              </a:endParaRPr>
            </a:p>
          </p:txBody>
        </p:sp>
      </p:grpSp>
    </p:spTree>
    <p:extLst>
      <p:ext uri="{BB962C8B-B14F-4D97-AF65-F5344CB8AC3E}">
        <p14:creationId xmlns:p14="http://schemas.microsoft.com/office/powerpoint/2010/main" val="4470367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字词学习</a:t>
              </a:r>
            </a:p>
          </p:txBody>
        </p:sp>
      </p:grpSp>
      <p:grpSp>
        <p:nvGrpSpPr>
          <p:cNvPr id="5" name="组合 4">
            <a:extLst>
              <a:ext uri="{FF2B5EF4-FFF2-40B4-BE49-F238E27FC236}">
                <a16:creationId xmlns="" xmlns:a16="http://schemas.microsoft.com/office/drawing/2014/main" id="{CACA5B54-B886-463B-B6ED-38A7C0A6DF3A}"/>
              </a:ext>
            </a:extLst>
          </p:cNvPr>
          <p:cNvGrpSpPr/>
          <p:nvPr/>
        </p:nvGrpSpPr>
        <p:grpSpPr>
          <a:xfrm>
            <a:off x="1143318" y="1853588"/>
            <a:ext cx="7228887" cy="1459732"/>
            <a:chOff x="3169674" y="2121160"/>
            <a:chExt cx="5673345" cy="1232103"/>
          </a:xfrm>
        </p:grpSpPr>
        <p:sp>
          <p:nvSpPr>
            <p:cNvPr id="6" name="Text Box 3">
              <a:extLst>
                <a:ext uri="{FF2B5EF4-FFF2-40B4-BE49-F238E27FC236}">
                  <a16:creationId xmlns="" xmlns:a16="http://schemas.microsoft.com/office/drawing/2014/main" id="{1F5EEACE-95BA-445E-BFFA-44E0ABBE1D28}"/>
                </a:ext>
              </a:extLst>
            </p:cNvPr>
            <p:cNvSpPr txBox="1">
              <a:spLocks noChangeArrowheads="1"/>
            </p:cNvSpPr>
            <p:nvPr/>
          </p:nvSpPr>
          <p:spPr bwMode="auto">
            <a:xfrm>
              <a:off x="3169674" y="2145276"/>
              <a:ext cx="5673345" cy="120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3000" dirty="0">
                  <a:ln w="12700">
                    <a:noFill/>
                  </a:ln>
                  <a:solidFill>
                    <a:srgbClr val="3A90A1"/>
                  </a:solidFill>
                  <a:latin typeface="微软雅黑"/>
                  <a:ea typeface="微软雅黑"/>
                  <a:sym typeface="微软雅黑"/>
                </a:rPr>
                <a:t>灭</a:t>
              </a:r>
              <a:r>
                <a:rPr lang="zh-CN" altLang="en-US" sz="3000" dirty="0">
                  <a:ln w="12700">
                    <a:noFill/>
                  </a:ln>
                  <a:solidFill>
                    <a:srgbClr val="FEB066"/>
                  </a:solidFill>
                  <a:latin typeface="微软雅黑"/>
                  <a:ea typeface="微软雅黑"/>
                  <a:sym typeface="微软雅黑"/>
                </a:rPr>
                <a:t>绝</a:t>
              </a:r>
              <a:r>
                <a:rPr lang="zh-CN" altLang="en-US" sz="3000" dirty="0">
                  <a:ln w="12700">
                    <a:noFill/>
                  </a:ln>
                  <a:solidFill>
                    <a:srgbClr val="3A90A1"/>
                  </a:solidFill>
                  <a:latin typeface="微软雅黑"/>
                  <a:ea typeface="微软雅黑"/>
                  <a:sym typeface="微软雅黑"/>
                </a:rPr>
                <a:t>（  　   ）　食</a:t>
              </a:r>
              <a:r>
                <a:rPr lang="zh-CN" altLang="en-US" sz="3000" dirty="0">
                  <a:ln w="12700">
                    <a:noFill/>
                  </a:ln>
                  <a:solidFill>
                    <a:srgbClr val="FEB066"/>
                  </a:solidFill>
                  <a:latin typeface="微软雅黑"/>
                  <a:ea typeface="微软雅黑"/>
                  <a:sym typeface="微软雅黑"/>
                </a:rPr>
                <a:t>肉</a:t>
              </a:r>
              <a:r>
                <a:rPr lang="zh-CN" altLang="en-US" sz="3000" dirty="0">
                  <a:ln w="12700">
                    <a:noFill/>
                  </a:ln>
                  <a:solidFill>
                    <a:srgbClr val="3A90A1"/>
                  </a:solidFill>
                  <a:latin typeface="微软雅黑"/>
                  <a:ea typeface="微软雅黑"/>
                  <a:sym typeface="微软雅黑"/>
                </a:rPr>
                <a:t>（　     ）动物</a:t>
              </a:r>
            </a:p>
            <a:p>
              <a:pPr>
                <a:lnSpc>
                  <a:spcPct val="120000"/>
                </a:lnSpc>
                <a:spcBef>
                  <a:spcPct val="50000"/>
                </a:spcBef>
              </a:pPr>
              <a:r>
                <a:rPr lang="zh-CN" altLang="en-US" sz="3000" dirty="0">
                  <a:ln w="12700">
                    <a:noFill/>
                  </a:ln>
                  <a:solidFill>
                    <a:srgbClr val="3A90A1"/>
                  </a:solidFill>
                  <a:latin typeface="微软雅黑"/>
                  <a:ea typeface="微软雅黑"/>
                  <a:sym typeface="微软雅黑"/>
                </a:rPr>
                <a:t>　　历</a:t>
              </a:r>
              <a:r>
                <a:rPr lang="zh-CN" altLang="en-US" sz="3000" dirty="0">
                  <a:ln w="12700">
                    <a:noFill/>
                  </a:ln>
                  <a:solidFill>
                    <a:srgbClr val="FEB066"/>
                  </a:solidFill>
                  <a:latin typeface="微软雅黑"/>
                  <a:ea typeface="微软雅黑"/>
                  <a:sym typeface="微软雅黑"/>
                </a:rPr>
                <a:t>史</a:t>
              </a:r>
              <a:r>
                <a:rPr lang="zh-CN" altLang="en-US" sz="3000" dirty="0">
                  <a:ln w="12700">
                    <a:noFill/>
                  </a:ln>
                  <a:solidFill>
                    <a:srgbClr val="3A90A1"/>
                  </a:solidFill>
                  <a:latin typeface="微软雅黑"/>
                  <a:ea typeface="微软雅黑"/>
                  <a:sym typeface="微软雅黑"/>
                </a:rPr>
                <a:t>（       ）　</a:t>
              </a:r>
              <a:r>
                <a:rPr lang="zh-CN" altLang="en-US" sz="3000" dirty="0">
                  <a:ln w="12700">
                    <a:noFill/>
                  </a:ln>
                  <a:solidFill>
                    <a:srgbClr val="FEB066"/>
                  </a:solidFill>
                  <a:latin typeface="微软雅黑"/>
                  <a:ea typeface="微软雅黑"/>
                  <a:sym typeface="微软雅黑"/>
                </a:rPr>
                <a:t>核</a:t>
              </a:r>
              <a:r>
                <a:rPr lang="zh-CN" altLang="en-US" sz="3000" dirty="0">
                  <a:ln w="12700">
                    <a:noFill/>
                  </a:ln>
                  <a:solidFill>
                    <a:srgbClr val="3A90A1"/>
                  </a:solidFill>
                  <a:latin typeface="微软雅黑"/>
                  <a:ea typeface="微软雅黑"/>
                  <a:sym typeface="微软雅黑"/>
                </a:rPr>
                <a:t>（      ）桃</a:t>
              </a:r>
            </a:p>
          </p:txBody>
        </p:sp>
        <p:sp>
          <p:nvSpPr>
            <p:cNvPr id="7" name="Rectangle 4">
              <a:extLst>
                <a:ext uri="{FF2B5EF4-FFF2-40B4-BE49-F238E27FC236}">
                  <a16:creationId xmlns="" xmlns:a16="http://schemas.microsoft.com/office/drawing/2014/main" id="{C3166BA4-9E59-4C0D-ABF1-E595F7F8C3F7}"/>
                </a:ext>
              </a:extLst>
            </p:cNvPr>
            <p:cNvSpPr>
              <a:spLocks noChangeArrowheads="1"/>
            </p:cNvSpPr>
            <p:nvPr/>
          </p:nvSpPr>
          <p:spPr bwMode="auto">
            <a:xfrm>
              <a:off x="4398281" y="2145274"/>
              <a:ext cx="607896" cy="46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b="1" dirty="0" err="1">
                  <a:ln w="12700">
                    <a:noFill/>
                  </a:ln>
                  <a:solidFill>
                    <a:srgbClr val="FEB066"/>
                  </a:solidFill>
                  <a:latin typeface="微软雅黑"/>
                  <a:ea typeface="微软雅黑"/>
                  <a:sym typeface="微软雅黑"/>
                </a:rPr>
                <a:t>jué</a:t>
              </a:r>
              <a:endParaRPr lang="zh-CN" altLang="en-US" sz="3000" b="1" dirty="0">
                <a:ln w="12700">
                  <a:noFill/>
                </a:ln>
                <a:solidFill>
                  <a:srgbClr val="FEB066"/>
                </a:solidFill>
                <a:latin typeface="微软雅黑"/>
                <a:ea typeface="微软雅黑"/>
                <a:sym typeface="微软雅黑"/>
              </a:endParaRPr>
            </a:p>
          </p:txBody>
        </p:sp>
        <p:sp>
          <p:nvSpPr>
            <p:cNvPr id="9" name="Rectangle 5">
              <a:extLst>
                <a:ext uri="{FF2B5EF4-FFF2-40B4-BE49-F238E27FC236}">
                  <a16:creationId xmlns="" xmlns:a16="http://schemas.microsoft.com/office/drawing/2014/main" id="{5F02F38C-2521-4B18-B6C0-091778D0DE1D}"/>
                </a:ext>
              </a:extLst>
            </p:cNvPr>
            <p:cNvSpPr>
              <a:spLocks noChangeArrowheads="1"/>
            </p:cNvSpPr>
            <p:nvPr/>
          </p:nvSpPr>
          <p:spPr bwMode="auto">
            <a:xfrm>
              <a:off x="6954142" y="2121160"/>
              <a:ext cx="667226" cy="46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b="1" dirty="0" err="1">
                  <a:ln w="12700">
                    <a:noFill/>
                  </a:ln>
                  <a:solidFill>
                    <a:srgbClr val="FEB066"/>
                  </a:solidFill>
                  <a:latin typeface="微软雅黑"/>
                  <a:ea typeface="微软雅黑"/>
                  <a:sym typeface="微软雅黑"/>
                </a:rPr>
                <a:t>ròu</a:t>
              </a:r>
              <a:endParaRPr lang="zh-CN" altLang="en-US" sz="3000" b="1" dirty="0">
                <a:ln w="12700">
                  <a:noFill/>
                </a:ln>
                <a:solidFill>
                  <a:srgbClr val="FEB066"/>
                </a:solidFill>
                <a:latin typeface="微软雅黑"/>
                <a:ea typeface="微软雅黑"/>
                <a:sym typeface="微软雅黑"/>
              </a:endParaRPr>
            </a:p>
          </p:txBody>
        </p:sp>
        <p:sp>
          <p:nvSpPr>
            <p:cNvPr id="10" name="Rectangle 6">
              <a:extLst>
                <a:ext uri="{FF2B5EF4-FFF2-40B4-BE49-F238E27FC236}">
                  <a16:creationId xmlns="" xmlns:a16="http://schemas.microsoft.com/office/drawing/2014/main" id="{78E1A71E-5E6B-462A-B978-8DF48A34C61E}"/>
                </a:ext>
              </a:extLst>
            </p:cNvPr>
            <p:cNvSpPr>
              <a:spLocks noChangeArrowheads="1"/>
            </p:cNvSpPr>
            <p:nvPr/>
          </p:nvSpPr>
          <p:spPr bwMode="auto">
            <a:xfrm>
              <a:off x="4995121" y="2731627"/>
              <a:ext cx="577702" cy="46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b="1" dirty="0" err="1">
                  <a:ln w="12700">
                    <a:noFill/>
                  </a:ln>
                  <a:solidFill>
                    <a:srgbClr val="FEB066"/>
                  </a:solidFill>
                  <a:latin typeface="微软雅黑"/>
                  <a:ea typeface="微软雅黑"/>
                  <a:sym typeface="微软雅黑"/>
                </a:rPr>
                <a:t>shǐ</a:t>
              </a:r>
              <a:endParaRPr lang="zh-CN" altLang="en-US" sz="3000" b="1" dirty="0">
                <a:ln w="12700">
                  <a:noFill/>
                </a:ln>
                <a:solidFill>
                  <a:srgbClr val="FEB066"/>
                </a:solidFill>
                <a:latin typeface="微软雅黑"/>
                <a:ea typeface="微软雅黑"/>
                <a:sym typeface="微软雅黑"/>
              </a:endParaRPr>
            </a:p>
          </p:txBody>
        </p:sp>
        <p:sp>
          <p:nvSpPr>
            <p:cNvPr id="13" name="Rectangle 7">
              <a:extLst>
                <a:ext uri="{FF2B5EF4-FFF2-40B4-BE49-F238E27FC236}">
                  <a16:creationId xmlns="" xmlns:a16="http://schemas.microsoft.com/office/drawing/2014/main" id="{16E6DA67-BE5E-4F8D-AFBA-5F7D54FAD923}"/>
                </a:ext>
              </a:extLst>
            </p:cNvPr>
            <p:cNvSpPr>
              <a:spLocks noChangeArrowheads="1"/>
            </p:cNvSpPr>
            <p:nvPr/>
          </p:nvSpPr>
          <p:spPr bwMode="auto">
            <a:xfrm>
              <a:off x="7132786" y="2753100"/>
              <a:ext cx="604310" cy="46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000" b="1" dirty="0" err="1">
                  <a:ln w="12700">
                    <a:noFill/>
                  </a:ln>
                  <a:solidFill>
                    <a:srgbClr val="FEB066"/>
                  </a:solidFill>
                  <a:latin typeface="微软雅黑"/>
                  <a:ea typeface="微软雅黑"/>
                  <a:sym typeface="微软雅黑"/>
                </a:rPr>
                <a:t>hé</a:t>
              </a:r>
              <a:endParaRPr lang="zh-CN" altLang="en-US" sz="3000" b="1" dirty="0">
                <a:ln w="12700">
                  <a:noFill/>
                </a:ln>
                <a:solidFill>
                  <a:srgbClr val="FEB066"/>
                </a:solidFill>
                <a:latin typeface="微软雅黑"/>
                <a:ea typeface="微软雅黑"/>
                <a:sym typeface="微软雅黑"/>
              </a:endParaRPr>
            </a:p>
          </p:txBody>
        </p:sp>
      </p:grpSp>
    </p:spTree>
    <p:extLst>
      <p:ext uri="{BB962C8B-B14F-4D97-AF65-F5344CB8AC3E}">
        <p14:creationId xmlns:p14="http://schemas.microsoft.com/office/powerpoint/2010/main" val="32801970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字词学习</a:t>
              </a:r>
            </a:p>
          </p:txBody>
        </p:sp>
      </p:grpSp>
      <p:grpSp>
        <p:nvGrpSpPr>
          <p:cNvPr id="5" name="组合 4">
            <a:extLst>
              <a:ext uri="{FF2B5EF4-FFF2-40B4-BE49-F238E27FC236}">
                <a16:creationId xmlns="" xmlns:a16="http://schemas.microsoft.com/office/drawing/2014/main" id="{616BB81C-049A-4886-8931-E4B0055FB597}"/>
              </a:ext>
            </a:extLst>
          </p:cNvPr>
          <p:cNvGrpSpPr/>
          <p:nvPr/>
        </p:nvGrpSpPr>
        <p:grpSpPr>
          <a:xfrm>
            <a:off x="1768374" y="1664798"/>
            <a:ext cx="5667537" cy="2100574"/>
            <a:chOff x="2545570" y="2523595"/>
            <a:chExt cx="3920600" cy="1773013"/>
          </a:xfrm>
        </p:grpSpPr>
        <p:sp>
          <p:nvSpPr>
            <p:cNvPr id="6" name="Text Box 3">
              <a:extLst>
                <a:ext uri="{FF2B5EF4-FFF2-40B4-BE49-F238E27FC236}">
                  <a16:creationId xmlns="" xmlns:a16="http://schemas.microsoft.com/office/drawing/2014/main" id="{D60A84C4-EFD6-4176-A764-17666FDECEFD}"/>
                </a:ext>
              </a:extLst>
            </p:cNvPr>
            <p:cNvSpPr txBox="1">
              <a:spLocks noChangeArrowheads="1"/>
            </p:cNvSpPr>
            <p:nvPr/>
          </p:nvSpPr>
          <p:spPr bwMode="auto">
            <a:xfrm>
              <a:off x="2545570" y="2523595"/>
              <a:ext cx="3920600" cy="1773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4500" dirty="0">
                  <a:ln w="12700">
                    <a:noFill/>
                  </a:ln>
                  <a:solidFill>
                    <a:srgbClr val="FEB066"/>
                  </a:solidFill>
                  <a:latin typeface="微软雅黑"/>
                  <a:ea typeface="微软雅黑"/>
                  <a:sym typeface="微软雅黑"/>
                </a:rPr>
                <a:t>缺</a:t>
              </a:r>
              <a:r>
                <a:rPr lang="zh-CN" altLang="en-US" sz="4500" dirty="0">
                  <a:ln w="12700">
                    <a:noFill/>
                  </a:ln>
                  <a:solidFill>
                    <a:srgbClr val="3A90A1"/>
                  </a:solidFill>
                  <a:latin typeface="微软雅黑"/>
                  <a:ea typeface="微软雅黑"/>
                  <a:sym typeface="微软雅黑"/>
                </a:rPr>
                <a:t>（　　）</a:t>
              </a:r>
              <a:r>
                <a:rPr lang="zh-CN" altLang="en-US" sz="4500" dirty="0">
                  <a:ln w="12700">
                    <a:noFill/>
                  </a:ln>
                  <a:solidFill>
                    <a:srgbClr val="FEB066"/>
                  </a:solidFill>
                  <a:latin typeface="微软雅黑"/>
                  <a:ea typeface="微软雅黑"/>
                  <a:sym typeface="微软雅黑"/>
                </a:rPr>
                <a:t>乏</a:t>
              </a:r>
              <a:r>
                <a:rPr lang="zh-CN" altLang="en-US" sz="4500" dirty="0">
                  <a:ln w="12700">
                    <a:noFill/>
                  </a:ln>
                  <a:solidFill>
                    <a:srgbClr val="3A90A1"/>
                  </a:solidFill>
                  <a:latin typeface="微软雅黑"/>
                  <a:ea typeface="微软雅黑"/>
                  <a:sym typeface="微软雅黑"/>
                </a:rPr>
                <a:t>（　 ）　</a:t>
              </a:r>
              <a:endParaRPr lang="en-US" altLang="zh-CN" sz="4500" dirty="0">
                <a:ln w="12700">
                  <a:noFill/>
                </a:ln>
                <a:solidFill>
                  <a:srgbClr val="3A90A1"/>
                </a:solidFill>
                <a:latin typeface="微软雅黑"/>
                <a:ea typeface="微软雅黑"/>
                <a:sym typeface="微软雅黑"/>
              </a:endParaRPr>
            </a:p>
            <a:p>
              <a:pPr>
                <a:lnSpc>
                  <a:spcPct val="120000"/>
                </a:lnSpc>
                <a:spcBef>
                  <a:spcPct val="50000"/>
                </a:spcBef>
              </a:pPr>
              <a:r>
                <a:rPr lang="zh-CN" altLang="en-US" sz="4500" dirty="0">
                  <a:ln w="12700">
                    <a:noFill/>
                  </a:ln>
                  <a:solidFill>
                    <a:srgbClr val="3A90A1"/>
                  </a:solidFill>
                  <a:latin typeface="微软雅黑"/>
                  <a:ea typeface="微软雅黑"/>
                  <a:sym typeface="微软雅黑"/>
                </a:rPr>
                <a:t>    </a:t>
              </a:r>
              <a:r>
                <a:rPr lang="zh-CN" altLang="en-US" sz="4500" dirty="0">
                  <a:ln w="12700">
                    <a:noFill/>
                  </a:ln>
                  <a:solidFill>
                    <a:srgbClr val="FEB066"/>
                  </a:solidFill>
                  <a:latin typeface="微软雅黑"/>
                  <a:ea typeface="微软雅黑"/>
                  <a:sym typeface="微软雅黑"/>
                </a:rPr>
                <a:t>稀</a:t>
              </a:r>
              <a:r>
                <a:rPr lang="zh-CN" altLang="en-US" sz="4500" dirty="0">
                  <a:ln w="12700">
                    <a:noFill/>
                  </a:ln>
                  <a:solidFill>
                    <a:srgbClr val="3A90A1"/>
                  </a:solidFill>
                  <a:latin typeface="微软雅黑"/>
                  <a:ea typeface="微软雅黑"/>
                  <a:sym typeface="微软雅黑"/>
                </a:rPr>
                <a:t>（ 　 ）有</a:t>
              </a:r>
            </a:p>
          </p:txBody>
        </p:sp>
        <p:sp>
          <p:nvSpPr>
            <p:cNvPr id="7" name="Rectangle 4">
              <a:extLst>
                <a:ext uri="{FF2B5EF4-FFF2-40B4-BE49-F238E27FC236}">
                  <a16:creationId xmlns="" xmlns:a16="http://schemas.microsoft.com/office/drawing/2014/main" id="{568DF87F-BB0D-4C46-8A95-E4036CE98202}"/>
                </a:ext>
              </a:extLst>
            </p:cNvPr>
            <p:cNvSpPr>
              <a:spLocks noChangeArrowheads="1"/>
            </p:cNvSpPr>
            <p:nvPr/>
          </p:nvSpPr>
          <p:spPr bwMode="auto">
            <a:xfrm>
              <a:off x="3464884" y="2580639"/>
              <a:ext cx="682195" cy="50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300" b="1" dirty="0" err="1">
                  <a:solidFill>
                    <a:srgbClr val="FEB066"/>
                  </a:solidFill>
                  <a:latin typeface="微软雅黑"/>
                  <a:ea typeface="微软雅黑"/>
                  <a:sym typeface="微软雅黑"/>
                </a:rPr>
                <a:t>quē</a:t>
              </a:r>
              <a:endParaRPr lang="zh-CN" altLang="en-US" sz="3300" b="1" dirty="0">
                <a:solidFill>
                  <a:srgbClr val="FEB066"/>
                </a:solidFill>
                <a:latin typeface="微软雅黑"/>
                <a:ea typeface="微软雅黑"/>
                <a:sym typeface="微软雅黑"/>
              </a:endParaRPr>
            </a:p>
          </p:txBody>
        </p:sp>
        <p:sp>
          <p:nvSpPr>
            <p:cNvPr id="9" name="Rectangle 5">
              <a:extLst>
                <a:ext uri="{FF2B5EF4-FFF2-40B4-BE49-F238E27FC236}">
                  <a16:creationId xmlns="" xmlns:a16="http://schemas.microsoft.com/office/drawing/2014/main" id="{768AF9B6-6C5A-4E8A-B776-FA95C0EBBCF9}"/>
                </a:ext>
              </a:extLst>
            </p:cNvPr>
            <p:cNvSpPr>
              <a:spLocks noChangeArrowheads="1"/>
            </p:cNvSpPr>
            <p:nvPr/>
          </p:nvSpPr>
          <p:spPr bwMode="auto">
            <a:xfrm>
              <a:off x="4028923" y="3695706"/>
              <a:ext cx="385010" cy="50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300" b="1" dirty="0" err="1">
                  <a:solidFill>
                    <a:srgbClr val="FEB066"/>
                  </a:solidFill>
                  <a:latin typeface="微软雅黑"/>
                  <a:ea typeface="微软雅黑"/>
                  <a:sym typeface="微软雅黑"/>
                </a:rPr>
                <a:t>xī</a:t>
              </a:r>
              <a:endParaRPr lang="zh-CN" altLang="en-US" sz="3300" b="1" dirty="0">
                <a:solidFill>
                  <a:srgbClr val="FEB066"/>
                </a:solidFill>
                <a:latin typeface="微软雅黑"/>
                <a:ea typeface="微软雅黑"/>
                <a:sym typeface="微软雅黑"/>
              </a:endParaRPr>
            </a:p>
          </p:txBody>
        </p:sp>
        <p:sp>
          <p:nvSpPr>
            <p:cNvPr id="10" name="Rectangle 6">
              <a:extLst>
                <a:ext uri="{FF2B5EF4-FFF2-40B4-BE49-F238E27FC236}">
                  <a16:creationId xmlns="" xmlns:a16="http://schemas.microsoft.com/office/drawing/2014/main" id="{ECB9FDAC-4765-4617-9D50-9209C32DECBF}"/>
                </a:ext>
              </a:extLst>
            </p:cNvPr>
            <p:cNvSpPr>
              <a:spLocks noChangeArrowheads="1"/>
            </p:cNvSpPr>
            <p:nvPr/>
          </p:nvSpPr>
          <p:spPr bwMode="auto">
            <a:xfrm>
              <a:off x="5464091" y="2580639"/>
              <a:ext cx="426040" cy="545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err="1">
                  <a:solidFill>
                    <a:srgbClr val="FEB066"/>
                  </a:solidFill>
                  <a:latin typeface="微软雅黑"/>
                  <a:ea typeface="微软雅黑"/>
                  <a:sym typeface="微软雅黑"/>
                </a:rPr>
                <a:t>f</a:t>
              </a:r>
              <a:r>
                <a:rPr lang="en-US" altLang="zh-CN" sz="3300" b="1" dirty="0" err="1">
                  <a:solidFill>
                    <a:srgbClr val="FEB066"/>
                  </a:solidFill>
                  <a:latin typeface="微软雅黑"/>
                  <a:ea typeface="微软雅黑"/>
                  <a:sym typeface="微软雅黑"/>
                </a:rPr>
                <a:t>á</a:t>
              </a:r>
              <a:endParaRPr lang="zh-CN" altLang="en-US" sz="3300" b="1" dirty="0">
                <a:solidFill>
                  <a:srgbClr val="FEB066"/>
                </a:solidFill>
                <a:latin typeface="微软雅黑"/>
                <a:ea typeface="微软雅黑"/>
                <a:sym typeface="微软雅黑"/>
              </a:endParaRPr>
            </a:p>
          </p:txBody>
        </p:sp>
      </p:grpSp>
    </p:spTree>
    <p:extLst>
      <p:ext uri="{BB962C8B-B14F-4D97-AF65-F5344CB8AC3E}">
        <p14:creationId xmlns:p14="http://schemas.microsoft.com/office/powerpoint/2010/main" val="2573894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字词学习</a:t>
              </a:r>
            </a:p>
          </p:txBody>
        </p:sp>
      </p:grpSp>
      <p:sp>
        <p:nvSpPr>
          <p:cNvPr id="5" name="Rectangle 4">
            <a:extLst>
              <a:ext uri="{FF2B5EF4-FFF2-40B4-BE49-F238E27FC236}">
                <a16:creationId xmlns="" xmlns:a16="http://schemas.microsoft.com/office/drawing/2014/main" id="{83053B8F-4A06-412D-9E33-1CE6694C2F8A}"/>
              </a:ext>
            </a:extLst>
          </p:cNvPr>
          <p:cNvSpPr>
            <a:spLocks noChangeArrowheads="1"/>
          </p:cNvSpPr>
          <p:nvPr/>
        </p:nvSpPr>
        <p:spPr bwMode="auto">
          <a:xfrm>
            <a:off x="1397699" y="2238715"/>
            <a:ext cx="7507975" cy="1407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nSpc>
                <a:spcPct val="120000"/>
              </a:lnSpc>
              <a:spcBef>
                <a:spcPct val="50000"/>
              </a:spcBef>
            </a:pPr>
            <a:r>
              <a:rPr lang="zh-CN" altLang="en-US" sz="3000" dirty="0">
                <a:ln w="12700">
                  <a:noFill/>
                </a:ln>
                <a:solidFill>
                  <a:srgbClr val="3A90A1"/>
                </a:solidFill>
                <a:latin typeface="微软雅黑"/>
                <a:ea typeface="微软雅黑"/>
                <a:sym typeface="微软雅黑"/>
              </a:rPr>
              <a:t>　　历史　 灭绝    千克 　 化石</a:t>
            </a:r>
          </a:p>
          <a:p>
            <a:pPr>
              <a:lnSpc>
                <a:spcPct val="120000"/>
              </a:lnSpc>
              <a:spcBef>
                <a:spcPct val="50000"/>
              </a:spcBef>
            </a:pPr>
            <a:r>
              <a:rPr lang="zh-CN" altLang="en-US" sz="3000" dirty="0">
                <a:ln w="12700">
                  <a:noFill/>
                </a:ln>
                <a:solidFill>
                  <a:srgbClr val="3A90A1"/>
                </a:solidFill>
                <a:latin typeface="微软雅黑"/>
                <a:ea typeface="微软雅黑"/>
                <a:sym typeface="微软雅黑"/>
              </a:rPr>
              <a:t>　　一代　 植物    公孙树</a:t>
            </a:r>
          </a:p>
        </p:txBody>
      </p:sp>
      <p:sp>
        <p:nvSpPr>
          <p:cNvPr id="6" name="TextBox 8">
            <a:extLst>
              <a:ext uri="{FF2B5EF4-FFF2-40B4-BE49-F238E27FC236}">
                <a16:creationId xmlns="" xmlns:a16="http://schemas.microsoft.com/office/drawing/2014/main" id="{2C85255E-52AB-4BD4-B759-CCD4E280F828}"/>
              </a:ext>
            </a:extLst>
          </p:cNvPr>
          <p:cNvSpPr txBox="1">
            <a:spLocks noChangeArrowheads="1"/>
          </p:cNvSpPr>
          <p:nvPr/>
        </p:nvSpPr>
        <p:spPr bwMode="auto">
          <a:xfrm>
            <a:off x="3179212" y="1245563"/>
            <a:ext cx="299243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100" b="1" spc="450" dirty="0">
                <a:solidFill>
                  <a:srgbClr val="FEB066"/>
                </a:solidFill>
                <a:latin typeface="微软雅黑"/>
                <a:ea typeface="微软雅黑"/>
                <a:sym typeface="微软雅黑"/>
              </a:rPr>
              <a:t>我会写</a:t>
            </a:r>
            <a:r>
              <a:rPr lang="en-US" altLang="zh-CN" sz="4100" b="1" spc="450" dirty="0">
                <a:solidFill>
                  <a:srgbClr val="FEB066"/>
                </a:solidFill>
                <a:latin typeface="微软雅黑"/>
                <a:ea typeface="微软雅黑"/>
                <a:sym typeface="微软雅黑"/>
              </a:rPr>
              <a:t>!</a:t>
            </a:r>
            <a:endParaRPr lang="zh-CN" altLang="en-US" sz="4100" b="1" spc="450" dirty="0">
              <a:solidFill>
                <a:srgbClr val="FEB066"/>
              </a:solidFill>
              <a:latin typeface="微软雅黑"/>
              <a:ea typeface="微软雅黑"/>
              <a:sym typeface="微软雅黑"/>
            </a:endParaRPr>
          </a:p>
        </p:txBody>
      </p:sp>
    </p:spTree>
    <p:extLst>
      <p:ext uri="{BB962C8B-B14F-4D97-AF65-F5344CB8AC3E}">
        <p14:creationId xmlns:p14="http://schemas.microsoft.com/office/powerpoint/2010/main" val="25622437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FC503C2-5B6A-40FB-A59A-B5A57FC72C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12" name="矩形 11">
            <a:extLst>
              <a:ext uri="{FF2B5EF4-FFF2-40B4-BE49-F238E27FC236}">
                <a16:creationId xmlns="" xmlns:a16="http://schemas.microsoft.com/office/drawing/2014/main" id="{ABD80E1C-7E2A-4CA7-83A9-87C0967EF6E2}"/>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grpSp>
        <p:nvGrpSpPr>
          <p:cNvPr id="13" name="组合 12">
            <a:extLst>
              <a:ext uri="{FF2B5EF4-FFF2-40B4-BE49-F238E27FC236}">
                <a16:creationId xmlns="" xmlns:a16="http://schemas.microsoft.com/office/drawing/2014/main" id="{1CBBE432-6DDE-4BF0-A556-1778AA301B43}"/>
              </a:ext>
            </a:extLst>
          </p:cNvPr>
          <p:cNvGrpSpPr>
            <a:grpSpLocks/>
          </p:cNvGrpSpPr>
          <p:nvPr/>
        </p:nvGrpSpPr>
        <p:grpSpPr bwMode="auto">
          <a:xfrm>
            <a:off x="2822604" y="1088321"/>
            <a:ext cx="1238294" cy="2101055"/>
            <a:chOff x="5462478" y="-429416"/>
            <a:chExt cx="1267045" cy="3672333"/>
          </a:xfrm>
        </p:grpSpPr>
        <p:sp>
          <p:nvSpPr>
            <p:cNvPr id="14" name="矩形 13">
              <a:extLst>
                <a:ext uri="{FF2B5EF4-FFF2-40B4-BE49-F238E27FC236}">
                  <a16:creationId xmlns="" xmlns:a16="http://schemas.microsoft.com/office/drawing/2014/main"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nvGrpSpPr>
            <p:cNvPr id="15" name="组合 15">
              <a:extLst>
                <a:ext uri="{FF2B5EF4-FFF2-40B4-BE49-F238E27FC236}">
                  <a16:creationId xmlns="" xmlns:a16="http://schemas.microsoft.com/office/drawing/2014/main" id="{A39A72EB-F26E-49BC-8189-286B47A4A459}"/>
                </a:ext>
              </a:extLst>
            </p:cNvPr>
            <p:cNvGrpSpPr>
              <a:grpSpLocks/>
            </p:cNvGrpSpPr>
            <p:nvPr/>
          </p:nvGrpSpPr>
          <p:grpSpPr bwMode="auto">
            <a:xfrm>
              <a:off x="5827128" y="475579"/>
              <a:ext cx="543242" cy="1876988"/>
              <a:chOff x="5733180" y="994192"/>
              <a:chExt cx="543242" cy="1876988"/>
            </a:xfrm>
          </p:grpSpPr>
          <p:grpSp>
            <p:nvGrpSpPr>
              <p:cNvPr id="18" name="组合 13">
                <a:extLst>
                  <a:ext uri="{FF2B5EF4-FFF2-40B4-BE49-F238E27FC236}">
                    <a16:creationId xmlns="" xmlns:a16="http://schemas.microsoft.com/office/drawing/2014/main" id="{618D3EB5-8E80-4B86-B6FE-983A610665CA}"/>
                  </a:ext>
                </a:extLst>
              </p:cNvPr>
              <p:cNvGrpSpPr>
                <a:grpSpLocks/>
              </p:cNvGrpSpPr>
              <p:nvPr/>
            </p:nvGrpSpPr>
            <p:grpSpPr bwMode="auto">
              <a:xfrm>
                <a:off x="5733180" y="994192"/>
                <a:ext cx="543242" cy="1876988"/>
                <a:chOff x="5434799" y="994192"/>
                <a:chExt cx="543242" cy="1876988"/>
              </a:xfrm>
            </p:grpSpPr>
            <p:sp>
              <p:nvSpPr>
                <p:cNvPr id="20" name="矩形 12">
                  <a:extLst>
                    <a:ext uri="{FF2B5EF4-FFF2-40B4-BE49-F238E27FC236}">
                      <a16:creationId xmlns="" xmlns:a16="http://schemas.microsoft.com/office/drawing/2014/main" id="{D010F412-335B-4AAE-8B8F-3E057D3848EE}"/>
                    </a:ext>
                  </a:extLst>
                </p:cNvPr>
                <p:cNvSpPr>
                  <a:spLocks noChangeArrowheads="1"/>
                </p:cNvSpPr>
                <p:nvPr/>
              </p:nvSpPr>
              <p:spPr bwMode="auto">
                <a:xfrm>
                  <a:off x="5507788" y="994192"/>
                  <a:ext cx="39726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700" dirty="0">
                      <a:solidFill>
                        <a:schemeClr val="bg1"/>
                      </a:solidFill>
                      <a:latin typeface="微软雅黑"/>
                      <a:ea typeface="微软雅黑"/>
                      <a:sym typeface="微软雅黑"/>
                    </a:rPr>
                    <a:t>3</a:t>
                  </a:r>
                  <a:endParaRPr lang="zh-CN" altLang="en-US" sz="2700" dirty="0">
                    <a:solidFill>
                      <a:schemeClr val="bg1"/>
                    </a:solidFill>
                    <a:latin typeface="微软雅黑"/>
                    <a:ea typeface="微软雅黑"/>
                    <a:sym typeface="微软雅黑"/>
                  </a:endParaRPr>
                </a:p>
              </p:txBody>
            </p:sp>
            <p:sp>
              <p:nvSpPr>
                <p:cNvPr id="21" name="矩形 33">
                  <a:extLst>
                    <a:ext uri="{FF2B5EF4-FFF2-40B4-BE49-F238E27FC236}">
                      <a16:creationId xmlns="" xmlns:a16="http://schemas.microsoft.com/office/drawing/2014/main" id="{AB5C0F74-9CF9-4E8D-85BE-1A278C6A4150}"/>
                    </a:ext>
                  </a:extLst>
                </p:cNvPr>
                <p:cNvSpPr>
                  <a:spLocks noChangeArrowheads="1"/>
                </p:cNvSpPr>
                <p:nvPr/>
              </p:nvSpPr>
              <p:spPr bwMode="auto">
                <a:xfrm>
                  <a:off x="5434799" y="1983566"/>
                  <a:ext cx="54324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叁</a:t>
                  </a:r>
                </a:p>
              </p:txBody>
            </p:sp>
          </p:grpSp>
          <p:sp>
            <p:nvSpPr>
              <p:cNvPr id="19" name="椭圆 18">
                <a:extLst>
                  <a:ext uri="{FF2B5EF4-FFF2-40B4-BE49-F238E27FC236}">
                    <a16:creationId xmlns="" xmlns:a16="http://schemas.microsoft.com/office/drawing/2014/main"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solidFill>
                    <a:schemeClr val="bg1"/>
                  </a:solidFill>
                  <a:latin typeface="微软雅黑"/>
                  <a:ea typeface="微软雅黑"/>
                  <a:sym typeface="微软雅黑"/>
                </a:endParaRPr>
              </a:p>
            </p:txBody>
          </p:sp>
        </p:grpSp>
        <p:sp>
          <p:nvSpPr>
            <p:cNvPr id="16" name="矩形 15">
              <a:extLst>
                <a:ext uri="{FF2B5EF4-FFF2-40B4-BE49-F238E27FC236}">
                  <a16:creationId xmlns="" xmlns:a16="http://schemas.microsoft.com/office/drawing/2014/main"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sp>
        <p:nvSpPr>
          <p:cNvPr id="22" name="矩形 21">
            <a:extLst>
              <a:ext uri="{FF2B5EF4-FFF2-40B4-BE49-F238E27FC236}">
                <a16:creationId xmlns="" xmlns:a16="http://schemas.microsoft.com/office/drawing/2014/main" id="{403C0B3A-CD6A-4F47-A828-8F5EC91505FD}"/>
              </a:ext>
            </a:extLst>
          </p:cNvPr>
          <p:cNvSpPr/>
          <p:nvPr/>
        </p:nvSpPr>
        <p:spPr>
          <a:xfrm>
            <a:off x="4263860" y="1592632"/>
            <a:ext cx="2747454" cy="646181"/>
          </a:xfrm>
          <a:prstGeom prst="rect">
            <a:avLst/>
          </a:prstGeom>
        </p:spPr>
        <p:txBody>
          <a:bodyPr wrap="square" lIns="0" tIns="0" rIns="0" bIns="0">
            <a:spAutoFit/>
          </a:bodyPr>
          <a:lstStyle/>
          <a:p>
            <a:pPr eaLnBrk="1" hangingPunct="1">
              <a:defRPr/>
            </a:pPr>
            <a:r>
              <a:rPr lang="zh-CN" altLang="en-US" sz="4200" spc="450" noProof="1">
                <a:solidFill>
                  <a:srgbClr val="3A90A1"/>
                </a:solidFill>
                <a:latin typeface="微软雅黑"/>
                <a:ea typeface="微软雅黑"/>
                <a:cs typeface="+mn-ea"/>
                <a:sym typeface="微软雅黑"/>
              </a:rPr>
              <a:t>课文赏识</a:t>
            </a:r>
          </a:p>
        </p:txBody>
      </p:sp>
      <p:sp>
        <p:nvSpPr>
          <p:cNvPr id="23" name="TextBox 11">
            <a:extLst>
              <a:ext uri="{FF2B5EF4-FFF2-40B4-BE49-F238E27FC236}">
                <a16:creationId xmlns="" xmlns:a16="http://schemas.microsoft.com/office/drawing/2014/main" id="{87C65CFE-868C-4F2F-AAF1-8C74FA3FD6B5}"/>
              </a:ext>
            </a:extLst>
          </p:cNvPr>
          <p:cNvSpPr txBox="1"/>
          <p:nvPr/>
        </p:nvSpPr>
        <p:spPr>
          <a:xfrm>
            <a:off x="4135255" y="2259267"/>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
        <p:nvSpPr>
          <p:cNvPr id="24" name="TextBox 11">
            <a:extLst>
              <a:ext uri="{FF2B5EF4-FFF2-40B4-BE49-F238E27FC236}">
                <a16:creationId xmlns="" xmlns:a16="http://schemas.microsoft.com/office/drawing/2014/main" id="{AFB3C0F6-7748-4D67-81FD-750DDEBC6934}"/>
              </a:ext>
            </a:extLst>
          </p:cNvPr>
          <p:cNvSpPr txBox="1"/>
          <p:nvPr/>
        </p:nvSpPr>
        <p:spPr>
          <a:xfrm>
            <a:off x="4135255" y="2442922"/>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Tree>
    <p:extLst>
      <p:ext uri="{BB962C8B-B14F-4D97-AF65-F5344CB8AC3E}">
        <p14:creationId xmlns:p14="http://schemas.microsoft.com/office/powerpoint/2010/main" val="15495336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课文赏识</a:t>
              </a:r>
            </a:p>
          </p:txBody>
        </p:sp>
      </p:grpSp>
      <p:pic>
        <p:nvPicPr>
          <p:cNvPr id="5" name="Picture 4">
            <a:extLst>
              <a:ext uri="{FF2B5EF4-FFF2-40B4-BE49-F238E27FC236}">
                <a16:creationId xmlns="" xmlns:a16="http://schemas.microsoft.com/office/drawing/2014/main" id="{28F5A6F3-3813-47DB-9C91-6FFC1F45A1F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686376" y="1557543"/>
            <a:ext cx="3329810" cy="22368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26" descr="深色木质">
            <a:extLst>
              <a:ext uri="{FF2B5EF4-FFF2-40B4-BE49-F238E27FC236}">
                <a16:creationId xmlns="" xmlns:a16="http://schemas.microsoft.com/office/drawing/2014/main" id="{E6B26420-D813-465D-AEBA-0C92DC56FBA8}"/>
              </a:ext>
            </a:extLst>
          </p:cNvPr>
          <p:cNvSpPr>
            <a:spLocks noChangeArrowheads="1"/>
          </p:cNvSpPr>
          <p:nvPr/>
        </p:nvSpPr>
        <p:spPr bwMode="auto">
          <a:xfrm>
            <a:off x="1287708" y="1478213"/>
            <a:ext cx="3330085" cy="2395486"/>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800" dirty="0">
                <a:solidFill>
                  <a:srgbClr val="3A90A1"/>
                </a:solidFill>
                <a:latin typeface="微软雅黑"/>
                <a:ea typeface="微软雅黑"/>
                <a:sym typeface="微软雅黑"/>
              </a:rPr>
              <a:t>中华鲟生命周期较长，最长寿命可达</a:t>
            </a:r>
            <a:r>
              <a:rPr lang="en-US" altLang="zh-CN" sz="1800" dirty="0">
                <a:solidFill>
                  <a:srgbClr val="3A90A1"/>
                </a:solidFill>
                <a:latin typeface="微软雅黑"/>
                <a:ea typeface="微软雅黑"/>
                <a:sym typeface="微软雅黑"/>
              </a:rPr>
              <a:t>40</a:t>
            </a:r>
            <a:r>
              <a:rPr lang="zh-CN" altLang="en-US" sz="1800" dirty="0">
                <a:solidFill>
                  <a:srgbClr val="3A90A1"/>
                </a:solidFill>
                <a:latin typeface="微软雅黑"/>
                <a:ea typeface="微软雅黑"/>
                <a:sym typeface="微软雅黑"/>
              </a:rPr>
              <a:t>龄。是中国一级重点保护野生动物，也是活化石，有“水中大熊猫”之称。具有很高的科研、药用和观赏价值。分布于中国、日本、韩国、老挝人民民主共和国和朝鲜。</a:t>
            </a:r>
            <a:endParaRPr lang="zh-CN" altLang="en-US" sz="2100" dirty="0">
              <a:solidFill>
                <a:srgbClr val="3A90A1"/>
              </a:solidFill>
              <a:latin typeface="微软雅黑"/>
              <a:ea typeface="微软雅黑"/>
              <a:sym typeface="微软雅黑"/>
            </a:endParaRPr>
          </a:p>
        </p:txBody>
      </p:sp>
    </p:spTree>
    <p:extLst>
      <p:ext uri="{BB962C8B-B14F-4D97-AF65-F5344CB8AC3E}">
        <p14:creationId xmlns:p14="http://schemas.microsoft.com/office/powerpoint/2010/main" val="28698315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1500"/>
                                        <p:tgtEl>
                                          <p:spTgt spid="5"/>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课文赏识</a:t>
              </a:r>
            </a:p>
          </p:txBody>
        </p:sp>
      </p:grpSp>
      <p:sp>
        <p:nvSpPr>
          <p:cNvPr id="5" name="Rectangle 1026" descr="深色木质">
            <a:extLst>
              <a:ext uri="{FF2B5EF4-FFF2-40B4-BE49-F238E27FC236}">
                <a16:creationId xmlns="" xmlns:a16="http://schemas.microsoft.com/office/drawing/2014/main" id="{3EEB37DF-7D9C-4D4E-9C95-8E06A94054C5}"/>
              </a:ext>
            </a:extLst>
          </p:cNvPr>
          <p:cNvSpPr>
            <a:spLocks noChangeArrowheads="1"/>
          </p:cNvSpPr>
          <p:nvPr/>
        </p:nvSpPr>
        <p:spPr bwMode="auto">
          <a:xfrm>
            <a:off x="4360589" y="1582987"/>
            <a:ext cx="4066051" cy="2395486"/>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800" dirty="0">
                <a:solidFill>
                  <a:srgbClr val="3A90A1"/>
                </a:solidFill>
                <a:latin typeface="微软雅黑"/>
                <a:ea typeface="微软雅黑"/>
                <a:sym typeface="微软雅黑"/>
              </a:rPr>
              <a:t>大熊猫已在地球上生存了至少</a:t>
            </a:r>
            <a:r>
              <a:rPr lang="en-US" altLang="zh-CN" sz="1800" dirty="0">
                <a:solidFill>
                  <a:srgbClr val="3A90A1"/>
                </a:solidFill>
                <a:latin typeface="微软雅黑"/>
                <a:ea typeface="微软雅黑"/>
                <a:sym typeface="微软雅黑"/>
              </a:rPr>
              <a:t>800</a:t>
            </a:r>
            <a:r>
              <a:rPr lang="zh-CN" altLang="en-US" sz="1800" dirty="0">
                <a:solidFill>
                  <a:srgbClr val="3A90A1"/>
                </a:solidFill>
                <a:latin typeface="微软雅黑"/>
                <a:ea typeface="微软雅黑"/>
                <a:sym typeface="微软雅黑"/>
              </a:rPr>
              <a:t>万年，被誉为“活化石”和“中国国宝”，世界自然基金会的形象大使，是世界生物多样性保护的旗舰物种。据第四次全国大熊猫野外种群调查结果，野生大熊猫仅有</a:t>
            </a:r>
            <a:r>
              <a:rPr lang="en-US" altLang="zh-CN" sz="1800" dirty="0">
                <a:solidFill>
                  <a:srgbClr val="3A90A1"/>
                </a:solidFill>
                <a:latin typeface="微软雅黑"/>
                <a:ea typeface="微软雅黑"/>
                <a:sym typeface="微软雅黑"/>
              </a:rPr>
              <a:t>1864</a:t>
            </a:r>
            <a:r>
              <a:rPr lang="zh-CN" altLang="en-US" sz="1800" dirty="0">
                <a:solidFill>
                  <a:srgbClr val="3A90A1"/>
                </a:solidFill>
                <a:latin typeface="微软雅黑"/>
                <a:ea typeface="微软雅黑"/>
                <a:sym typeface="微软雅黑"/>
              </a:rPr>
              <a:t>只，其中</a:t>
            </a:r>
            <a:r>
              <a:rPr lang="en-US" altLang="zh-CN" sz="1800" dirty="0">
                <a:solidFill>
                  <a:srgbClr val="3A90A1"/>
                </a:solidFill>
                <a:latin typeface="微软雅黑"/>
                <a:ea typeface="微软雅黑"/>
                <a:sym typeface="微软雅黑"/>
              </a:rPr>
              <a:t>80%</a:t>
            </a:r>
            <a:r>
              <a:rPr lang="zh-CN" altLang="en-US" sz="1800" dirty="0">
                <a:solidFill>
                  <a:srgbClr val="3A90A1"/>
                </a:solidFill>
                <a:latin typeface="微软雅黑"/>
                <a:ea typeface="微软雅黑"/>
                <a:sym typeface="微软雅黑"/>
              </a:rPr>
              <a:t>以上分布于四川境内，属于中国国家一级保护动物。</a:t>
            </a:r>
          </a:p>
        </p:txBody>
      </p:sp>
      <p:pic>
        <p:nvPicPr>
          <p:cNvPr id="6" name="Picture 7">
            <a:extLst>
              <a:ext uri="{FF2B5EF4-FFF2-40B4-BE49-F238E27FC236}">
                <a16:creationId xmlns="" xmlns:a16="http://schemas.microsoft.com/office/drawing/2014/main" id="{CB8DB750-4F6E-4926-A194-1DCD43D4954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108838" y="1615636"/>
            <a:ext cx="3016871" cy="2275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3862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750"/>
                                        <p:tgtEl>
                                          <p:spTgt spid="6"/>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课文赏识</a:t>
              </a:r>
            </a:p>
          </p:txBody>
        </p:sp>
      </p:grpSp>
      <p:sp>
        <p:nvSpPr>
          <p:cNvPr id="5" name="矩形 4">
            <a:extLst>
              <a:ext uri="{FF2B5EF4-FFF2-40B4-BE49-F238E27FC236}">
                <a16:creationId xmlns="" xmlns:a16="http://schemas.microsoft.com/office/drawing/2014/main" id="{05BB00E6-EBD7-43CC-B81C-1A1CB63EB409}"/>
              </a:ext>
            </a:extLst>
          </p:cNvPr>
          <p:cNvSpPr/>
          <p:nvPr/>
        </p:nvSpPr>
        <p:spPr>
          <a:xfrm>
            <a:off x="5684532" y="1278682"/>
            <a:ext cx="2310709" cy="289502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sp>
        <p:nvSpPr>
          <p:cNvPr id="6" name="Rectangle 1026" descr="深色木质">
            <a:extLst>
              <a:ext uri="{FF2B5EF4-FFF2-40B4-BE49-F238E27FC236}">
                <a16:creationId xmlns="" xmlns:a16="http://schemas.microsoft.com/office/drawing/2014/main" id="{2AA57EF5-A4CC-49EC-9010-08EFEA9CEFA2}"/>
              </a:ext>
            </a:extLst>
          </p:cNvPr>
          <p:cNvSpPr>
            <a:spLocks noChangeArrowheads="1"/>
          </p:cNvSpPr>
          <p:nvPr/>
        </p:nvSpPr>
        <p:spPr bwMode="auto">
          <a:xfrm>
            <a:off x="1355989" y="1571984"/>
            <a:ext cx="4044030" cy="2395486"/>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800" dirty="0">
                <a:solidFill>
                  <a:srgbClr val="3A90A1"/>
                </a:solidFill>
                <a:latin typeface="微软雅黑"/>
                <a:ea typeface="微软雅黑"/>
                <a:sym typeface="微软雅黑"/>
              </a:rPr>
              <a:t>银杏树的果实俗称白果，因此银杏又名白果树。银杏树生长较慢，寿命极长，自然条件下从栽种到结银杏果要二十多年，四十年后才能大量结果，因此又有人把它称作“公孙树”，有“公种而孙得食”的含义，是树中的老寿星，具有观赏、经济、药用等价值。</a:t>
            </a:r>
            <a:endParaRPr lang="zh-CN" altLang="en-US" sz="1500" dirty="0">
              <a:solidFill>
                <a:srgbClr val="3A90A1"/>
              </a:solidFill>
              <a:latin typeface="微软雅黑"/>
              <a:ea typeface="微软雅黑"/>
              <a:sym typeface="微软雅黑"/>
            </a:endParaRPr>
          </a:p>
        </p:txBody>
      </p:sp>
    </p:spTree>
    <p:extLst>
      <p:ext uri="{BB962C8B-B14F-4D97-AF65-F5344CB8AC3E}">
        <p14:creationId xmlns:p14="http://schemas.microsoft.com/office/powerpoint/2010/main" val="207162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课文赏识</a:t>
              </a:r>
            </a:p>
          </p:txBody>
        </p:sp>
      </p:grpSp>
      <p:sp>
        <p:nvSpPr>
          <p:cNvPr id="5" name="TextBox 8">
            <a:extLst>
              <a:ext uri="{FF2B5EF4-FFF2-40B4-BE49-F238E27FC236}">
                <a16:creationId xmlns="" xmlns:a16="http://schemas.microsoft.com/office/drawing/2014/main" id="{A8422083-A85D-41A2-B395-000A7A5C993E}"/>
              </a:ext>
            </a:extLst>
          </p:cNvPr>
          <p:cNvSpPr txBox="1">
            <a:spLocks noChangeArrowheads="1"/>
          </p:cNvSpPr>
          <p:nvPr/>
        </p:nvSpPr>
        <p:spPr bwMode="auto">
          <a:xfrm>
            <a:off x="1544782" y="1245563"/>
            <a:ext cx="626129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100" b="1" spc="450" dirty="0">
                <a:solidFill>
                  <a:srgbClr val="FEB066"/>
                </a:solidFill>
                <a:latin typeface="微软雅黑"/>
                <a:ea typeface="微软雅黑"/>
                <a:sym typeface="微软雅黑"/>
              </a:rPr>
              <a:t>你从中领悟到什么</a:t>
            </a:r>
            <a:r>
              <a:rPr lang="en-US" altLang="zh-CN" sz="4100" b="1" spc="450" dirty="0">
                <a:solidFill>
                  <a:srgbClr val="FEB066"/>
                </a:solidFill>
                <a:latin typeface="微软雅黑"/>
                <a:ea typeface="微软雅黑"/>
                <a:sym typeface="微软雅黑"/>
              </a:rPr>
              <a:t>?</a:t>
            </a:r>
            <a:endParaRPr lang="zh-CN" altLang="en-US" sz="4100" b="1" spc="450" dirty="0">
              <a:solidFill>
                <a:srgbClr val="FEB066"/>
              </a:solidFill>
              <a:latin typeface="微软雅黑"/>
              <a:ea typeface="微软雅黑"/>
              <a:sym typeface="微软雅黑"/>
            </a:endParaRPr>
          </a:p>
        </p:txBody>
      </p:sp>
      <p:sp>
        <p:nvSpPr>
          <p:cNvPr id="6" name="Text Box 10">
            <a:extLst>
              <a:ext uri="{FF2B5EF4-FFF2-40B4-BE49-F238E27FC236}">
                <a16:creationId xmlns="" xmlns:a16="http://schemas.microsoft.com/office/drawing/2014/main" id="{B1DC4FF9-451B-47CD-ABC3-8B9863FAC5BB}"/>
              </a:ext>
            </a:extLst>
          </p:cNvPr>
          <p:cNvSpPr txBox="1">
            <a:spLocks noChangeArrowheads="1"/>
          </p:cNvSpPr>
          <p:nvPr/>
        </p:nvSpPr>
        <p:spPr bwMode="auto">
          <a:xfrm>
            <a:off x="1337926" y="2222892"/>
            <a:ext cx="6468147" cy="1523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gn="just">
              <a:lnSpc>
                <a:spcPct val="150000"/>
              </a:lnSpc>
              <a:spcBef>
                <a:spcPct val="50000"/>
              </a:spcBef>
            </a:pPr>
            <a:r>
              <a:rPr lang="zh-CN" altLang="en-US" sz="2100" dirty="0">
                <a:solidFill>
                  <a:srgbClr val="3A90A1"/>
                </a:solidFill>
                <a:latin typeface="微软雅黑"/>
                <a:ea typeface="微软雅黑"/>
                <a:sym typeface="微软雅黑"/>
              </a:rPr>
              <a:t>　　象银杏树、大熊猫、中华鲟这样的古生物已经越来越少，许多人还不了解他们，大家想不想把这些古生物介绍给别人听，并让大家都来保护他们？</a:t>
            </a:r>
          </a:p>
        </p:txBody>
      </p:sp>
    </p:spTree>
    <p:extLst>
      <p:ext uri="{BB962C8B-B14F-4D97-AF65-F5344CB8AC3E}">
        <p14:creationId xmlns:p14="http://schemas.microsoft.com/office/powerpoint/2010/main" val="688957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课文赏识</a:t>
              </a:r>
            </a:p>
          </p:txBody>
        </p:sp>
      </p:grpSp>
      <p:sp>
        <p:nvSpPr>
          <p:cNvPr id="6" name="Text Box 10">
            <a:extLst>
              <a:ext uri="{FF2B5EF4-FFF2-40B4-BE49-F238E27FC236}">
                <a16:creationId xmlns="" xmlns:a16="http://schemas.microsoft.com/office/drawing/2014/main" id="{2073602D-183C-4E72-A0C0-550F349EBACF}"/>
              </a:ext>
            </a:extLst>
          </p:cNvPr>
          <p:cNvSpPr txBox="1">
            <a:spLocks noChangeArrowheads="1"/>
          </p:cNvSpPr>
          <p:nvPr/>
        </p:nvSpPr>
        <p:spPr bwMode="auto">
          <a:xfrm>
            <a:off x="1697202" y="1744031"/>
            <a:ext cx="6468147" cy="1523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gn="just">
              <a:lnSpc>
                <a:spcPct val="150000"/>
              </a:lnSpc>
              <a:spcBef>
                <a:spcPct val="50000"/>
              </a:spcBef>
            </a:pPr>
            <a:r>
              <a:rPr lang="zh-CN" altLang="en-US" sz="3600" b="1" dirty="0">
                <a:solidFill>
                  <a:srgbClr val="FEB066"/>
                </a:solidFill>
                <a:latin typeface="微软雅黑"/>
                <a:ea typeface="微软雅黑"/>
                <a:sym typeface="微软雅黑"/>
              </a:rPr>
              <a:t>假如</a:t>
            </a:r>
            <a:r>
              <a:rPr lang="zh-CN" altLang="en-US" sz="2700" dirty="0">
                <a:solidFill>
                  <a:srgbClr val="3A90A1"/>
                </a:solidFill>
                <a:latin typeface="微软雅黑"/>
                <a:ea typeface="微软雅黑"/>
                <a:sym typeface="微软雅黑"/>
              </a:rPr>
              <a:t>你是“活化石”，请你任选一种生物，向大家介绍一下自己吧。</a:t>
            </a:r>
          </a:p>
        </p:txBody>
      </p:sp>
    </p:spTree>
    <p:extLst>
      <p:ext uri="{BB962C8B-B14F-4D97-AF65-F5344CB8AC3E}">
        <p14:creationId xmlns:p14="http://schemas.microsoft.com/office/powerpoint/2010/main" val="10394948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 xmlns:a16="http://schemas.microsoft.com/office/drawing/2014/main" id="{56C7E88E-A851-4749-A7E6-EFD28E8700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35" name="矩形 34">
            <a:extLst>
              <a:ext uri="{FF2B5EF4-FFF2-40B4-BE49-F238E27FC236}">
                <a16:creationId xmlns="" xmlns:a16="http://schemas.microsoft.com/office/drawing/2014/main" id="{A9369686-FA7D-412F-BE41-3C9C830569DD}"/>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grpSp>
        <p:nvGrpSpPr>
          <p:cNvPr id="36" name="组合 35">
            <a:extLst>
              <a:ext uri="{FF2B5EF4-FFF2-40B4-BE49-F238E27FC236}">
                <a16:creationId xmlns="" xmlns:a16="http://schemas.microsoft.com/office/drawing/2014/main" id="{CD714720-93C6-4AD0-BCF8-4476F69D34DB}"/>
              </a:ext>
            </a:extLst>
          </p:cNvPr>
          <p:cNvGrpSpPr>
            <a:grpSpLocks/>
          </p:cNvGrpSpPr>
          <p:nvPr/>
        </p:nvGrpSpPr>
        <p:grpSpPr bwMode="auto">
          <a:xfrm>
            <a:off x="2735506" y="1159061"/>
            <a:ext cx="1238294" cy="2101055"/>
            <a:chOff x="5462478" y="-429416"/>
            <a:chExt cx="1267045" cy="3672333"/>
          </a:xfrm>
        </p:grpSpPr>
        <p:sp>
          <p:nvSpPr>
            <p:cNvPr id="37" name="矩形 36">
              <a:extLst>
                <a:ext uri="{FF2B5EF4-FFF2-40B4-BE49-F238E27FC236}">
                  <a16:creationId xmlns="" xmlns:a16="http://schemas.microsoft.com/office/drawing/2014/main" id="{B6EC7A06-2615-4B44-B7DF-D64A8015AEF2}"/>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nvGrpSpPr>
            <p:cNvPr id="38" name="组合 15">
              <a:extLst>
                <a:ext uri="{FF2B5EF4-FFF2-40B4-BE49-F238E27FC236}">
                  <a16:creationId xmlns="" xmlns:a16="http://schemas.microsoft.com/office/drawing/2014/main" id="{8E045C2F-1D31-46E6-A39A-31124FA222D2}"/>
                </a:ext>
              </a:extLst>
            </p:cNvPr>
            <p:cNvGrpSpPr>
              <a:grpSpLocks/>
            </p:cNvGrpSpPr>
            <p:nvPr/>
          </p:nvGrpSpPr>
          <p:grpSpPr bwMode="auto">
            <a:xfrm>
              <a:off x="5827126" y="475579"/>
              <a:ext cx="543246" cy="1876988"/>
              <a:chOff x="5733178" y="994192"/>
              <a:chExt cx="543246" cy="1876988"/>
            </a:xfrm>
          </p:grpSpPr>
          <p:grpSp>
            <p:nvGrpSpPr>
              <p:cNvPr id="40" name="组合 13">
                <a:extLst>
                  <a:ext uri="{FF2B5EF4-FFF2-40B4-BE49-F238E27FC236}">
                    <a16:creationId xmlns="" xmlns:a16="http://schemas.microsoft.com/office/drawing/2014/main" id="{45863FE3-08B2-4C2C-AD63-8A76882F1BAC}"/>
                  </a:ext>
                </a:extLst>
              </p:cNvPr>
              <p:cNvGrpSpPr>
                <a:grpSpLocks/>
              </p:cNvGrpSpPr>
              <p:nvPr/>
            </p:nvGrpSpPr>
            <p:grpSpPr bwMode="auto">
              <a:xfrm>
                <a:off x="5733178" y="994192"/>
                <a:ext cx="543246" cy="1876988"/>
                <a:chOff x="5434797" y="994192"/>
                <a:chExt cx="543246" cy="1876988"/>
              </a:xfrm>
            </p:grpSpPr>
            <p:sp>
              <p:nvSpPr>
                <p:cNvPr id="42" name="矩形 12">
                  <a:extLst>
                    <a:ext uri="{FF2B5EF4-FFF2-40B4-BE49-F238E27FC236}">
                      <a16:creationId xmlns="" xmlns:a16="http://schemas.microsoft.com/office/drawing/2014/main" id="{A9819D96-54BB-4DB7-97A3-80BDFD19DF09}"/>
                    </a:ext>
                  </a:extLst>
                </p:cNvPr>
                <p:cNvSpPr>
                  <a:spLocks noChangeArrowheads="1"/>
                </p:cNvSpPr>
                <p:nvPr/>
              </p:nvSpPr>
              <p:spPr bwMode="auto">
                <a:xfrm>
                  <a:off x="5434797" y="994192"/>
                  <a:ext cx="543243"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目</a:t>
                  </a:r>
                </a:p>
              </p:txBody>
            </p:sp>
            <p:sp>
              <p:nvSpPr>
                <p:cNvPr id="43" name="矩形 33">
                  <a:extLst>
                    <a:ext uri="{FF2B5EF4-FFF2-40B4-BE49-F238E27FC236}">
                      <a16:creationId xmlns="" xmlns:a16="http://schemas.microsoft.com/office/drawing/2014/main" id="{2FE99E98-4162-481A-BCA2-EDC8C04A2989}"/>
                    </a:ext>
                  </a:extLst>
                </p:cNvPr>
                <p:cNvSpPr>
                  <a:spLocks noChangeArrowheads="1"/>
                </p:cNvSpPr>
                <p:nvPr/>
              </p:nvSpPr>
              <p:spPr bwMode="auto">
                <a:xfrm>
                  <a:off x="5434800" y="1983566"/>
                  <a:ext cx="543243"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录</a:t>
                  </a:r>
                </a:p>
              </p:txBody>
            </p:sp>
          </p:grpSp>
          <p:sp>
            <p:nvSpPr>
              <p:cNvPr id="41" name="椭圆 40">
                <a:extLst>
                  <a:ext uri="{FF2B5EF4-FFF2-40B4-BE49-F238E27FC236}">
                    <a16:creationId xmlns="" xmlns:a16="http://schemas.microsoft.com/office/drawing/2014/main" id="{AC0F1C1D-52B1-42BD-91E7-4765E302FFA0}"/>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solidFill>
                    <a:schemeClr val="bg1"/>
                  </a:solidFill>
                  <a:latin typeface="微软雅黑"/>
                  <a:ea typeface="微软雅黑"/>
                  <a:sym typeface="微软雅黑"/>
                </a:endParaRPr>
              </a:p>
            </p:txBody>
          </p:sp>
        </p:grpSp>
        <p:sp>
          <p:nvSpPr>
            <p:cNvPr id="39" name="矩形 38">
              <a:extLst>
                <a:ext uri="{FF2B5EF4-FFF2-40B4-BE49-F238E27FC236}">
                  <a16:creationId xmlns="" xmlns:a16="http://schemas.microsoft.com/office/drawing/2014/main" id="{D22F2AC9-9D5D-4AF7-96CF-7B6F9D583428}"/>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grpSp>
        <p:nvGrpSpPr>
          <p:cNvPr id="44" name="组合 43">
            <a:extLst>
              <a:ext uri="{FF2B5EF4-FFF2-40B4-BE49-F238E27FC236}">
                <a16:creationId xmlns="" xmlns:a16="http://schemas.microsoft.com/office/drawing/2014/main" id="{B734FB10-6F76-45D8-84DF-3947F1AB921E}"/>
              </a:ext>
            </a:extLst>
          </p:cNvPr>
          <p:cNvGrpSpPr/>
          <p:nvPr/>
        </p:nvGrpSpPr>
        <p:grpSpPr>
          <a:xfrm>
            <a:off x="4349597" y="1008736"/>
            <a:ext cx="2274950" cy="2439655"/>
            <a:chOff x="5109565" y="1956502"/>
            <a:chExt cx="3499265" cy="3753969"/>
          </a:xfrm>
        </p:grpSpPr>
        <p:sp>
          <p:nvSpPr>
            <p:cNvPr id="45" name="椭圆 44">
              <a:extLst>
                <a:ext uri="{FF2B5EF4-FFF2-40B4-BE49-F238E27FC236}">
                  <a16:creationId xmlns="" xmlns:a16="http://schemas.microsoft.com/office/drawing/2014/main" id="{7396357B-AEAF-4C2C-8ED4-9A38F4EE0691}"/>
                </a:ext>
              </a:extLst>
            </p:cNvPr>
            <p:cNvSpPr/>
            <p:nvPr/>
          </p:nvSpPr>
          <p:spPr>
            <a:xfrm>
              <a:off x="5109566" y="5000089"/>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100" dirty="0">
                  <a:solidFill>
                    <a:schemeClr val="bg1"/>
                  </a:solidFill>
                  <a:latin typeface="微软雅黑"/>
                  <a:ea typeface="微软雅黑"/>
                  <a:sym typeface="微软雅黑"/>
                </a:rPr>
                <a:t>4</a:t>
              </a:r>
              <a:endParaRPr lang="zh-CN" altLang="en-US" sz="2100" dirty="0">
                <a:solidFill>
                  <a:schemeClr val="bg1"/>
                </a:solidFill>
                <a:latin typeface="微软雅黑"/>
                <a:ea typeface="微软雅黑"/>
                <a:sym typeface="微软雅黑"/>
              </a:endParaRPr>
            </a:p>
          </p:txBody>
        </p:sp>
        <p:sp>
          <p:nvSpPr>
            <p:cNvPr id="46" name="椭圆 45">
              <a:extLst>
                <a:ext uri="{FF2B5EF4-FFF2-40B4-BE49-F238E27FC236}">
                  <a16:creationId xmlns="" xmlns:a16="http://schemas.microsoft.com/office/drawing/2014/main" id="{E6BC6220-39B9-4DBD-B85A-2296CA50BCF0}"/>
                </a:ext>
              </a:extLst>
            </p:cNvPr>
            <p:cNvSpPr/>
            <p:nvPr/>
          </p:nvSpPr>
          <p:spPr>
            <a:xfrm>
              <a:off x="5109566" y="2922651"/>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100" dirty="0">
                  <a:solidFill>
                    <a:schemeClr val="bg1"/>
                  </a:solidFill>
                  <a:latin typeface="微软雅黑"/>
                  <a:ea typeface="微软雅黑"/>
                  <a:sym typeface="微软雅黑"/>
                </a:rPr>
                <a:t>2</a:t>
              </a:r>
              <a:endParaRPr lang="zh-CN" altLang="en-US" sz="2100" dirty="0">
                <a:solidFill>
                  <a:schemeClr val="bg1"/>
                </a:solidFill>
                <a:latin typeface="微软雅黑"/>
                <a:ea typeface="微软雅黑"/>
                <a:sym typeface="微软雅黑"/>
              </a:endParaRPr>
            </a:p>
          </p:txBody>
        </p:sp>
        <p:sp>
          <p:nvSpPr>
            <p:cNvPr id="47" name="椭圆 46">
              <a:extLst>
                <a:ext uri="{FF2B5EF4-FFF2-40B4-BE49-F238E27FC236}">
                  <a16:creationId xmlns="" xmlns:a16="http://schemas.microsoft.com/office/drawing/2014/main" id="{89780EA8-6319-4F14-B43C-414D05D72F05}"/>
                </a:ext>
              </a:extLst>
            </p:cNvPr>
            <p:cNvSpPr/>
            <p:nvPr/>
          </p:nvSpPr>
          <p:spPr>
            <a:xfrm>
              <a:off x="5109565" y="1956502"/>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100" dirty="0">
                  <a:solidFill>
                    <a:schemeClr val="bg1"/>
                  </a:solidFill>
                  <a:latin typeface="微软雅黑"/>
                  <a:ea typeface="微软雅黑"/>
                  <a:sym typeface="微软雅黑"/>
                </a:rPr>
                <a:t>1</a:t>
              </a:r>
              <a:endParaRPr lang="zh-CN" altLang="en-US" sz="2100" dirty="0">
                <a:solidFill>
                  <a:schemeClr val="bg1"/>
                </a:solidFill>
                <a:latin typeface="微软雅黑"/>
                <a:ea typeface="微软雅黑"/>
                <a:sym typeface="微软雅黑"/>
              </a:endParaRPr>
            </a:p>
          </p:txBody>
        </p:sp>
        <p:sp>
          <p:nvSpPr>
            <p:cNvPr id="48" name="椭圆 47">
              <a:extLst>
                <a:ext uri="{FF2B5EF4-FFF2-40B4-BE49-F238E27FC236}">
                  <a16:creationId xmlns="" xmlns:a16="http://schemas.microsoft.com/office/drawing/2014/main" id="{1C303DE8-3A87-4865-80D1-A4FE3CC00C21}"/>
                </a:ext>
              </a:extLst>
            </p:cNvPr>
            <p:cNvSpPr/>
            <p:nvPr/>
          </p:nvSpPr>
          <p:spPr>
            <a:xfrm>
              <a:off x="5109566" y="4019426"/>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100" dirty="0">
                  <a:solidFill>
                    <a:schemeClr val="bg1"/>
                  </a:solidFill>
                  <a:latin typeface="微软雅黑"/>
                  <a:ea typeface="微软雅黑"/>
                  <a:sym typeface="微软雅黑"/>
                </a:rPr>
                <a:t>3</a:t>
              </a:r>
              <a:endParaRPr lang="zh-CN" altLang="en-US" sz="2100" dirty="0">
                <a:solidFill>
                  <a:schemeClr val="bg1"/>
                </a:solidFill>
                <a:latin typeface="微软雅黑"/>
                <a:ea typeface="微软雅黑"/>
                <a:sym typeface="微软雅黑"/>
              </a:endParaRPr>
            </a:p>
          </p:txBody>
        </p:sp>
        <p:grpSp>
          <p:nvGrpSpPr>
            <p:cNvPr id="49" name="组合 48">
              <a:extLst>
                <a:ext uri="{FF2B5EF4-FFF2-40B4-BE49-F238E27FC236}">
                  <a16:creationId xmlns="" xmlns:a16="http://schemas.microsoft.com/office/drawing/2014/main" id="{C4D9C13A-6821-48F3-A14D-9859BDA37F53}"/>
                </a:ext>
              </a:extLst>
            </p:cNvPr>
            <p:cNvGrpSpPr/>
            <p:nvPr/>
          </p:nvGrpSpPr>
          <p:grpSpPr>
            <a:xfrm>
              <a:off x="5948176" y="2049655"/>
              <a:ext cx="2660654" cy="497263"/>
              <a:chOff x="3382716" y="1416565"/>
              <a:chExt cx="2660654" cy="497263"/>
            </a:xfrm>
            <a:noFill/>
          </p:grpSpPr>
          <p:sp>
            <p:nvSpPr>
              <p:cNvPr id="59" name="燕尾形 12">
                <a:extLst>
                  <a:ext uri="{FF2B5EF4-FFF2-40B4-BE49-F238E27FC236}">
                    <a16:creationId xmlns="" xmlns:a16="http://schemas.microsoft.com/office/drawing/2014/main" id="{134B047F-916B-456C-90F9-EE41D3821C2F}"/>
                  </a:ext>
                </a:extLst>
              </p:cNvPr>
              <p:cNvSpPr/>
              <p:nvPr/>
            </p:nvSpPr>
            <p:spPr>
              <a:xfrm>
                <a:off x="3382716" y="1432965"/>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65000"/>
                    </a:schemeClr>
                  </a:solidFill>
                  <a:latin typeface="微软雅黑"/>
                  <a:ea typeface="微软雅黑"/>
                  <a:sym typeface="微软雅黑"/>
                </a:endParaRPr>
              </a:p>
            </p:txBody>
          </p:sp>
          <p:sp>
            <p:nvSpPr>
              <p:cNvPr id="60" name="矩形 59">
                <a:extLst>
                  <a:ext uri="{FF2B5EF4-FFF2-40B4-BE49-F238E27FC236}">
                    <a16:creationId xmlns="" xmlns:a16="http://schemas.microsoft.com/office/drawing/2014/main" id="{A0D57E87-9252-42CD-B18B-3DCBA30F5ED4}"/>
                  </a:ext>
                </a:extLst>
              </p:cNvPr>
              <p:cNvSpPr/>
              <p:nvPr/>
            </p:nvSpPr>
            <p:spPr>
              <a:xfrm>
                <a:off x="3836565" y="1416565"/>
                <a:ext cx="1822644" cy="497263"/>
              </a:xfrm>
              <a:prstGeom prst="rect">
                <a:avLst/>
              </a:prstGeom>
              <a:grpFill/>
              <a:ln>
                <a:noFill/>
              </a:ln>
            </p:spPr>
            <p:txBody>
              <a:bodyPr wrap="none">
                <a:spAutoFit/>
              </a:bodyPr>
              <a:lstStyle/>
              <a:p>
                <a:pPr algn="ctr" fontAlgn="base">
                  <a:spcBef>
                    <a:spcPct val="0"/>
                  </a:spcBef>
                  <a:spcAft>
                    <a:spcPct val="0"/>
                  </a:spcAft>
                </a:pPr>
                <a:r>
                  <a:rPr lang="zh-CN" altLang="en-US" sz="1500" spc="450" dirty="0">
                    <a:solidFill>
                      <a:schemeClr val="bg1">
                        <a:lumMod val="50000"/>
                      </a:schemeClr>
                    </a:solidFill>
                    <a:latin typeface="微软雅黑"/>
                    <a:ea typeface="微软雅黑"/>
                    <a:sym typeface="微软雅黑"/>
                  </a:rPr>
                  <a:t>背景知识</a:t>
                </a:r>
              </a:p>
            </p:txBody>
          </p:sp>
        </p:grpSp>
        <p:grpSp>
          <p:nvGrpSpPr>
            <p:cNvPr id="50" name="组合 49">
              <a:extLst>
                <a:ext uri="{FF2B5EF4-FFF2-40B4-BE49-F238E27FC236}">
                  <a16:creationId xmlns="" xmlns:a16="http://schemas.microsoft.com/office/drawing/2014/main" id="{AC541CC0-2D61-418E-839D-1B5D5ED07C6F}"/>
                </a:ext>
              </a:extLst>
            </p:cNvPr>
            <p:cNvGrpSpPr/>
            <p:nvPr/>
          </p:nvGrpSpPr>
          <p:grpSpPr>
            <a:xfrm>
              <a:off x="5948176" y="3040952"/>
              <a:ext cx="2660654" cy="497263"/>
              <a:chOff x="4463689" y="2321948"/>
              <a:chExt cx="2660654" cy="497263"/>
            </a:xfrm>
            <a:noFill/>
          </p:grpSpPr>
          <p:sp>
            <p:nvSpPr>
              <p:cNvPr id="57" name="燕尾形 15">
                <a:extLst>
                  <a:ext uri="{FF2B5EF4-FFF2-40B4-BE49-F238E27FC236}">
                    <a16:creationId xmlns="" xmlns:a16="http://schemas.microsoft.com/office/drawing/2014/main" id="{E240D581-5CD2-4ECF-A878-D066B68788AB}"/>
                  </a:ext>
                </a:extLst>
              </p:cNvPr>
              <p:cNvSpPr/>
              <p:nvPr/>
            </p:nvSpPr>
            <p:spPr>
              <a:xfrm>
                <a:off x="4463689" y="2325220"/>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chemeClr val="bg1">
                      <a:lumMod val="65000"/>
                    </a:schemeClr>
                  </a:solidFill>
                  <a:latin typeface="微软雅黑"/>
                  <a:ea typeface="微软雅黑"/>
                  <a:sym typeface="微软雅黑"/>
                </a:endParaRPr>
              </a:p>
            </p:txBody>
          </p:sp>
          <p:sp>
            <p:nvSpPr>
              <p:cNvPr id="58" name="矩形 57">
                <a:extLst>
                  <a:ext uri="{FF2B5EF4-FFF2-40B4-BE49-F238E27FC236}">
                    <a16:creationId xmlns="" xmlns:a16="http://schemas.microsoft.com/office/drawing/2014/main" id="{E633BFF0-72D4-4731-8FAA-D1604AF64229}"/>
                  </a:ext>
                </a:extLst>
              </p:cNvPr>
              <p:cNvSpPr/>
              <p:nvPr/>
            </p:nvSpPr>
            <p:spPr>
              <a:xfrm>
                <a:off x="4912043" y="2321948"/>
                <a:ext cx="1822644" cy="497263"/>
              </a:xfrm>
              <a:prstGeom prst="rect">
                <a:avLst/>
              </a:prstGeom>
              <a:grpFill/>
              <a:ln>
                <a:noFill/>
              </a:ln>
            </p:spPr>
            <p:txBody>
              <a:bodyPr wrap="none">
                <a:spAutoFit/>
              </a:bodyPr>
              <a:lstStyle/>
              <a:p>
                <a:pPr algn="ctr" fontAlgn="base">
                  <a:spcBef>
                    <a:spcPct val="0"/>
                  </a:spcBef>
                  <a:spcAft>
                    <a:spcPct val="0"/>
                  </a:spcAft>
                </a:pPr>
                <a:r>
                  <a:rPr lang="zh-CN" altLang="en-US" sz="1500" spc="450" dirty="0">
                    <a:solidFill>
                      <a:schemeClr val="bg1">
                        <a:lumMod val="50000"/>
                      </a:schemeClr>
                    </a:solidFill>
                    <a:latin typeface="微软雅黑"/>
                    <a:ea typeface="微软雅黑"/>
                    <a:sym typeface="微软雅黑"/>
                  </a:rPr>
                  <a:t>字词学习</a:t>
                </a:r>
              </a:p>
            </p:txBody>
          </p:sp>
        </p:grpSp>
        <p:grpSp>
          <p:nvGrpSpPr>
            <p:cNvPr id="51" name="组合 50">
              <a:extLst>
                <a:ext uri="{FF2B5EF4-FFF2-40B4-BE49-F238E27FC236}">
                  <a16:creationId xmlns="" xmlns:a16="http://schemas.microsoft.com/office/drawing/2014/main" id="{F4B0C66C-FAEC-4606-B098-9CF08525CB31}"/>
                </a:ext>
              </a:extLst>
            </p:cNvPr>
            <p:cNvGrpSpPr/>
            <p:nvPr/>
          </p:nvGrpSpPr>
          <p:grpSpPr>
            <a:xfrm>
              <a:off x="5948176" y="4151307"/>
              <a:ext cx="2660654" cy="497264"/>
              <a:chOff x="5477852" y="3215763"/>
              <a:chExt cx="2660654" cy="497264"/>
            </a:xfrm>
            <a:noFill/>
          </p:grpSpPr>
          <p:sp>
            <p:nvSpPr>
              <p:cNvPr id="55" name="燕尾形 18">
                <a:extLst>
                  <a:ext uri="{FF2B5EF4-FFF2-40B4-BE49-F238E27FC236}">
                    <a16:creationId xmlns="" xmlns:a16="http://schemas.microsoft.com/office/drawing/2014/main" id="{55AC7005-5848-4035-8396-AD89CB85F81A}"/>
                  </a:ext>
                </a:extLst>
              </p:cNvPr>
              <p:cNvSpPr/>
              <p:nvPr/>
            </p:nvSpPr>
            <p:spPr>
              <a:xfrm>
                <a:off x="5477852" y="3221290"/>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chemeClr val="bg1">
                      <a:lumMod val="65000"/>
                    </a:schemeClr>
                  </a:solidFill>
                  <a:latin typeface="微软雅黑"/>
                  <a:ea typeface="微软雅黑"/>
                  <a:sym typeface="微软雅黑"/>
                </a:endParaRPr>
              </a:p>
            </p:txBody>
          </p:sp>
          <p:sp>
            <p:nvSpPr>
              <p:cNvPr id="56" name="矩形 55">
                <a:extLst>
                  <a:ext uri="{FF2B5EF4-FFF2-40B4-BE49-F238E27FC236}">
                    <a16:creationId xmlns="" xmlns:a16="http://schemas.microsoft.com/office/drawing/2014/main" id="{8FECEFAD-3166-4ACA-96E0-2100929EA46B}"/>
                  </a:ext>
                </a:extLst>
              </p:cNvPr>
              <p:cNvSpPr/>
              <p:nvPr/>
            </p:nvSpPr>
            <p:spPr>
              <a:xfrm>
                <a:off x="5931822" y="3215763"/>
                <a:ext cx="1822644" cy="497264"/>
              </a:xfrm>
              <a:prstGeom prst="rect">
                <a:avLst/>
              </a:prstGeom>
              <a:grpFill/>
              <a:ln>
                <a:noFill/>
              </a:ln>
            </p:spPr>
            <p:txBody>
              <a:bodyPr wrap="none">
                <a:spAutoFit/>
              </a:bodyPr>
              <a:lstStyle/>
              <a:p>
                <a:pPr algn="ctr" fontAlgn="base">
                  <a:spcBef>
                    <a:spcPct val="0"/>
                  </a:spcBef>
                  <a:spcAft>
                    <a:spcPct val="0"/>
                  </a:spcAft>
                </a:pPr>
                <a:r>
                  <a:rPr lang="zh-CN" altLang="en-US" sz="1500" spc="450" dirty="0">
                    <a:solidFill>
                      <a:schemeClr val="bg1">
                        <a:lumMod val="50000"/>
                      </a:schemeClr>
                    </a:solidFill>
                    <a:latin typeface="微软雅黑"/>
                    <a:ea typeface="微软雅黑"/>
                    <a:sym typeface="微软雅黑"/>
                  </a:rPr>
                  <a:t>课文赏识</a:t>
                </a:r>
              </a:p>
            </p:txBody>
          </p:sp>
        </p:grpSp>
        <p:grpSp>
          <p:nvGrpSpPr>
            <p:cNvPr id="52" name="组合 51">
              <a:extLst>
                <a:ext uri="{FF2B5EF4-FFF2-40B4-BE49-F238E27FC236}">
                  <a16:creationId xmlns="" xmlns:a16="http://schemas.microsoft.com/office/drawing/2014/main" id="{2E3AD071-4B43-4E78-A7EC-B46356B91D6E}"/>
                </a:ext>
              </a:extLst>
            </p:cNvPr>
            <p:cNvGrpSpPr/>
            <p:nvPr/>
          </p:nvGrpSpPr>
          <p:grpSpPr>
            <a:xfrm>
              <a:off x="5948176" y="5141089"/>
              <a:ext cx="2660654" cy="497264"/>
              <a:chOff x="4469388" y="4105117"/>
              <a:chExt cx="2660654" cy="497264"/>
            </a:xfrm>
            <a:noFill/>
          </p:grpSpPr>
          <p:sp>
            <p:nvSpPr>
              <p:cNvPr id="53" name="燕尾形 21">
                <a:extLst>
                  <a:ext uri="{FF2B5EF4-FFF2-40B4-BE49-F238E27FC236}">
                    <a16:creationId xmlns="" xmlns:a16="http://schemas.microsoft.com/office/drawing/2014/main" id="{6DCD1CDA-2E3E-4CF0-A07C-C42E22087145}"/>
                  </a:ext>
                </a:extLst>
              </p:cNvPr>
              <p:cNvSpPr/>
              <p:nvPr/>
            </p:nvSpPr>
            <p:spPr>
              <a:xfrm>
                <a:off x="4469388" y="4122389"/>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65000"/>
                    </a:schemeClr>
                  </a:solidFill>
                  <a:latin typeface="微软雅黑"/>
                  <a:ea typeface="微软雅黑"/>
                  <a:sym typeface="微软雅黑"/>
                </a:endParaRPr>
              </a:p>
            </p:txBody>
          </p:sp>
          <p:sp>
            <p:nvSpPr>
              <p:cNvPr id="54" name="矩形 53">
                <a:extLst>
                  <a:ext uri="{FF2B5EF4-FFF2-40B4-BE49-F238E27FC236}">
                    <a16:creationId xmlns="" xmlns:a16="http://schemas.microsoft.com/office/drawing/2014/main" id="{9C54FE5D-876F-4FB1-8EBC-811062DF5040}"/>
                  </a:ext>
                </a:extLst>
              </p:cNvPr>
              <p:cNvSpPr/>
              <p:nvPr/>
            </p:nvSpPr>
            <p:spPr>
              <a:xfrm>
                <a:off x="4948967" y="4105117"/>
                <a:ext cx="1822644" cy="497264"/>
              </a:xfrm>
              <a:prstGeom prst="rect">
                <a:avLst/>
              </a:prstGeom>
              <a:grpFill/>
              <a:ln>
                <a:noFill/>
              </a:ln>
            </p:spPr>
            <p:txBody>
              <a:bodyPr wrap="none">
                <a:spAutoFit/>
              </a:bodyPr>
              <a:lstStyle/>
              <a:p>
                <a:pPr algn="ctr" fontAlgn="base">
                  <a:spcBef>
                    <a:spcPct val="0"/>
                  </a:spcBef>
                  <a:spcAft>
                    <a:spcPct val="0"/>
                  </a:spcAft>
                </a:pPr>
                <a:r>
                  <a:rPr lang="zh-CN" altLang="en-US" sz="1500" spc="450" dirty="0">
                    <a:solidFill>
                      <a:schemeClr val="bg1">
                        <a:lumMod val="50000"/>
                      </a:schemeClr>
                    </a:solidFill>
                    <a:latin typeface="微软雅黑"/>
                    <a:ea typeface="微软雅黑"/>
                    <a:sym typeface="微软雅黑"/>
                  </a:rPr>
                  <a:t>拓展学习</a:t>
                </a:r>
              </a:p>
            </p:txBody>
          </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14:presetBounceEnd="58000">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14:bounceEnd="58000">
                                          <p:cBhvr additive="base">
                                            <p:cTn id="23" dur="1000" fill="hold"/>
                                            <p:tgtEl>
                                              <p:spTgt spid="44"/>
                                            </p:tgtEl>
                                            <p:attrNameLst>
                                              <p:attrName>ppt_x</p:attrName>
                                            </p:attrNameLst>
                                          </p:cBhvr>
                                          <p:tavLst>
                                            <p:tav tm="0">
                                              <p:val>
                                                <p:strVal val="0-#ppt_w/2"/>
                                              </p:val>
                                            </p:tav>
                                            <p:tav tm="100000">
                                              <p:val>
                                                <p:strVal val="#ppt_x"/>
                                              </p:val>
                                            </p:tav>
                                          </p:tavLst>
                                        </p:anim>
                                        <p:anim calcmode="lin" valueType="num" p14:bounceEnd="58000">
                                          <p:cBhvr additive="base">
                                            <p:cTn id="2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0-#ppt_w/2"/>
                                              </p:val>
                                            </p:tav>
                                            <p:tav tm="100000">
                                              <p:val>
                                                <p:strVal val="#ppt_x"/>
                                              </p:val>
                                            </p:tav>
                                          </p:tavLst>
                                        </p:anim>
                                        <p:anim calcmode="lin" valueType="num">
                                          <p:cBhvr additive="base">
                                            <p:cTn id="2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FC503C2-5B6A-40FB-A59A-B5A57FC72C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12" name="矩形 11">
            <a:extLst>
              <a:ext uri="{FF2B5EF4-FFF2-40B4-BE49-F238E27FC236}">
                <a16:creationId xmlns="" xmlns:a16="http://schemas.microsoft.com/office/drawing/2014/main" id="{ABD80E1C-7E2A-4CA7-83A9-87C0967EF6E2}"/>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grpSp>
        <p:nvGrpSpPr>
          <p:cNvPr id="13" name="组合 12">
            <a:extLst>
              <a:ext uri="{FF2B5EF4-FFF2-40B4-BE49-F238E27FC236}">
                <a16:creationId xmlns="" xmlns:a16="http://schemas.microsoft.com/office/drawing/2014/main" id="{1CBBE432-6DDE-4BF0-A556-1778AA301B43}"/>
              </a:ext>
            </a:extLst>
          </p:cNvPr>
          <p:cNvGrpSpPr>
            <a:grpSpLocks/>
          </p:cNvGrpSpPr>
          <p:nvPr/>
        </p:nvGrpSpPr>
        <p:grpSpPr bwMode="auto">
          <a:xfrm>
            <a:off x="2822604" y="1088321"/>
            <a:ext cx="1238294" cy="2101055"/>
            <a:chOff x="5462478" y="-429416"/>
            <a:chExt cx="1267045" cy="3672333"/>
          </a:xfrm>
        </p:grpSpPr>
        <p:sp>
          <p:nvSpPr>
            <p:cNvPr id="14" name="矩形 13">
              <a:extLst>
                <a:ext uri="{FF2B5EF4-FFF2-40B4-BE49-F238E27FC236}">
                  <a16:creationId xmlns="" xmlns:a16="http://schemas.microsoft.com/office/drawing/2014/main"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nvGrpSpPr>
            <p:cNvPr id="15" name="组合 15">
              <a:extLst>
                <a:ext uri="{FF2B5EF4-FFF2-40B4-BE49-F238E27FC236}">
                  <a16:creationId xmlns="" xmlns:a16="http://schemas.microsoft.com/office/drawing/2014/main" id="{A39A72EB-F26E-49BC-8189-286B47A4A459}"/>
                </a:ext>
              </a:extLst>
            </p:cNvPr>
            <p:cNvGrpSpPr>
              <a:grpSpLocks/>
            </p:cNvGrpSpPr>
            <p:nvPr/>
          </p:nvGrpSpPr>
          <p:grpSpPr bwMode="auto">
            <a:xfrm>
              <a:off x="5827128" y="475579"/>
              <a:ext cx="543242" cy="1876988"/>
              <a:chOff x="5733180" y="994192"/>
              <a:chExt cx="543242" cy="1876988"/>
            </a:xfrm>
          </p:grpSpPr>
          <p:grpSp>
            <p:nvGrpSpPr>
              <p:cNvPr id="18" name="组合 13">
                <a:extLst>
                  <a:ext uri="{FF2B5EF4-FFF2-40B4-BE49-F238E27FC236}">
                    <a16:creationId xmlns="" xmlns:a16="http://schemas.microsoft.com/office/drawing/2014/main" id="{618D3EB5-8E80-4B86-B6FE-983A610665CA}"/>
                  </a:ext>
                </a:extLst>
              </p:cNvPr>
              <p:cNvGrpSpPr>
                <a:grpSpLocks/>
              </p:cNvGrpSpPr>
              <p:nvPr/>
            </p:nvGrpSpPr>
            <p:grpSpPr bwMode="auto">
              <a:xfrm>
                <a:off x="5733180" y="994192"/>
                <a:ext cx="543242" cy="1876988"/>
                <a:chOff x="5434799" y="994192"/>
                <a:chExt cx="543242" cy="1876988"/>
              </a:xfrm>
            </p:grpSpPr>
            <p:sp>
              <p:nvSpPr>
                <p:cNvPr id="20" name="矩形 12">
                  <a:extLst>
                    <a:ext uri="{FF2B5EF4-FFF2-40B4-BE49-F238E27FC236}">
                      <a16:creationId xmlns="" xmlns:a16="http://schemas.microsoft.com/office/drawing/2014/main" id="{D010F412-335B-4AAE-8B8F-3E057D3848EE}"/>
                    </a:ext>
                  </a:extLst>
                </p:cNvPr>
                <p:cNvSpPr>
                  <a:spLocks noChangeArrowheads="1"/>
                </p:cNvSpPr>
                <p:nvPr/>
              </p:nvSpPr>
              <p:spPr bwMode="auto">
                <a:xfrm>
                  <a:off x="5507788" y="994192"/>
                  <a:ext cx="39726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700" dirty="0">
                      <a:solidFill>
                        <a:schemeClr val="bg1"/>
                      </a:solidFill>
                      <a:latin typeface="微软雅黑"/>
                      <a:ea typeface="微软雅黑"/>
                      <a:sym typeface="微软雅黑"/>
                    </a:rPr>
                    <a:t>4</a:t>
                  </a:r>
                  <a:endParaRPr lang="zh-CN" altLang="en-US" sz="2700" dirty="0">
                    <a:solidFill>
                      <a:schemeClr val="bg1"/>
                    </a:solidFill>
                    <a:latin typeface="微软雅黑"/>
                    <a:ea typeface="微软雅黑"/>
                    <a:sym typeface="微软雅黑"/>
                  </a:endParaRPr>
                </a:p>
              </p:txBody>
            </p:sp>
            <p:sp>
              <p:nvSpPr>
                <p:cNvPr id="21" name="矩形 33">
                  <a:extLst>
                    <a:ext uri="{FF2B5EF4-FFF2-40B4-BE49-F238E27FC236}">
                      <a16:creationId xmlns="" xmlns:a16="http://schemas.microsoft.com/office/drawing/2014/main" id="{AB5C0F74-9CF9-4E8D-85BE-1A278C6A4150}"/>
                    </a:ext>
                  </a:extLst>
                </p:cNvPr>
                <p:cNvSpPr>
                  <a:spLocks noChangeArrowheads="1"/>
                </p:cNvSpPr>
                <p:nvPr/>
              </p:nvSpPr>
              <p:spPr bwMode="auto">
                <a:xfrm>
                  <a:off x="5434799" y="1983566"/>
                  <a:ext cx="54324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肆</a:t>
                  </a:r>
                </a:p>
              </p:txBody>
            </p:sp>
          </p:grpSp>
          <p:sp>
            <p:nvSpPr>
              <p:cNvPr id="19" name="椭圆 18">
                <a:extLst>
                  <a:ext uri="{FF2B5EF4-FFF2-40B4-BE49-F238E27FC236}">
                    <a16:creationId xmlns="" xmlns:a16="http://schemas.microsoft.com/office/drawing/2014/main"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solidFill>
                    <a:schemeClr val="bg1"/>
                  </a:solidFill>
                  <a:latin typeface="微软雅黑"/>
                  <a:ea typeface="微软雅黑"/>
                  <a:sym typeface="微软雅黑"/>
                </a:endParaRPr>
              </a:p>
            </p:txBody>
          </p:sp>
        </p:grpSp>
        <p:sp>
          <p:nvSpPr>
            <p:cNvPr id="16" name="矩形 15">
              <a:extLst>
                <a:ext uri="{FF2B5EF4-FFF2-40B4-BE49-F238E27FC236}">
                  <a16:creationId xmlns="" xmlns:a16="http://schemas.microsoft.com/office/drawing/2014/main"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sp>
        <p:nvSpPr>
          <p:cNvPr id="22" name="矩形 21">
            <a:extLst>
              <a:ext uri="{FF2B5EF4-FFF2-40B4-BE49-F238E27FC236}">
                <a16:creationId xmlns="" xmlns:a16="http://schemas.microsoft.com/office/drawing/2014/main" id="{403C0B3A-CD6A-4F47-A828-8F5EC91505FD}"/>
              </a:ext>
            </a:extLst>
          </p:cNvPr>
          <p:cNvSpPr/>
          <p:nvPr/>
        </p:nvSpPr>
        <p:spPr>
          <a:xfrm>
            <a:off x="4263860" y="1592632"/>
            <a:ext cx="2747454" cy="646181"/>
          </a:xfrm>
          <a:prstGeom prst="rect">
            <a:avLst/>
          </a:prstGeom>
        </p:spPr>
        <p:txBody>
          <a:bodyPr wrap="square" lIns="0" tIns="0" rIns="0" bIns="0">
            <a:spAutoFit/>
          </a:bodyPr>
          <a:lstStyle/>
          <a:p>
            <a:pPr eaLnBrk="1" hangingPunct="1">
              <a:defRPr/>
            </a:pPr>
            <a:r>
              <a:rPr lang="zh-CN" altLang="en-US" sz="4200" spc="450" noProof="1">
                <a:solidFill>
                  <a:srgbClr val="3A90A1"/>
                </a:solidFill>
                <a:latin typeface="微软雅黑"/>
                <a:ea typeface="微软雅黑"/>
                <a:cs typeface="+mn-ea"/>
                <a:sym typeface="微软雅黑"/>
              </a:rPr>
              <a:t>拓展学习</a:t>
            </a:r>
          </a:p>
        </p:txBody>
      </p:sp>
      <p:sp>
        <p:nvSpPr>
          <p:cNvPr id="23" name="TextBox 11">
            <a:extLst>
              <a:ext uri="{FF2B5EF4-FFF2-40B4-BE49-F238E27FC236}">
                <a16:creationId xmlns="" xmlns:a16="http://schemas.microsoft.com/office/drawing/2014/main" id="{87C65CFE-868C-4F2F-AAF1-8C74FA3FD6B5}"/>
              </a:ext>
            </a:extLst>
          </p:cNvPr>
          <p:cNvSpPr txBox="1"/>
          <p:nvPr/>
        </p:nvSpPr>
        <p:spPr>
          <a:xfrm>
            <a:off x="4135255" y="2259267"/>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
        <p:nvSpPr>
          <p:cNvPr id="24" name="TextBox 11">
            <a:extLst>
              <a:ext uri="{FF2B5EF4-FFF2-40B4-BE49-F238E27FC236}">
                <a16:creationId xmlns="" xmlns:a16="http://schemas.microsoft.com/office/drawing/2014/main" id="{AFB3C0F6-7748-4D67-81FD-750DDEBC6934}"/>
              </a:ext>
            </a:extLst>
          </p:cNvPr>
          <p:cNvSpPr txBox="1"/>
          <p:nvPr/>
        </p:nvSpPr>
        <p:spPr>
          <a:xfrm>
            <a:off x="4135255" y="2442922"/>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Tree>
    <p:extLst>
      <p:ext uri="{BB962C8B-B14F-4D97-AF65-F5344CB8AC3E}">
        <p14:creationId xmlns:p14="http://schemas.microsoft.com/office/powerpoint/2010/main" val="17362834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拓展学习</a:t>
              </a:r>
            </a:p>
          </p:txBody>
        </p:sp>
      </p:grpSp>
      <p:sp>
        <p:nvSpPr>
          <p:cNvPr id="5" name="TextBox 8">
            <a:extLst>
              <a:ext uri="{FF2B5EF4-FFF2-40B4-BE49-F238E27FC236}">
                <a16:creationId xmlns="" xmlns:a16="http://schemas.microsoft.com/office/drawing/2014/main" id="{7BF03734-B007-487C-92F9-20DDDC698F68}"/>
              </a:ext>
            </a:extLst>
          </p:cNvPr>
          <p:cNvSpPr txBox="1">
            <a:spLocks noChangeArrowheads="1"/>
          </p:cNvSpPr>
          <p:nvPr/>
        </p:nvSpPr>
        <p:spPr bwMode="auto">
          <a:xfrm>
            <a:off x="1479460" y="1299980"/>
            <a:ext cx="626129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100" b="1" spc="450" dirty="0">
                <a:solidFill>
                  <a:srgbClr val="FEB066"/>
                </a:solidFill>
                <a:latin typeface="微软雅黑"/>
                <a:ea typeface="微软雅黑"/>
                <a:sym typeface="微软雅黑"/>
              </a:rPr>
              <a:t>词语填空</a:t>
            </a:r>
          </a:p>
        </p:txBody>
      </p:sp>
      <p:sp>
        <p:nvSpPr>
          <p:cNvPr id="6" name="Text Box 2">
            <a:extLst>
              <a:ext uri="{FF2B5EF4-FFF2-40B4-BE49-F238E27FC236}">
                <a16:creationId xmlns="" xmlns:a16="http://schemas.microsoft.com/office/drawing/2014/main" id="{FD06F7E4-7281-4535-9E4A-5A6F86AA5D1E}"/>
              </a:ext>
            </a:extLst>
          </p:cNvPr>
          <p:cNvSpPr txBox="1">
            <a:spLocks noChangeArrowheads="1"/>
          </p:cNvSpPr>
          <p:nvPr/>
        </p:nvSpPr>
        <p:spPr bwMode="auto">
          <a:xfrm>
            <a:off x="1152462" y="2304268"/>
            <a:ext cx="6120525" cy="154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gn="just">
              <a:spcBef>
                <a:spcPct val="50000"/>
              </a:spcBef>
            </a:pPr>
            <a:r>
              <a:rPr lang="zh-CN" altLang="en-US" sz="2400" dirty="0">
                <a:ln w="12700">
                  <a:noFill/>
                </a:ln>
                <a:solidFill>
                  <a:srgbClr val="3A90A1"/>
                </a:solidFill>
                <a:latin typeface="微软雅黑"/>
                <a:ea typeface="微软雅黑"/>
                <a:sym typeface="微软雅黑"/>
              </a:rPr>
              <a:t>　　一片片（</a:t>
            </a:r>
            <a:r>
              <a:rPr lang="zh-CN" altLang="en-US" sz="2400" dirty="0">
                <a:ln w="12700">
                  <a:noFill/>
                </a:ln>
                <a:solidFill>
                  <a:srgbClr val="FEB066"/>
                </a:solidFill>
                <a:latin typeface="微软雅黑"/>
                <a:ea typeface="微软雅黑"/>
                <a:sym typeface="微软雅黑"/>
              </a:rPr>
              <a:t>叶子</a:t>
            </a:r>
            <a:r>
              <a:rPr lang="zh-CN" altLang="en-US" sz="2400" dirty="0">
                <a:ln w="12700">
                  <a:noFill/>
                </a:ln>
                <a:solidFill>
                  <a:srgbClr val="3A90A1"/>
                </a:solidFill>
                <a:latin typeface="微软雅黑"/>
                <a:ea typeface="微软雅黑"/>
                <a:sym typeface="微软雅黑"/>
              </a:rPr>
              <a:t>）　　   一把把（</a:t>
            </a:r>
            <a:r>
              <a:rPr lang="zh-CN" altLang="en-US" sz="2400" dirty="0">
                <a:ln w="12700">
                  <a:noFill/>
                </a:ln>
                <a:solidFill>
                  <a:srgbClr val="FEB066"/>
                </a:solidFill>
                <a:latin typeface="微软雅黑"/>
                <a:ea typeface="微软雅黑"/>
                <a:sym typeface="微软雅黑"/>
              </a:rPr>
              <a:t>扇子</a:t>
            </a:r>
            <a:r>
              <a:rPr lang="zh-CN" altLang="en-US" sz="2400" dirty="0">
                <a:ln w="12700">
                  <a:noFill/>
                </a:ln>
                <a:solidFill>
                  <a:srgbClr val="3A90A1"/>
                </a:solidFill>
                <a:latin typeface="微软雅黑"/>
                <a:ea typeface="微软雅黑"/>
                <a:sym typeface="微软雅黑"/>
              </a:rPr>
              <a:t>）</a:t>
            </a:r>
          </a:p>
          <a:p>
            <a:pPr algn="just">
              <a:spcBef>
                <a:spcPct val="50000"/>
              </a:spcBef>
            </a:pPr>
            <a:r>
              <a:rPr lang="zh-CN" altLang="en-US" sz="2400" dirty="0">
                <a:ln w="12700">
                  <a:noFill/>
                </a:ln>
                <a:solidFill>
                  <a:srgbClr val="3A90A1"/>
                </a:solidFill>
                <a:latin typeface="微软雅黑"/>
                <a:ea typeface="微软雅黑"/>
                <a:sym typeface="微软雅黑"/>
              </a:rPr>
              <a:t>　　一块块（      ）　　 一条条（      ） </a:t>
            </a:r>
            <a:r>
              <a:rPr lang="zh-CN" altLang="en-US" sz="2400" u="sng" dirty="0">
                <a:ln w="12700">
                  <a:noFill/>
                </a:ln>
                <a:solidFill>
                  <a:srgbClr val="3A90A1"/>
                </a:solidFill>
                <a:latin typeface="微软雅黑"/>
                <a:ea typeface="微软雅黑"/>
                <a:sym typeface="微软雅黑"/>
              </a:rPr>
              <a:t>　　</a:t>
            </a:r>
          </a:p>
          <a:p>
            <a:pPr algn="just">
              <a:spcBef>
                <a:spcPct val="50000"/>
              </a:spcBef>
            </a:pPr>
            <a:r>
              <a:rPr lang="zh-CN" altLang="en-US" sz="2400" dirty="0">
                <a:ln w="12700">
                  <a:noFill/>
                </a:ln>
                <a:solidFill>
                  <a:srgbClr val="3A90A1"/>
                </a:solidFill>
                <a:latin typeface="微软雅黑"/>
                <a:ea typeface="微软雅黑"/>
                <a:sym typeface="微软雅黑"/>
              </a:rPr>
              <a:t>　　一棵棵（      ） 　  一只只（      ）</a:t>
            </a:r>
            <a:endParaRPr lang="zh-CN" altLang="en-US" sz="2400" u="sng" dirty="0">
              <a:ln w="12700">
                <a:noFill/>
              </a:ln>
              <a:solidFill>
                <a:srgbClr val="3A90A1"/>
              </a:solidFill>
              <a:latin typeface="微软雅黑"/>
              <a:ea typeface="微软雅黑"/>
              <a:sym typeface="微软雅黑"/>
            </a:endParaRPr>
          </a:p>
        </p:txBody>
      </p:sp>
    </p:spTree>
    <p:extLst>
      <p:ext uri="{BB962C8B-B14F-4D97-AF65-F5344CB8AC3E}">
        <p14:creationId xmlns:p14="http://schemas.microsoft.com/office/powerpoint/2010/main" val="3546942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拓展学习</a:t>
              </a:r>
            </a:p>
          </p:txBody>
        </p:sp>
      </p:grpSp>
      <p:sp>
        <p:nvSpPr>
          <p:cNvPr id="5" name="TextBox 8">
            <a:extLst>
              <a:ext uri="{FF2B5EF4-FFF2-40B4-BE49-F238E27FC236}">
                <a16:creationId xmlns="" xmlns:a16="http://schemas.microsoft.com/office/drawing/2014/main" id="{9DF85145-B1AE-445E-B8FD-D752DEA223CC}"/>
              </a:ext>
            </a:extLst>
          </p:cNvPr>
          <p:cNvSpPr txBox="1">
            <a:spLocks noChangeArrowheads="1"/>
          </p:cNvSpPr>
          <p:nvPr/>
        </p:nvSpPr>
        <p:spPr bwMode="auto">
          <a:xfrm>
            <a:off x="1479460" y="1299980"/>
            <a:ext cx="626129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100" b="1" spc="450" dirty="0">
                <a:solidFill>
                  <a:srgbClr val="FEB066"/>
                </a:solidFill>
                <a:latin typeface="微软雅黑"/>
                <a:ea typeface="微软雅黑"/>
                <a:sym typeface="微软雅黑"/>
              </a:rPr>
              <a:t>模仿造句</a:t>
            </a:r>
          </a:p>
        </p:txBody>
      </p:sp>
      <p:sp>
        <p:nvSpPr>
          <p:cNvPr id="6" name="Text Box 6">
            <a:extLst>
              <a:ext uri="{FF2B5EF4-FFF2-40B4-BE49-F238E27FC236}">
                <a16:creationId xmlns="" xmlns:a16="http://schemas.microsoft.com/office/drawing/2014/main" id="{1D4B1821-B497-4AF3-B819-CA9CE221903B}"/>
              </a:ext>
            </a:extLst>
          </p:cNvPr>
          <p:cNvSpPr txBox="1">
            <a:spLocks noChangeArrowheads="1"/>
          </p:cNvSpPr>
          <p:nvPr/>
        </p:nvSpPr>
        <p:spPr bwMode="auto">
          <a:xfrm>
            <a:off x="1833729" y="2300811"/>
            <a:ext cx="6690896" cy="145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nSpc>
                <a:spcPct val="150000"/>
              </a:lnSpc>
            </a:pPr>
            <a:r>
              <a:rPr lang="en-US" altLang="zh-CN" sz="3000" dirty="0">
                <a:ln w="12700">
                  <a:noFill/>
                </a:ln>
                <a:solidFill>
                  <a:srgbClr val="3A90A1"/>
                </a:solidFill>
                <a:latin typeface="微软雅黑"/>
                <a:ea typeface="微软雅黑"/>
                <a:sym typeface="微软雅黑"/>
              </a:rPr>
              <a:t>    </a:t>
            </a:r>
            <a:r>
              <a:rPr lang="zh-CN" altLang="en-US" sz="3000" dirty="0">
                <a:ln w="12700">
                  <a:noFill/>
                </a:ln>
                <a:solidFill>
                  <a:srgbClr val="3A90A1"/>
                </a:solidFill>
                <a:latin typeface="微软雅黑"/>
                <a:ea typeface="微软雅黑"/>
                <a:sym typeface="微软雅黑"/>
              </a:rPr>
              <a:t>银杏树的样子很容易辨认</a:t>
            </a:r>
            <a:r>
              <a:rPr lang="en-US" altLang="zh-CN" sz="3000" dirty="0">
                <a:ln w="12700">
                  <a:noFill/>
                </a:ln>
                <a:solidFill>
                  <a:srgbClr val="3A90A1"/>
                </a:solidFill>
                <a:latin typeface="微软雅黑"/>
                <a:ea typeface="微软雅黑"/>
                <a:sym typeface="微软雅黑"/>
              </a:rPr>
              <a:t>,</a:t>
            </a:r>
          </a:p>
          <a:p>
            <a:pPr>
              <a:lnSpc>
                <a:spcPct val="150000"/>
              </a:lnSpc>
            </a:pPr>
            <a:r>
              <a:rPr lang="zh-CN" altLang="en-US" sz="3000" dirty="0">
                <a:ln w="12700">
                  <a:noFill/>
                </a:ln>
                <a:solidFill>
                  <a:srgbClr val="3A90A1"/>
                </a:solidFill>
                <a:latin typeface="微软雅黑"/>
                <a:ea typeface="微软雅黑"/>
                <a:sym typeface="微软雅黑"/>
              </a:rPr>
              <a:t>一片片</a:t>
            </a:r>
            <a:r>
              <a:rPr lang="zh-CN" altLang="en-US" sz="3000" dirty="0">
                <a:ln w="12700">
                  <a:noFill/>
                </a:ln>
                <a:solidFill>
                  <a:srgbClr val="FEB066"/>
                </a:solidFill>
                <a:latin typeface="微软雅黑"/>
                <a:ea typeface="微软雅黑"/>
                <a:sym typeface="微软雅黑"/>
              </a:rPr>
              <a:t>（    ）</a:t>
            </a:r>
            <a:r>
              <a:rPr lang="zh-CN" altLang="en-US" sz="3000" dirty="0">
                <a:ln w="12700">
                  <a:noFill/>
                </a:ln>
                <a:solidFill>
                  <a:srgbClr val="3A90A1"/>
                </a:solidFill>
                <a:latin typeface="微软雅黑"/>
                <a:ea typeface="微软雅黑"/>
                <a:sym typeface="微软雅黑"/>
              </a:rPr>
              <a:t>像</a:t>
            </a:r>
            <a:r>
              <a:rPr lang="zh-CN" altLang="en-US" sz="3000" dirty="0">
                <a:ln w="12700">
                  <a:noFill/>
                </a:ln>
                <a:solidFill>
                  <a:srgbClr val="FEB066"/>
                </a:solidFill>
                <a:latin typeface="微软雅黑"/>
                <a:ea typeface="微软雅黑"/>
                <a:sym typeface="微软雅黑"/>
              </a:rPr>
              <a:t>（    ）</a:t>
            </a:r>
            <a:r>
              <a:rPr lang="zh-CN" altLang="en-US" sz="3000" dirty="0">
                <a:ln w="12700">
                  <a:noFill/>
                </a:ln>
                <a:solidFill>
                  <a:srgbClr val="3A90A1"/>
                </a:solidFill>
                <a:latin typeface="微软雅黑"/>
                <a:ea typeface="微软雅黑"/>
                <a:sym typeface="微软雅黑"/>
              </a:rPr>
              <a:t>小扇子。</a:t>
            </a:r>
          </a:p>
        </p:txBody>
      </p:sp>
    </p:spTree>
    <p:extLst>
      <p:ext uri="{BB962C8B-B14F-4D97-AF65-F5344CB8AC3E}">
        <p14:creationId xmlns:p14="http://schemas.microsoft.com/office/powerpoint/2010/main" val="33090035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000" spc="450" dirty="0">
                  <a:solidFill>
                    <a:srgbClr val="3A90A1"/>
                  </a:solidFill>
                  <a:latin typeface="微软雅黑"/>
                  <a:ea typeface="微软雅黑"/>
                  <a:sym typeface="微软雅黑"/>
                </a:rPr>
                <a:t>拓展学习</a:t>
              </a:r>
            </a:p>
          </p:txBody>
        </p:sp>
      </p:grpSp>
      <p:pic>
        <p:nvPicPr>
          <p:cNvPr id="5" name="图片 4">
            <a:extLst>
              <a:ext uri="{FF2B5EF4-FFF2-40B4-BE49-F238E27FC236}">
                <a16:creationId xmlns="" xmlns:a16="http://schemas.microsoft.com/office/drawing/2014/main" id="{8996F941-54B0-4FD7-B4B3-902425A53C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73038" y="2104744"/>
            <a:ext cx="2980391" cy="1988426"/>
          </a:xfrm>
          <a:prstGeom prst="rect">
            <a:avLst/>
          </a:prstGeom>
        </p:spPr>
      </p:pic>
      <p:sp>
        <p:nvSpPr>
          <p:cNvPr id="6" name="Text Box 2">
            <a:extLst>
              <a:ext uri="{FF2B5EF4-FFF2-40B4-BE49-F238E27FC236}">
                <a16:creationId xmlns="" xmlns:a16="http://schemas.microsoft.com/office/drawing/2014/main" id="{6AFC19B5-17F9-4EDD-A246-01135E96B1E8}"/>
              </a:ext>
            </a:extLst>
          </p:cNvPr>
          <p:cNvSpPr txBox="1">
            <a:spLocks noChangeArrowheads="1"/>
          </p:cNvSpPr>
          <p:nvPr/>
        </p:nvSpPr>
        <p:spPr bwMode="auto">
          <a:xfrm>
            <a:off x="1393213" y="2104744"/>
            <a:ext cx="3579825" cy="2146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71" tIns="34285" rIns="68571" bIns="34285">
            <a:spAutoFit/>
          </a:bodyPr>
          <a:lstStyle/>
          <a:p>
            <a:pPr>
              <a:lnSpc>
                <a:spcPct val="150000"/>
              </a:lnSpc>
            </a:pPr>
            <a:r>
              <a:rPr lang="zh-CN" altLang="en-US" sz="1500" dirty="0">
                <a:solidFill>
                  <a:srgbClr val="3A90A1"/>
                </a:solidFill>
                <a:latin typeface="微软雅黑"/>
                <a:ea typeface="微软雅黑"/>
                <a:sym typeface="微软雅黑"/>
              </a:rPr>
              <a:t>    </a:t>
            </a:r>
            <a:r>
              <a:rPr lang="zh-CN" altLang="en-US" sz="1500" dirty="0">
                <a:solidFill>
                  <a:srgbClr val="3A90A1"/>
                </a:solidFill>
                <a:latin typeface="微软雅黑"/>
                <a:ea typeface="微软雅黑"/>
                <a:sym typeface="微软雅黑"/>
              </a:rPr>
              <a:t>   在</a:t>
            </a:r>
            <a:r>
              <a:rPr lang="zh-CN" altLang="en-US" sz="1500" dirty="0">
                <a:solidFill>
                  <a:srgbClr val="3A90A1"/>
                </a:solidFill>
                <a:latin typeface="微软雅黑"/>
                <a:ea typeface="微软雅黑"/>
                <a:sym typeface="微软雅黑"/>
              </a:rPr>
              <a:t>山东省最南端的新村乡</a:t>
            </a:r>
            <a:r>
              <a:rPr lang="zh-CN" altLang="en-US" sz="1500" dirty="0">
                <a:solidFill>
                  <a:srgbClr val="3A90A1"/>
                </a:solidFill>
                <a:latin typeface="微软雅黑"/>
                <a:ea typeface="微软雅黑"/>
                <a:sym typeface="微软雅黑"/>
              </a:rPr>
              <a:t>，当</a:t>
            </a:r>
            <a:r>
              <a:rPr lang="zh-CN" altLang="en-US" sz="1500" dirty="0">
                <a:solidFill>
                  <a:srgbClr val="3A90A1"/>
                </a:solidFill>
                <a:latin typeface="微软雅黑"/>
                <a:ea typeface="微软雅黑"/>
                <a:sym typeface="微软雅黑"/>
              </a:rPr>
              <a:t>地群众为一株被冠为“银杏王</a:t>
            </a:r>
            <a:r>
              <a:rPr lang="zh-CN" altLang="en-US" sz="1500" dirty="0">
                <a:solidFill>
                  <a:srgbClr val="3A90A1"/>
                </a:solidFill>
                <a:latin typeface="微软雅黑"/>
                <a:ea typeface="微软雅黑"/>
                <a:sym typeface="微软雅黑"/>
              </a:rPr>
              <a:t>”的</a:t>
            </a:r>
            <a:r>
              <a:rPr lang="zh-CN" altLang="en-US" sz="1500" dirty="0">
                <a:solidFill>
                  <a:srgbClr val="3A90A1"/>
                </a:solidFill>
                <a:latin typeface="微软雅黑"/>
                <a:ea typeface="微软雅黑"/>
                <a:sym typeface="微软雅黑"/>
              </a:rPr>
              <a:t>古老银杏树过了</a:t>
            </a:r>
            <a:r>
              <a:rPr lang="en-US" altLang="zh-CN" sz="1500" dirty="0">
                <a:solidFill>
                  <a:srgbClr val="3A90A1"/>
                </a:solidFill>
                <a:latin typeface="微软雅黑"/>
                <a:ea typeface="微软雅黑"/>
                <a:sym typeface="微软雅黑"/>
              </a:rPr>
              <a:t>3000</a:t>
            </a:r>
            <a:r>
              <a:rPr lang="zh-CN" altLang="en-US" sz="1500" dirty="0">
                <a:solidFill>
                  <a:srgbClr val="3A90A1"/>
                </a:solidFill>
                <a:latin typeface="微软雅黑"/>
                <a:ea typeface="微软雅黑"/>
                <a:sym typeface="微软雅黑"/>
              </a:rPr>
              <a:t>岁“生日</a:t>
            </a:r>
            <a:r>
              <a:rPr lang="zh-CN" altLang="en-US" sz="1500" dirty="0">
                <a:solidFill>
                  <a:srgbClr val="3A90A1"/>
                </a:solidFill>
                <a:latin typeface="微软雅黑"/>
                <a:ea typeface="微软雅黑"/>
                <a:sym typeface="微软雅黑"/>
              </a:rPr>
              <a:t>”。此</a:t>
            </a:r>
            <a:r>
              <a:rPr lang="zh-CN" altLang="en-US" sz="1500" dirty="0">
                <a:solidFill>
                  <a:srgbClr val="3A90A1"/>
                </a:solidFill>
                <a:latin typeface="微软雅黑"/>
                <a:ea typeface="微软雅黑"/>
                <a:sym typeface="微软雅黑"/>
              </a:rPr>
              <a:t>树高</a:t>
            </a:r>
            <a:r>
              <a:rPr lang="en-US" altLang="zh-CN" sz="1500" dirty="0">
                <a:solidFill>
                  <a:srgbClr val="3A90A1"/>
                </a:solidFill>
                <a:latin typeface="微软雅黑"/>
                <a:ea typeface="微软雅黑"/>
                <a:sym typeface="微软雅黑"/>
              </a:rPr>
              <a:t>41.9</a:t>
            </a:r>
            <a:r>
              <a:rPr lang="zh-CN" altLang="en-US" sz="1500" dirty="0">
                <a:solidFill>
                  <a:srgbClr val="3A90A1"/>
                </a:solidFill>
                <a:latin typeface="微软雅黑"/>
                <a:ea typeface="微软雅黑"/>
                <a:sym typeface="微软雅黑"/>
              </a:rPr>
              <a:t>米，胸围８米，直</a:t>
            </a:r>
            <a:r>
              <a:rPr lang="zh-CN" altLang="en-US" sz="1500" dirty="0">
                <a:solidFill>
                  <a:srgbClr val="3A90A1"/>
                </a:solidFill>
                <a:latin typeface="微软雅黑"/>
                <a:ea typeface="微软雅黑"/>
                <a:sym typeface="微软雅黑"/>
              </a:rPr>
              <a:t>径</a:t>
            </a:r>
            <a:r>
              <a:rPr lang="en-US" altLang="zh-CN" sz="1500" dirty="0">
                <a:solidFill>
                  <a:srgbClr val="3A90A1"/>
                </a:solidFill>
                <a:latin typeface="微软雅黑"/>
                <a:ea typeface="微软雅黑"/>
                <a:sym typeface="微软雅黑"/>
              </a:rPr>
              <a:t>2.6</a:t>
            </a:r>
            <a:r>
              <a:rPr lang="zh-CN" altLang="en-US" sz="1500" dirty="0">
                <a:solidFill>
                  <a:srgbClr val="3A90A1"/>
                </a:solidFill>
                <a:latin typeface="微软雅黑"/>
                <a:ea typeface="微软雅黑"/>
                <a:sym typeface="微软雅黑"/>
              </a:rPr>
              <a:t>米，树冠根系面积五六亩</a:t>
            </a:r>
            <a:r>
              <a:rPr lang="zh-CN" altLang="en-US" sz="1500" dirty="0">
                <a:solidFill>
                  <a:srgbClr val="3A90A1"/>
                </a:solidFill>
                <a:latin typeface="微软雅黑"/>
                <a:ea typeface="微软雅黑"/>
                <a:sym typeface="微软雅黑"/>
              </a:rPr>
              <a:t>。老</a:t>
            </a:r>
            <a:r>
              <a:rPr lang="zh-CN" altLang="en-US" sz="1500" dirty="0">
                <a:solidFill>
                  <a:srgbClr val="3A90A1"/>
                </a:solidFill>
                <a:latin typeface="微软雅黑"/>
                <a:ea typeface="微软雅黑"/>
                <a:sym typeface="微软雅黑"/>
              </a:rPr>
              <a:t>树王虽历经沧桑，依然枝繁</a:t>
            </a:r>
            <a:r>
              <a:rPr lang="zh-CN" altLang="en-US" sz="1500" dirty="0">
                <a:solidFill>
                  <a:srgbClr val="3A90A1"/>
                </a:solidFill>
                <a:latin typeface="微软雅黑"/>
                <a:ea typeface="微软雅黑"/>
                <a:sym typeface="微软雅黑"/>
              </a:rPr>
              <a:t>叶茂</a:t>
            </a:r>
            <a:r>
              <a:rPr lang="zh-CN" altLang="en-US" sz="1500" dirty="0">
                <a:solidFill>
                  <a:srgbClr val="3A90A1"/>
                </a:solidFill>
                <a:latin typeface="微软雅黑"/>
                <a:ea typeface="微软雅黑"/>
                <a:sym typeface="微软雅黑"/>
              </a:rPr>
              <a:t>，生机盎然。 </a:t>
            </a:r>
          </a:p>
        </p:txBody>
      </p:sp>
      <p:sp>
        <p:nvSpPr>
          <p:cNvPr id="7" name="TextBox 8">
            <a:extLst>
              <a:ext uri="{FF2B5EF4-FFF2-40B4-BE49-F238E27FC236}">
                <a16:creationId xmlns="" xmlns:a16="http://schemas.microsoft.com/office/drawing/2014/main" id="{3017CAA0-2187-40AE-B078-D34EF97CCF55}"/>
              </a:ext>
            </a:extLst>
          </p:cNvPr>
          <p:cNvSpPr txBox="1">
            <a:spLocks noChangeArrowheads="1"/>
          </p:cNvSpPr>
          <p:nvPr/>
        </p:nvSpPr>
        <p:spPr bwMode="auto">
          <a:xfrm>
            <a:off x="1479460" y="1158498"/>
            <a:ext cx="626129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100" b="1" spc="450" dirty="0">
                <a:solidFill>
                  <a:srgbClr val="FEB066"/>
                </a:solidFill>
                <a:latin typeface="微软雅黑"/>
                <a:ea typeface="微软雅黑"/>
                <a:sym typeface="微软雅黑"/>
              </a:rPr>
              <a:t>拓展阅读</a:t>
            </a:r>
          </a:p>
        </p:txBody>
      </p:sp>
    </p:spTree>
    <p:extLst>
      <p:ext uri="{BB962C8B-B14F-4D97-AF65-F5344CB8AC3E}">
        <p14:creationId xmlns:p14="http://schemas.microsoft.com/office/powerpoint/2010/main" val="20538919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750"/>
                                        <p:tgtEl>
                                          <p:spTgt spid="6"/>
                                        </p:tgtEl>
                                      </p:cBhvr>
                                    </p:animEffect>
                                  </p:childTnLst>
                                </p:cTn>
                              </p:par>
                            </p:childTnLst>
                          </p:cTn>
                        </p:par>
                        <p:par>
                          <p:cTn id="12" fill="hold">
                            <p:stCondLst>
                              <p:cond delay="125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750"/>
                                        <p:tgtEl>
                                          <p:spTgt spid="5"/>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48168" y="3294106"/>
            <a:ext cx="7247667" cy="162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1597" tIns="40799" rIns="81597" bIns="40799" rtlCol="0" anchor="ctr"/>
          <a:lstStyle/>
          <a:p>
            <a:pPr defTabSz="816273"/>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defTabSz="816273"/>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zh-CN" altLang="en-US" sz="1100" dirty="0">
                <a:solidFill>
                  <a:srgbClr val="EEECE1">
                    <a:lumMod val="25000"/>
                  </a:srgbClr>
                </a:solidFill>
                <a:latin typeface="微软雅黑" panose="020B0503020204020204" pitchFamily="34" charset="-122"/>
                <a:ea typeface="微软雅黑" panose="020B0503020204020204" pitchFamily="34" charset="-122"/>
              </a:rPr>
              <a:t>个人简历：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www.1ppt.com/jianli/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zh-CN" altLang="en-US" sz="1100" dirty="0">
                <a:solidFill>
                  <a:srgbClr val="EEECE1">
                    <a:lumMod val="25000"/>
                  </a:srgbClr>
                </a:solidFill>
                <a:latin typeface="微软雅黑" panose="020B0503020204020204" pitchFamily="34" charset="-122"/>
                <a:ea typeface="微软雅黑" panose="020B0503020204020204" pitchFamily="34" charset="-122"/>
              </a:rPr>
              <a:t>手抄报：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www.1ppt.com/shouchaobao/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试题下载：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defTabSz="816273"/>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9"/>
            <a:ext cx="9144000" cy="1025121"/>
          </a:xfrm>
          <a:prstGeom prst="rect">
            <a:avLst/>
          </a:prstGeom>
          <a:solidFill>
            <a:schemeClr val="tx2">
              <a:lumMod val="75000"/>
            </a:schemeClr>
          </a:solidFill>
          <a:ln w="9525">
            <a:noFill/>
            <a:miter lim="800000"/>
            <a:headEnd/>
            <a:tailEnd/>
          </a:ln>
        </p:spPr>
        <p:txBody>
          <a:bodyPr wrap="none" lIns="81597" tIns="40799" rIns="81597" bIns="40799" anchor="ctr"/>
          <a:lstStyle/>
          <a:p>
            <a:pPr defTabSz="816273">
              <a:defRPr/>
            </a:pPr>
            <a:endParaRPr lang="zh-CN" altLang="en-US" kern="0" dirty="0">
              <a:solidFill>
                <a:srgbClr val="005397"/>
              </a:solidFill>
              <a:latin typeface="Arial"/>
              <a:ea typeface="微软雅黑"/>
            </a:endParaRPr>
          </a:p>
        </p:txBody>
      </p:sp>
      <p:sp>
        <p:nvSpPr>
          <p:cNvPr id="15" name="Rectangle 3"/>
          <p:cNvSpPr>
            <a:spLocks noChangeArrowheads="1"/>
          </p:cNvSpPr>
          <p:nvPr/>
        </p:nvSpPr>
        <p:spPr bwMode="auto">
          <a:xfrm>
            <a:off x="396306" y="2323011"/>
            <a:ext cx="4103687"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597" tIns="40799" rIns="81597" bIns="40799"/>
          <a:lstStyle/>
          <a:p>
            <a:pPr defTabSz="816273">
              <a:spcBef>
                <a:spcPct val="20000"/>
              </a:spcBef>
              <a:buClr>
                <a:srgbClr val="5B8CC1"/>
              </a:buClr>
              <a:defRPr/>
            </a:pPr>
            <a:r>
              <a:rPr lang="zh-CN" altLang="en-US" sz="1800" b="1" kern="0" dirty="0">
                <a:solidFill>
                  <a:prstClr val="white"/>
                </a:solidFill>
                <a:latin typeface="微软雅黑" pitchFamily="34" charset="-122"/>
                <a:ea typeface="微软雅黑" pitchFamily="34" charset="-122"/>
              </a:rPr>
              <a:t>可以在下列情况使用</a:t>
            </a:r>
            <a:endParaRPr lang="zh-CN" altLang="en-US" sz="1100" kern="0" dirty="0">
              <a:solidFill>
                <a:prstClr val="white"/>
              </a:solidFill>
              <a:latin typeface="微软雅黑" pitchFamily="34" charset="-122"/>
              <a:ea typeface="微软雅黑" pitchFamily="34" charset="-122"/>
            </a:endParaRPr>
          </a:p>
          <a:p>
            <a:pPr defTabSz="816273">
              <a:lnSpc>
                <a:spcPct val="150000"/>
              </a:lnSpc>
              <a:buClr>
                <a:srgbClr val="5B8CC1"/>
              </a:buClr>
              <a:buFont typeface="Wingdings" pitchFamily="2" charset="2"/>
              <a:buChar char="n"/>
              <a:defRPr/>
            </a:pPr>
            <a:r>
              <a:rPr lang="zh-CN" altLang="en-US" sz="1100" kern="0" dirty="0">
                <a:solidFill>
                  <a:prstClr val="white"/>
                </a:solidFill>
                <a:latin typeface="微软雅黑" pitchFamily="34" charset="-122"/>
                <a:ea typeface="微软雅黑" pitchFamily="34" charset="-122"/>
              </a:rPr>
              <a:t>个人学习、研究。</a:t>
            </a:r>
          </a:p>
          <a:p>
            <a:pPr defTabSz="816273">
              <a:lnSpc>
                <a:spcPct val="150000"/>
              </a:lnSpc>
              <a:buClr>
                <a:srgbClr val="5B8CC1"/>
              </a:buClr>
              <a:buFont typeface="Wingdings" pitchFamily="2" charset="2"/>
              <a:buChar char="n"/>
              <a:defRPr/>
            </a:pPr>
            <a:r>
              <a:rPr lang="zh-CN" altLang="en-US" sz="11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1"/>
            <a:ext cx="4103688" cy="89681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597" tIns="40799" rIns="81597" bIns="40799"/>
          <a:lstStyle/>
          <a:p>
            <a:pPr defTabSz="816273">
              <a:spcBef>
                <a:spcPct val="20000"/>
              </a:spcBef>
              <a:buClr>
                <a:srgbClr val="5B8CC1"/>
              </a:buClr>
              <a:defRPr/>
            </a:pPr>
            <a:r>
              <a:rPr lang="zh-CN" altLang="en-US" sz="1800" b="1" kern="0" dirty="0">
                <a:solidFill>
                  <a:prstClr val="white"/>
                </a:solidFill>
                <a:latin typeface="微软雅黑" pitchFamily="34" charset="-122"/>
                <a:ea typeface="微软雅黑" pitchFamily="34" charset="-122"/>
              </a:rPr>
              <a:t>不可以在以下情况使用</a:t>
            </a:r>
            <a:endParaRPr lang="zh-CN" altLang="en-US" sz="900" b="1" kern="0" dirty="0">
              <a:solidFill>
                <a:prstClr val="white"/>
              </a:solidFill>
              <a:latin typeface="微软雅黑" pitchFamily="34" charset="-122"/>
              <a:ea typeface="微软雅黑" pitchFamily="34" charset="-122"/>
            </a:endParaRPr>
          </a:p>
          <a:p>
            <a:pPr defTabSz="816273">
              <a:lnSpc>
                <a:spcPct val="150000"/>
              </a:lnSpc>
              <a:buClr>
                <a:srgbClr val="5B8CC1"/>
              </a:buClr>
              <a:buFont typeface="Wingdings" pitchFamily="2" charset="2"/>
              <a:buChar char="n"/>
              <a:defRPr/>
            </a:pPr>
            <a:r>
              <a:rPr lang="zh-CN" altLang="en-US" sz="1100" kern="0" dirty="0">
                <a:solidFill>
                  <a:prstClr val="white"/>
                </a:solidFill>
                <a:latin typeface="微软雅黑" pitchFamily="34" charset="-122"/>
                <a:ea typeface="微软雅黑" pitchFamily="34" charset="-122"/>
              </a:rPr>
              <a:t>任何形式的在线付费下载。</a:t>
            </a:r>
          </a:p>
          <a:p>
            <a:pPr defTabSz="816273">
              <a:lnSpc>
                <a:spcPct val="150000"/>
              </a:lnSpc>
              <a:buClr>
                <a:srgbClr val="5B8CC1"/>
              </a:buClr>
              <a:buFont typeface="Wingdings" pitchFamily="2" charset="2"/>
              <a:buChar char="n"/>
              <a:defRPr/>
            </a:pPr>
            <a:r>
              <a:rPr lang="zh-CN" altLang="en-US" sz="1100" kern="0" dirty="0">
                <a:solidFill>
                  <a:prstClr val="white"/>
                </a:solidFill>
                <a:latin typeface="微软雅黑" pitchFamily="34" charset="-122"/>
                <a:ea typeface="微软雅黑" pitchFamily="34" charset="-122"/>
              </a:rPr>
              <a:t>刻录光碟销售。</a:t>
            </a:r>
            <a:endParaRPr lang="zh-CN" altLang="en-GB" sz="1100" kern="0" dirty="0">
              <a:solidFill>
                <a:prstClr val="white"/>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612106" y="267186"/>
            <a:ext cx="5919787" cy="176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1719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FC503C2-5B6A-40FB-A59A-B5A57FC72C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12" name="矩形 11">
            <a:extLst>
              <a:ext uri="{FF2B5EF4-FFF2-40B4-BE49-F238E27FC236}">
                <a16:creationId xmlns="" xmlns:a16="http://schemas.microsoft.com/office/drawing/2014/main" id="{ABD80E1C-7E2A-4CA7-83A9-87C0967EF6E2}"/>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grpSp>
        <p:nvGrpSpPr>
          <p:cNvPr id="13" name="组合 12">
            <a:extLst>
              <a:ext uri="{FF2B5EF4-FFF2-40B4-BE49-F238E27FC236}">
                <a16:creationId xmlns="" xmlns:a16="http://schemas.microsoft.com/office/drawing/2014/main" id="{1CBBE432-6DDE-4BF0-A556-1778AA301B43}"/>
              </a:ext>
            </a:extLst>
          </p:cNvPr>
          <p:cNvGrpSpPr>
            <a:grpSpLocks/>
          </p:cNvGrpSpPr>
          <p:nvPr/>
        </p:nvGrpSpPr>
        <p:grpSpPr bwMode="auto">
          <a:xfrm>
            <a:off x="2822604" y="1088321"/>
            <a:ext cx="1238294" cy="2101055"/>
            <a:chOff x="5462478" y="-429416"/>
            <a:chExt cx="1267045" cy="3672333"/>
          </a:xfrm>
        </p:grpSpPr>
        <p:sp>
          <p:nvSpPr>
            <p:cNvPr id="14" name="矩形 13">
              <a:extLst>
                <a:ext uri="{FF2B5EF4-FFF2-40B4-BE49-F238E27FC236}">
                  <a16:creationId xmlns="" xmlns:a16="http://schemas.microsoft.com/office/drawing/2014/main"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nvGrpSpPr>
            <p:cNvPr id="15" name="组合 15">
              <a:extLst>
                <a:ext uri="{FF2B5EF4-FFF2-40B4-BE49-F238E27FC236}">
                  <a16:creationId xmlns="" xmlns:a16="http://schemas.microsoft.com/office/drawing/2014/main" id="{A39A72EB-F26E-49BC-8189-286B47A4A459}"/>
                </a:ext>
              </a:extLst>
            </p:cNvPr>
            <p:cNvGrpSpPr>
              <a:grpSpLocks/>
            </p:cNvGrpSpPr>
            <p:nvPr/>
          </p:nvGrpSpPr>
          <p:grpSpPr bwMode="auto">
            <a:xfrm>
              <a:off x="5827128" y="475579"/>
              <a:ext cx="543242" cy="1876988"/>
              <a:chOff x="5733180" y="994192"/>
              <a:chExt cx="543242" cy="1876988"/>
            </a:xfrm>
          </p:grpSpPr>
          <p:grpSp>
            <p:nvGrpSpPr>
              <p:cNvPr id="18" name="组合 13">
                <a:extLst>
                  <a:ext uri="{FF2B5EF4-FFF2-40B4-BE49-F238E27FC236}">
                    <a16:creationId xmlns="" xmlns:a16="http://schemas.microsoft.com/office/drawing/2014/main" id="{618D3EB5-8E80-4B86-B6FE-983A610665CA}"/>
                  </a:ext>
                </a:extLst>
              </p:cNvPr>
              <p:cNvGrpSpPr>
                <a:grpSpLocks/>
              </p:cNvGrpSpPr>
              <p:nvPr/>
            </p:nvGrpSpPr>
            <p:grpSpPr bwMode="auto">
              <a:xfrm>
                <a:off x="5733180" y="994192"/>
                <a:ext cx="543242" cy="1876988"/>
                <a:chOff x="5434799" y="994192"/>
                <a:chExt cx="543242" cy="1876988"/>
              </a:xfrm>
            </p:grpSpPr>
            <p:sp>
              <p:nvSpPr>
                <p:cNvPr id="20" name="矩形 12">
                  <a:extLst>
                    <a:ext uri="{FF2B5EF4-FFF2-40B4-BE49-F238E27FC236}">
                      <a16:creationId xmlns="" xmlns:a16="http://schemas.microsoft.com/office/drawing/2014/main" id="{D010F412-335B-4AAE-8B8F-3E057D3848EE}"/>
                    </a:ext>
                  </a:extLst>
                </p:cNvPr>
                <p:cNvSpPr>
                  <a:spLocks noChangeArrowheads="1"/>
                </p:cNvSpPr>
                <p:nvPr/>
              </p:nvSpPr>
              <p:spPr bwMode="auto">
                <a:xfrm>
                  <a:off x="5507788" y="994192"/>
                  <a:ext cx="39726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700" dirty="0">
                      <a:solidFill>
                        <a:schemeClr val="bg1"/>
                      </a:solidFill>
                      <a:latin typeface="微软雅黑"/>
                      <a:ea typeface="微软雅黑"/>
                      <a:sym typeface="微软雅黑"/>
                    </a:rPr>
                    <a:t>1</a:t>
                  </a:r>
                  <a:endParaRPr lang="zh-CN" altLang="en-US" sz="2700" dirty="0">
                    <a:solidFill>
                      <a:schemeClr val="bg1"/>
                    </a:solidFill>
                    <a:latin typeface="微软雅黑"/>
                    <a:ea typeface="微软雅黑"/>
                    <a:sym typeface="微软雅黑"/>
                  </a:endParaRPr>
                </a:p>
              </p:txBody>
            </p:sp>
            <p:sp>
              <p:nvSpPr>
                <p:cNvPr id="21" name="矩形 33">
                  <a:extLst>
                    <a:ext uri="{FF2B5EF4-FFF2-40B4-BE49-F238E27FC236}">
                      <a16:creationId xmlns="" xmlns:a16="http://schemas.microsoft.com/office/drawing/2014/main" id="{AB5C0F74-9CF9-4E8D-85BE-1A278C6A4150}"/>
                    </a:ext>
                  </a:extLst>
                </p:cNvPr>
                <p:cNvSpPr>
                  <a:spLocks noChangeArrowheads="1"/>
                </p:cNvSpPr>
                <p:nvPr/>
              </p:nvSpPr>
              <p:spPr bwMode="auto">
                <a:xfrm>
                  <a:off x="5434799" y="1983566"/>
                  <a:ext cx="54324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壹</a:t>
                  </a:r>
                </a:p>
              </p:txBody>
            </p:sp>
          </p:grpSp>
          <p:sp>
            <p:nvSpPr>
              <p:cNvPr id="19" name="椭圆 18">
                <a:extLst>
                  <a:ext uri="{FF2B5EF4-FFF2-40B4-BE49-F238E27FC236}">
                    <a16:creationId xmlns="" xmlns:a16="http://schemas.microsoft.com/office/drawing/2014/main"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solidFill>
                    <a:schemeClr val="bg1"/>
                  </a:solidFill>
                  <a:latin typeface="微软雅黑"/>
                  <a:ea typeface="微软雅黑"/>
                  <a:sym typeface="微软雅黑"/>
                </a:endParaRPr>
              </a:p>
            </p:txBody>
          </p:sp>
        </p:grpSp>
        <p:sp>
          <p:nvSpPr>
            <p:cNvPr id="16" name="矩形 15">
              <a:extLst>
                <a:ext uri="{FF2B5EF4-FFF2-40B4-BE49-F238E27FC236}">
                  <a16:creationId xmlns="" xmlns:a16="http://schemas.microsoft.com/office/drawing/2014/main"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sp>
        <p:nvSpPr>
          <p:cNvPr id="22" name="矩形 21">
            <a:extLst>
              <a:ext uri="{FF2B5EF4-FFF2-40B4-BE49-F238E27FC236}">
                <a16:creationId xmlns="" xmlns:a16="http://schemas.microsoft.com/office/drawing/2014/main" id="{403C0B3A-CD6A-4F47-A828-8F5EC91505FD}"/>
              </a:ext>
            </a:extLst>
          </p:cNvPr>
          <p:cNvSpPr/>
          <p:nvPr/>
        </p:nvSpPr>
        <p:spPr>
          <a:xfrm>
            <a:off x="4263860" y="1592632"/>
            <a:ext cx="2747454" cy="646181"/>
          </a:xfrm>
          <a:prstGeom prst="rect">
            <a:avLst/>
          </a:prstGeom>
        </p:spPr>
        <p:txBody>
          <a:bodyPr wrap="square" lIns="0" tIns="0" rIns="0" bIns="0">
            <a:spAutoFit/>
          </a:bodyPr>
          <a:lstStyle/>
          <a:p>
            <a:pPr eaLnBrk="1" hangingPunct="1">
              <a:defRPr/>
            </a:pPr>
            <a:r>
              <a:rPr lang="zh-CN" altLang="en-US" sz="4200" spc="450" noProof="1">
                <a:solidFill>
                  <a:srgbClr val="3A90A1"/>
                </a:solidFill>
                <a:latin typeface="微软雅黑"/>
                <a:ea typeface="微软雅黑"/>
                <a:cs typeface="+mn-ea"/>
                <a:sym typeface="微软雅黑"/>
              </a:rPr>
              <a:t>背景知识</a:t>
            </a:r>
          </a:p>
        </p:txBody>
      </p:sp>
      <p:sp>
        <p:nvSpPr>
          <p:cNvPr id="23" name="TextBox 11">
            <a:extLst>
              <a:ext uri="{FF2B5EF4-FFF2-40B4-BE49-F238E27FC236}">
                <a16:creationId xmlns="" xmlns:a16="http://schemas.microsoft.com/office/drawing/2014/main" id="{87C65CFE-868C-4F2F-AAF1-8C74FA3FD6B5}"/>
              </a:ext>
            </a:extLst>
          </p:cNvPr>
          <p:cNvSpPr txBox="1"/>
          <p:nvPr/>
        </p:nvSpPr>
        <p:spPr>
          <a:xfrm>
            <a:off x="4135255" y="2259267"/>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
        <p:nvSpPr>
          <p:cNvPr id="24" name="TextBox 11">
            <a:extLst>
              <a:ext uri="{FF2B5EF4-FFF2-40B4-BE49-F238E27FC236}">
                <a16:creationId xmlns="" xmlns:a16="http://schemas.microsoft.com/office/drawing/2014/main" id="{AFB3C0F6-7748-4D67-81FD-750DDEBC6934}"/>
              </a:ext>
            </a:extLst>
          </p:cNvPr>
          <p:cNvSpPr txBox="1"/>
          <p:nvPr/>
        </p:nvSpPr>
        <p:spPr>
          <a:xfrm>
            <a:off x="4135255" y="2442922"/>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背景知识</a:t>
              </a:r>
            </a:p>
          </p:txBody>
        </p:sp>
      </p:grpSp>
      <p:sp>
        <p:nvSpPr>
          <p:cNvPr id="6" name="Rectangle 1026" descr="深色木质">
            <a:extLst>
              <a:ext uri="{FF2B5EF4-FFF2-40B4-BE49-F238E27FC236}">
                <a16:creationId xmlns="" xmlns:a16="http://schemas.microsoft.com/office/drawing/2014/main" id="{3E3E1A6C-1F5F-4B2A-8CB9-45467DAB0111}"/>
              </a:ext>
            </a:extLst>
          </p:cNvPr>
          <p:cNvSpPr>
            <a:spLocks noChangeArrowheads="1"/>
          </p:cNvSpPr>
          <p:nvPr/>
        </p:nvSpPr>
        <p:spPr bwMode="auto">
          <a:xfrm>
            <a:off x="1009951" y="1971571"/>
            <a:ext cx="7374501" cy="1846232"/>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500" dirty="0">
                <a:solidFill>
                  <a:srgbClr val="3A90A1"/>
                </a:solidFill>
                <a:latin typeface="微软雅黑"/>
                <a:ea typeface="微软雅黑"/>
                <a:sym typeface="微软雅黑"/>
              </a:rPr>
              <a:t>　　古代动物和植物的统称。古生物的遗体有少数变成化石保存下来，如，三叶虫、恐龙、猛犸。</a:t>
            </a:r>
          </a:p>
          <a:p>
            <a:pPr>
              <a:lnSpc>
                <a:spcPct val="120000"/>
              </a:lnSpc>
              <a:spcBef>
                <a:spcPct val="50000"/>
              </a:spcBef>
            </a:pPr>
            <a:r>
              <a:rPr lang="zh-CN" altLang="en-US" sz="1500" dirty="0">
                <a:solidFill>
                  <a:srgbClr val="3A90A1"/>
                </a:solidFill>
                <a:latin typeface="微软雅黑"/>
                <a:ea typeface="微软雅黑"/>
                <a:sym typeface="微软雅黑"/>
              </a:rPr>
              <a:t>　　化石是古代生物的遗体、遗物或遗迹埋藏在地下变成的跟石头一样的东西。厚厚的地层好比一本硕大无比的书，夹藏在不同地层里的化石就像一种特殊的文字，记录着古生物生存活动的历史和地层的年龄，它是人类开启地球宫门的一把钥匙。因此，研究化石可以了解生物的演化并能帮助人们确定地层的年代。 </a:t>
            </a:r>
          </a:p>
        </p:txBody>
      </p:sp>
      <p:sp>
        <p:nvSpPr>
          <p:cNvPr id="7" name="TextBox 8">
            <a:extLst>
              <a:ext uri="{FF2B5EF4-FFF2-40B4-BE49-F238E27FC236}">
                <a16:creationId xmlns="" xmlns:a16="http://schemas.microsoft.com/office/drawing/2014/main" id="{593FC8B8-0835-460A-A4FF-D169E42E0699}"/>
              </a:ext>
            </a:extLst>
          </p:cNvPr>
          <p:cNvSpPr txBox="1">
            <a:spLocks noChangeArrowheads="1"/>
          </p:cNvSpPr>
          <p:nvPr/>
        </p:nvSpPr>
        <p:spPr bwMode="auto">
          <a:xfrm>
            <a:off x="3200985" y="1186979"/>
            <a:ext cx="2992432" cy="5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450" dirty="0">
                <a:solidFill>
                  <a:srgbClr val="FEB066"/>
                </a:solidFill>
                <a:latin typeface="微软雅黑"/>
                <a:ea typeface="微软雅黑"/>
                <a:sym typeface="微软雅黑"/>
              </a:rPr>
              <a:t>古生物和化石</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背景知识</a:t>
              </a:r>
            </a:p>
          </p:txBody>
        </p:sp>
      </p:grpSp>
      <p:pic>
        <p:nvPicPr>
          <p:cNvPr id="7" name="Picture 3" descr="his303_07_pic">
            <a:extLst>
              <a:ext uri="{FF2B5EF4-FFF2-40B4-BE49-F238E27FC236}">
                <a16:creationId xmlns="" xmlns:a16="http://schemas.microsoft.com/office/drawing/2014/main" id="{3D167A36-5D55-4937-A5D9-985DCF535B1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70560" y="1354973"/>
            <a:ext cx="1622563" cy="207168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9" name="Picture 4" descr="a6ebf010cf51fd0ab8127b24">
            <a:extLst>
              <a:ext uri="{FF2B5EF4-FFF2-40B4-BE49-F238E27FC236}">
                <a16:creationId xmlns="" xmlns:a16="http://schemas.microsoft.com/office/drawing/2014/main" id="{D8FE5B84-9029-4F58-BB69-DCB6B19B9CD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8095" y="1355611"/>
            <a:ext cx="2770943" cy="207745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22" name="TextBox 8">
            <a:extLst>
              <a:ext uri="{FF2B5EF4-FFF2-40B4-BE49-F238E27FC236}">
                <a16:creationId xmlns="" xmlns:a16="http://schemas.microsoft.com/office/drawing/2014/main" id="{AF9EF823-E0F4-439B-A383-03E15C8EC42C}"/>
              </a:ext>
            </a:extLst>
          </p:cNvPr>
          <p:cNvSpPr txBox="1">
            <a:spLocks noChangeArrowheads="1"/>
          </p:cNvSpPr>
          <p:nvPr/>
        </p:nvSpPr>
        <p:spPr bwMode="auto">
          <a:xfrm>
            <a:off x="5038021" y="3709473"/>
            <a:ext cx="299243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植物化石</a:t>
            </a:r>
          </a:p>
        </p:txBody>
      </p:sp>
      <p:sp>
        <p:nvSpPr>
          <p:cNvPr id="23" name="TextBox 8">
            <a:extLst>
              <a:ext uri="{FF2B5EF4-FFF2-40B4-BE49-F238E27FC236}">
                <a16:creationId xmlns="" xmlns:a16="http://schemas.microsoft.com/office/drawing/2014/main" id="{49D20999-A190-45D6-8C07-F8A186E30161}"/>
              </a:ext>
            </a:extLst>
          </p:cNvPr>
          <p:cNvSpPr txBox="1">
            <a:spLocks noChangeArrowheads="1"/>
          </p:cNvSpPr>
          <p:nvPr/>
        </p:nvSpPr>
        <p:spPr bwMode="auto">
          <a:xfrm>
            <a:off x="1939272" y="3709473"/>
            <a:ext cx="2992432" cy="4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恐龙蛋化石</a:t>
            </a:r>
          </a:p>
        </p:txBody>
      </p:sp>
    </p:spTree>
    <p:extLst>
      <p:ext uri="{BB962C8B-B14F-4D97-AF65-F5344CB8AC3E}">
        <p14:creationId xmlns:p14="http://schemas.microsoft.com/office/powerpoint/2010/main" val="24368152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anim calcmode="lin" valueType="num">
                                      <p:cBhvr>
                                        <p:cTn id="22" dur="750" fill="hold"/>
                                        <p:tgtEl>
                                          <p:spTgt spid="22"/>
                                        </p:tgtEl>
                                        <p:attrNameLst>
                                          <p:attrName>ppt_x</p:attrName>
                                        </p:attrNameLst>
                                      </p:cBhvr>
                                      <p:tavLst>
                                        <p:tav tm="0">
                                          <p:val>
                                            <p:strVal val="#ppt_x"/>
                                          </p:val>
                                        </p:tav>
                                        <p:tav tm="100000">
                                          <p:val>
                                            <p:strVal val="#ppt_x"/>
                                          </p:val>
                                        </p:tav>
                                      </p:tavLst>
                                    </p:anim>
                                    <p:anim calcmode="lin" valueType="num">
                                      <p:cBhvr>
                                        <p:cTn id="23" dur="75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2"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背景知识</a:t>
              </a:r>
            </a:p>
          </p:txBody>
        </p:sp>
      </p:grpSp>
      <p:sp>
        <p:nvSpPr>
          <p:cNvPr id="10" name="TextBox 8">
            <a:extLst>
              <a:ext uri="{FF2B5EF4-FFF2-40B4-BE49-F238E27FC236}">
                <a16:creationId xmlns="" xmlns:a16="http://schemas.microsoft.com/office/drawing/2014/main" id="{6874E49E-9515-4E3A-BE34-17F127102379}"/>
              </a:ext>
            </a:extLst>
          </p:cNvPr>
          <p:cNvSpPr txBox="1">
            <a:spLocks noChangeArrowheads="1"/>
          </p:cNvSpPr>
          <p:nvPr/>
        </p:nvSpPr>
        <p:spPr bwMode="auto">
          <a:xfrm>
            <a:off x="3179212" y="1143931"/>
            <a:ext cx="2992432" cy="5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450" dirty="0">
                <a:solidFill>
                  <a:srgbClr val="FEB066"/>
                </a:solidFill>
                <a:latin typeface="微软雅黑"/>
                <a:ea typeface="微软雅黑"/>
                <a:sym typeface="微软雅黑"/>
              </a:rPr>
              <a:t>化石有用吗</a:t>
            </a:r>
            <a:r>
              <a:rPr lang="en-US" altLang="zh-CN" sz="3300" b="1" spc="450" dirty="0">
                <a:solidFill>
                  <a:srgbClr val="FEB066"/>
                </a:solidFill>
                <a:latin typeface="微软雅黑"/>
                <a:ea typeface="微软雅黑"/>
                <a:sym typeface="微软雅黑"/>
              </a:rPr>
              <a:t>?</a:t>
            </a:r>
            <a:endParaRPr lang="zh-CN" altLang="en-US" sz="3300" b="1" spc="450" dirty="0">
              <a:solidFill>
                <a:srgbClr val="FEB066"/>
              </a:solidFill>
              <a:latin typeface="微软雅黑"/>
              <a:ea typeface="微软雅黑"/>
              <a:sym typeface="微软雅黑"/>
            </a:endParaRPr>
          </a:p>
        </p:txBody>
      </p:sp>
      <p:sp>
        <p:nvSpPr>
          <p:cNvPr id="13" name="Rectangle 1026" descr="深色木质">
            <a:extLst>
              <a:ext uri="{FF2B5EF4-FFF2-40B4-BE49-F238E27FC236}">
                <a16:creationId xmlns="" xmlns:a16="http://schemas.microsoft.com/office/drawing/2014/main" id="{0F1BDCC0-E828-48B4-817C-629DE22A9813}"/>
              </a:ext>
            </a:extLst>
          </p:cNvPr>
          <p:cNvSpPr>
            <a:spLocks noChangeArrowheads="1"/>
          </p:cNvSpPr>
          <p:nvPr/>
        </p:nvSpPr>
        <p:spPr bwMode="auto">
          <a:xfrm>
            <a:off x="1234865" y="1670982"/>
            <a:ext cx="7061130" cy="3031955"/>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800" dirty="0">
                <a:solidFill>
                  <a:srgbClr val="3A90A1"/>
                </a:solidFill>
                <a:latin typeface="微软雅黑"/>
                <a:ea typeface="微软雅黑"/>
                <a:sym typeface="微软雅黑"/>
              </a:rPr>
              <a:t>       通过对各类化石群落或化石组合的古生态分析并结合古沉积学的研究，用将今论古法的推测方法，便可判断和恢复古沉积环境。如已查明我国渤海湾，黄海，东海和南海都形成于新生代，在第三纪时，由于气候干热和海进的影响，我国东部沿海地区形成大量的咸水，半咸水沉积，这种环境为形成丰富的石油资源创造了条件。这都是利用微体古生物学的研究成果。 在成岩成矿中的作用，生物（包括微古生物）不仅可以形成燃料矿产，如煤、石油、天然气、油页岩等，还有某些金属硫化矿床、磷矿、硅藻土，而且还可形成自然硫、各种铁矿、锰矿、铀矿、铝土矿等矿产。</a:t>
            </a:r>
          </a:p>
        </p:txBody>
      </p:sp>
    </p:spTree>
    <p:extLst>
      <p:ext uri="{BB962C8B-B14F-4D97-AF65-F5344CB8AC3E}">
        <p14:creationId xmlns:p14="http://schemas.microsoft.com/office/powerpoint/2010/main" val="7839321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背景知识</a:t>
              </a:r>
            </a:p>
          </p:txBody>
        </p:sp>
      </p:grpSp>
      <p:sp>
        <p:nvSpPr>
          <p:cNvPr id="6" name="Rectangle 1026" descr="深色木质">
            <a:extLst>
              <a:ext uri="{FF2B5EF4-FFF2-40B4-BE49-F238E27FC236}">
                <a16:creationId xmlns="" xmlns:a16="http://schemas.microsoft.com/office/drawing/2014/main" id="{595E951D-7C2C-451D-B693-696F753B45FD}"/>
              </a:ext>
            </a:extLst>
          </p:cNvPr>
          <p:cNvSpPr>
            <a:spLocks noChangeArrowheads="1"/>
          </p:cNvSpPr>
          <p:nvPr/>
        </p:nvSpPr>
        <p:spPr bwMode="auto">
          <a:xfrm>
            <a:off x="1573155" y="1663209"/>
            <a:ext cx="6352676" cy="2146245"/>
          </a:xfrm>
          <a:prstGeom prst="rect">
            <a:avLst/>
          </a:prstGeom>
          <a:noFill/>
          <a:ln>
            <a:noFill/>
          </a:ln>
          <a:effectLst/>
        </p:spPr>
        <p:txBody>
          <a:bodyPr wrap="square" lIns="68571" tIns="34285" rIns="68571" bIns="34285">
            <a:spAutoFit/>
          </a:bodyPr>
          <a:lstStyle/>
          <a:p>
            <a:pPr algn="just">
              <a:lnSpc>
                <a:spcPct val="150000"/>
              </a:lnSpc>
              <a:spcBef>
                <a:spcPct val="50000"/>
              </a:spcBef>
            </a:pPr>
            <a:r>
              <a:rPr lang="zh-CN" altLang="en-US" sz="1800" dirty="0">
                <a:solidFill>
                  <a:srgbClr val="3A90A1"/>
                </a:solidFill>
                <a:latin typeface="微软雅黑"/>
                <a:ea typeface="微软雅黑"/>
                <a:sym typeface="微软雅黑"/>
              </a:rPr>
              <a:t>     这都是利用微体古生物学的研究成果。 在成岩成矿中的作用，生物（包括微古生物）不仅可以形成燃料矿产，如煤、石油、天然气、油页岩等，还有某些金属硫化矿床、磷矿、硅藻土，而且还可形成自然硫、各种铁矿、锰矿、铀矿、铝土矿等矿产。</a:t>
            </a:r>
          </a:p>
        </p:txBody>
      </p:sp>
    </p:spTree>
    <p:extLst>
      <p:ext uri="{BB962C8B-B14F-4D97-AF65-F5344CB8AC3E}">
        <p14:creationId xmlns:p14="http://schemas.microsoft.com/office/powerpoint/2010/main" val="1252228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F0FC0F70-AC76-4EA2-86EB-0B407A4ACBB5}"/>
              </a:ext>
            </a:extLst>
          </p:cNvPr>
          <p:cNvGrpSpPr/>
          <p:nvPr/>
        </p:nvGrpSpPr>
        <p:grpSpPr>
          <a:xfrm>
            <a:off x="0" y="136842"/>
            <a:ext cx="9144000" cy="620897"/>
            <a:chOff x="0" y="548258"/>
            <a:chExt cx="12190413" cy="828055"/>
          </a:xfrm>
        </p:grpSpPr>
        <p:sp>
          <p:nvSpPr>
            <p:cNvPr id="11" name="矩形 10">
              <a:extLst>
                <a:ext uri="{FF2B5EF4-FFF2-40B4-BE49-F238E27FC236}">
                  <a16:creationId xmlns="" xmlns:a16="http://schemas.microsoft.com/office/drawing/2014/main"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sym typeface="微软雅黑"/>
              </a:endParaRPr>
            </a:p>
          </p:txBody>
        </p:sp>
        <p:sp>
          <p:nvSpPr>
            <p:cNvPr id="12" name="TextBox 8">
              <a:extLst>
                <a:ext uri="{FF2B5EF4-FFF2-40B4-BE49-F238E27FC236}">
                  <a16:creationId xmlns="" xmlns:a16="http://schemas.microsoft.com/office/drawing/2014/main"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000" spc="450" dirty="0">
                  <a:solidFill>
                    <a:srgbClr val="3A90A1"/>
                  </a:solidFill>
                  <a:latin typeface="微软雅黑"/>
                  <a:ea typeface="微软雅黑"/>
                  <a:sym typeface="微软雅黑"/>
                </a:rPr>
                <a:t>背景知识</a:t>
              </a:r>
            </a:p>
          </p:txBody>
        </p:sp>
      </p:grpSp>
      <p:sp>
        <p:nvSpPr>
          <p:cNvPr id="10" name="TextBox 8">
            <a:extLst>
              <a:ext uri="{FF2B5EF4-FFF2-40B4-BE49-F238E27FC236}">
                <a16:creationId xmlns="" xmlns:a16="http://schemas.microsoft.com/office/drawing/2014/main" id="{6874E49E-9515-4E3A-BE34-17F127102379}"/>
              </a:ext>
            </a:extLst>
          </p:cNvPr>
          <p:cNvSpPr txBox="1">
            <a:spLocks noChangeArrowheads="1"/>
          </p:cNvSpPr>
          <p:nvPr/>
        </p:nvSpPr>
        <p:spPr bwMode="auto">
          <a:xfrm>
            <a:off x="3179212" y="1187463"/>
            <a:ext cx="2992432" cy="50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450" dirty="0">
                <a:solidFill>
                  <a:srgbClr val="FEB066"/>
                </a:solidFill>
                <a:latin typeface="微软雅黑"/>
                <a:ea typeface="微软雅黑"/>
                <a:sym typeface="微软雅黑"/>
              </a:rPr>
              <a:t>化石有用吗</a:t>
            </a:r>
            <a:r>
              <a:rPr lang="en-US" altLang="zh-CN" sz="3300" b="1" spc="450" dirty="0">
                <a:solidFill>
                  <a:srgbClr val="FEB066"/>
                </a:solidFill>
                <a:latin typeface="微软雅黑"/>
                <a:ea typeface="微软雅黑"/>
                <a:sym typeface="微软雅黑"/>
              </a:rPr>
              <a:t>?</a:t>
            </a:r>
            <a:endParaRPr lang="zh-CN" altLang="en-US" sz="3300" b="1" spc="450" dirty="0">
              <a:solidFill>
                <a:srgbClr val="FEB066"/>
              </a:solidFill>
              <a:latin typeface="微软雅黑"/>
              <a:ea typeface="微软雅黑"/>
              <a:sym typeface="微软雅黑"/>
            </a:endParaRPr>
          </a:p>
        </p:txBody>
      </p:sp>
      <p:sp>
        <p:nvSpPr>
          <p:cNvPr id="13" name="Rectangle 1026" descr="深色木质">
            <a:extLst>
              <a:ext uri="{FF2B5EF4-FFF2-40B4-BE49-F238E27FC236}">
                <a16:creationId xmlns="" xmlns:a16="http://schemas.microsoft.com/office/drawing/2014/main" id="{0F1BDCC0-E828-48B4-817C-629DE22A9813}"/>
              </a:ext>
            </a:extLst>
          </p:cNvPr>
          <p:cNvSpPr>
            <a:spLocks noChangeArrowheads="1"/>
          </p:cNvSpPr>
          <p:nvPr/>
        </p:nvSpPr>
        <p:spPr bwMode="auto">
          <a:xfrm>
            <a:off x="1703012" y="2126596"/>
            <a:ext cx="6124835" cy="2063632"/>
          </a:xfrm>
          <a:prstGeom prst="rect">
            <a:avLst/>
          </a:prstGeom>
          <a:noFill/>
          <a:ln>
            <a:noFill/>
          </a:ln>
          <a:effectLst/>
        </p:spPr>
        <p:txBody>
          <a:bodyPr wrap="square" lIns="68571" tIns="34285" rIns="68571" bIns="34285">
            <a:spAutoFit/>
          </a:bodyPr>
          <a:lstStyle/>
          <a:p>
            <a:pPr>
              <a:lnSpc>
                <a:spcPct val="120000"/>
              </a:lnSpc>
              <a:spcBef>
                <a:spcPct val="50000"/>
              </a:spcBef>
            </a:pPr>
            <a:r>
              <a:rPr lang="zh-CN" altLang="en-US" sz="1800" dirty="0">
                <a:solidFill>
                  <a:srgbClr val="3A90A1"/>
                </a:solidFill>
                <a:latin typeface="微软雅黑"/>
                <a:ea typeface="微软雅黑"/>
                <a:sym typeface="微软雅黑"/>
              </a:rPr>
              <a:t>       通过对各类化石群落或化石组合的古生态分析并结合古沉积学的研究，用将今论古法的推测方法，便可判断和恢复古沉积环境。如已查明我国渤海湾，黄海，东海和南海都形成于新生代，在第三纪时，由于气候干热和海进的影响，我国东部沿海地区形成大量的咸水，半咸水沉积，这种环境为形成丰富的石油资源创造了条件。</a:t>
            </a:r>
          </a:p>
        </p:txBody>
      </p:sp>
    </p:spTree>
    <p:extLst>
      <p:ext uri="{BB962C8B-B14F-4D97-AF65-F5344CB8AC3E}">
        <p14:creationId xmlns:p14="http://schemas.microsoft.com/office/powerpoint/2010/main" val="197162766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FC503C2-5B6A-40FB-A59A-B5A57FC72C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30"/>
            <a:ext cx="9144000" cy="5141640"/>
          </a:xfrm>
          <a:prstGeom prst="rect">
            <a:avLst/>
          </a:prstGeom>
        </p:spPr>
      </p:pic>
      <p:sp>
        <p:nvSpPr>
          <p:cNvPr id="12" name="矩形 11">
            <a:extLst>
              <a:ext uri="{FF2B5EF4-FFF2-40B4-BE49-F238E27FC236}">
                <a16:creationId xmlns="" xmlns:a16="http://schemas.microsoft.com/office/drawing/2014/main" id="{ABD80E1C-7E2A-4CA7-83A9-87C0967EF6E2}"/>
              </a:ext>
            </a:extLst>
          </p:cNvPr>
          <p:cNvSpPr/>
          <p:nvPr/>
        </p:nvSpPr>
        <p:spPr>
          <a:xfrm>
            <a:off x="265544" y="257115"/>
            <a:ext cx="8612912" cy="4629268"/>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a:ea typeface="微软雅黑"/>
              <a:sym typeface="微软雅黑"/>
            </a:endParaRPr>
          </a:p>
        </p:txBody>
      </p:sp>
      <p:grpSp>
        <p:nvGrpSpPr>
          <p:cNvPr id="13" name="组合 12">
            <a:extLst>
              <a:ext uri="{FF2B5EF4-FFF2-40B4-BE49-F238E27FC236}">
                <a16:creationId xmlns="" xmlns:a16="http://schemas.microsoft.com/office/drawing/2014/main" id="{1CBBE432-6DDE-4BF0-A556-1778AA301B43}"/>
              </a:ext>
            </a:extLst>
          </p:cNvPr>
          <p:cNvGrpSpPr>
            <a:grpSpLocks/>
          </p:cNvGrpSpPr>
          <p:nvPr/>
        </p:nvGrpSpPr>
        <p:grpSpPr bwMode="auto">
          <a:xfrm>
            <a:off x="2822604" y="1088321"/>
            <a:ext cx="1238294" cy="2101055"/>
            <a:chOff x="5462478" y="-429416"/>
            <a:chExt cx="1267045" cy="3672333"/>
          </a:xfrm>
        </p:grpSpPr>
        <p:sp>
          <p:nvSpPr>
            <p:cNvPr id="14" name="矩形 13">
              <a:extLst>
                <a:ext uri="{FF2B5EF4-FFF2-40B4-BE49-F238E27FC236}">
                  <a16:creationId xmlns="" xmlns:a16="http://schemas.microsoft.com/office/drawing/2014/main"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nvGrpSpPr>
            <p:cNvPr id="15" name="组合 15">
              <a:extLst>
                <a:ext uri="{FF2B5EF4-FFF2-40B4-BE49-F238E27FC236}">
                  <a16:creationId xmlns="" xmlns:a16="http://schemas.microsoft.com/office/drawing/2014/main" id="{A39A72EB-F26E-49BC-8189-286B47A4A459}"/>
                </a:ext>
              </a:extLst>
            </p:cNvPr>
            <p:cNvGrpSpPr>
              <a:grpSpLocks/>
            </p:cNvGrpSpPr>
            <p:nvPr/>
          </p:nvGrpSpPr>
          <p:grpSpPr bwMode="auto">
            <a:xfrm>
              <a:off x="5827128" y="475579"/>
              <a:ext cx="543242" cy="1876988"/>
              <a:chOff x="5733180" y="994192"/>
              <a:chExt cx="543242" cy="1876988"/>
            </a:xfrm>
          </p:grpSpPr>
          <p:grpSp>
            <p:nvGrpSpPr>
              <p:cNvPr id="18" name="组合 13">
                <a:extLst>
                  <a:ext uri="{FF2B5EF4-FFF2-40B4-BE49-F238E27FC236}">
                    <a16:creationId xmlns="" xmlns:a16="http://schemas.microsoft.com/office/drawing/2014/main" id="{618D3EB5-8E80-4B86-B6FE-983A610665CA}"/>
                  </a:ext>
                </a:extLst>
              </p:cNvPr>
              <p:cNvGrpSpPr>
                <a:grpSpLocks/>
              </p:cNvGrpSpPr>
              <p:nvPr/>
            </p:nvGrpSpPr>
            <p:grpSpPr bwMode="auto">
              <a:xfrm>
                <a:off x="5733180" y="994192"/>
                <a:ext cx="543242" cy="1876988"/>
                <a:chOff x="5434799" y="994192"/>
                <a:chExt cx="543242" cy="1876988"/>
              </a:xfrm>
            </p:grpSpPr>
            <p:sp>
              <p:nvSpPr>
                <p:cNvPr id="20" name="矩形 12">
                  <a:extLst>
                    <a:ext uri="{FF2B5EF4-FFF2-40B4-BE49-F238E27FC236}">
                      <a16:creationId xmlns="" xmlns:a16="http://schemas.microsoft.com/office/drawing/2014/main" id="{D010F412-335B-4AAE-8B8F-3E057D3848EE}"/>
                    </a:ext>
                  </a:extLst>
                </p:cNvPr>
                <p:cNvSpPr>
                  <a:spLocks noChangeArrowheads="1"/>
                </p:cNvSpPr>
                <p:nvPr/>
              </p:nvSpPr>
              <p:spPr bwMode="auto">
                <a:xfrm>
                  <a:off x="5507788" y="994192"/>
                  <a:ext cx="39726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700" dirty="0">
                      <a:solidFill>
                        <a:schemeClr val="bg1"/>
                      </a:solidFill>
                      <a:latin typeface="微软雅黑"/>
                      <a:ea typeface="微软雅黑"/>
                      <a:sym typeface="微软雅黑"/>
                    </a:rPr>
                    <a:t>2</a:t>
                  </a:r>
                  <a:endParaRPr lang="zh-CN" altLang="en-US" sz="2700" dirty="0">
                    <a:solidFill>
                      <a:schemeClr val="bg1"/>
                    </a:solidFill>
                    <a:latin typeface="微软雅黑"/>
                    <a:ea typeface="微软雅黑"/>
                    <a:sym typeface="微软雅黑"/>
                  </a:endParaRPr>
                </a:p>
              </p:txBody>
            </p:sp>
            <p:sp>
              <p:nvSpPr>
                <p:cNvPr id="21" name="矩形 33">
                  <a:extLst>
                    <a:ext uri="{FF2B5EF4-FFF2-40B4-BE49-F238E27FC236}">
                      <a16:creationId xmlns="" xmlns:a16="http://schemas.microsoft.com/office/drawing/2014/main" id="{AB5C0F74-9CF9-4E8D-85BE-1A278C6A4150}"/>
                    </a:ext>
                  </a:extLst>
                </p:cNvPr>
                <p:cNvSpPr>
                  <a:spLocks noChangeArrowheads="1"/>
                </p:cNvSpPr>
                <p:nvPr/>
              </p:nvSpPr>
              <p:spPr bwMode="auto">
                <a:xfrm>
                  <a:off x="5434799" y="1983566"/>
                  <a:ext cx="543242" cy="88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700" dirty="0">
                      <a:solidFill>
                        <a:schemeClr val="bg1"/>
                      </a:solidFill>
                      <a:latin typeface="微软雅黑"/>
                      <a:ea typeface="微软雅黑"/>
                      <a:sym typeface="微软雅黑"/>
                    </a:rPr>
                    <a:t>贰</a:t>
                  </a:r>
                </a:p>
              </p:txBody>
            </p:sp>
          </p:grpSp>
          <p:sp>
            <p:nvSpPr>
              <p:cNvPr id="19" name="椭圆 18">
                <a:extLst>
                  <a:ext uri="{FF2B5EF4-FFF2-40B4-BE49-F238E27FC236}">
                    <a16:creationId xmlns="" xmlns:a16="http://schemas.microsoft.com/office/drawing/2014/main"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solidFill>
                    <a:schemeClr val="bg1"/>
                  </a:solidFill>
                  <a:latin typeface="微软雅黑"/>
                  <a:ea typeface="微软雅黑"/>
                  <a:sym typeface="微软雅黑"/>
                </a:endParaRPr>
              </a:p>
            </p:txBody>
          </p:sp>
        </p:grpSp>
        <p:sp>
          <p:nvSpPr>
            <p:cNvPr id="16" name="矩形 15">
              <a:extLst>
                <a:ext uri="{FF2B5EF4-FFF2-40B4-BE49-F238E27FC236}">
                  <a16:creationId xmlns="" xmlns:a16="http://schemas.microsoft.com/office/drawing/2014/main"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100" noProof="1">
                <a:latin typeface="微软雅黑"/>
                <a:ea typeface="微软雅黑"/>
                <a:sym typeface="微软雅黑"/>
              </a:endParaRPr>
            </a:p>
          </p:txBody>
        </p:sp>
      </p:grpSp>
      <p:sp>
        <p:nvSpPr>
          <p:cNvPr id="22" name="矩形 21">
            <a:extLst>
              <a:ext uri="{FF2B5EF4-FFF2-40B4-BE49-F238E27FC236}">
                <a16:creationId xmlns="" xmlns:a16="http://schemas.microsoft.com/office/drawing/2014/main" id="{403C0B3A-CD6A-4F47-A828-8F5EC91505FD}"/>
              </a:ext>
            </a:extLst>
          </p:cNvPr>
          <p:cNvSpPr/>
          <p:nvPr/>
        </p:nvSpPr>
        <p:spPr>
          <a:xfrm>
            <a:off x="4263860" y="1592632"/>
            <a:ext cx="2747454" cy="646181"/>
          </a:xfrm>
          <a:prstGeom prst="rect">
            <a:avLst/>
          </a:prstGeom>
        </p:spPr>
        <p:txBody>
          <a:bodyPr wrap="square" lIns="0" tIns="0" rIns="0" bIns="0">
            <a:spAutoFit/>
          </a:bodyPr>
          <a:lstStyle/>
          <a:p>
            <a:pPr eaLnBrk="1" hangingPunct="1">
              <a:defRPr/>
            </a:pPr>
            <a:r>
              <a:rPr lang="zh-CN" altLang="en-US" sz="4200" spc="450" noProof="1">
                <a:solidFill>
                  <a:srgbClr val="3A90A1"/>
                </a:solidFill>
                <a:latin typeface="微软雅黑"/>
                <a:ea typeface="微软雅黑"/>
                <a:cs typeface="+mn-ea"/>
                <a:sym typeface="微软雅黑"/>
              </a:rPr>
              <a:t>字词学习</a:t>
            </a:r>
          </a:p>
        </p:txBody>
      </p:sp>
      <p:sp>
        <p:nvSpPr>
          <p:cNvPr id="23" name="TextBox 11">
            <a:extLst>
              <a:ext uri="{FF2B5EF4-FFF2-40B4-BE49-F238E27FC236}">
                <a16:creationId xmlns="" xmlns:a16="http://schemas.microsoft.com/office/drawing/2014/main" id="{87C65CFE-868C-4F2F-AAF1-8C74FA3FD6B5}"/>
              </a:ext>
            </a:extLst>
          </p:cNvPr>
          <p:cNvSpPr txBox="1"/>
          <p:nvPr/>
        </p:nvSpPr>
        <p:spPr>
          <a:xfrm>
            <a:off x="4135255" y="2259267"/>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
        <p:nvSpPr>
          <p:cNvPr id="24" name="TextBox 11">
            <a:extLst>
              <a:ext uri="{FF2B5EF4-FFF2-40B4-BE49-F238E27FC236}">
                <a16:creationId xmlns="" xmlns:a16="http://schemas.microsoft.com/office/drawing/2014/main" id="{AFB3C0F6-7748-4D67-81FD-750DDEBC6934}"/>
              </a:ext>
            </a:extLst>
          </p:cNvPr>
          <p:cNvSpPr txBox="1"/>
          <p:nvPr/>
        </p:nvSpPr>
        <p:spPr>
          <a:xfrm>
            <a:off x="4135255" y="2442922"/>
            <a:ext cx="2525673" cy="192350"/>
          </a:xfrm>
          <a:prstGeom prst="rect">
            <a:avLst/>
          </a:prstGeom>
          <a:noFill/>
        </p:spPr>
        <p:txBody>
          <a:bodyPr wrap="none" lIns="68571" tIns="34285" rIns="68571" bIns="34285">
            <a:spAutoFit/>
          </a:bodyPr>
          <a:lstStyle/>
          <a:p>
            <a:pPr marL="128588" lvl="1" indent="-128588">
              <a:buFont typeface="Arial" panose="020B0604020202020204" pitchFamily="34" charset="0"/>
              <a:buChar char="•"/>
              <a:defRPr/>
            </a:pPr>
            <a:r>
              <a:rPr lang="zh-CN" altLang="en-US" sz="800" noProof="1">
                <a:solidFill>
                  <a:schemeClr val="bg1">
                    <a:lumMod val="65000"/>
                  </a:schemeClr>
                </a:solidFill>
                <a:latin typeface="微软雅黑"/>
                <a:ea typeface="微软雅黑"/>
                <a:cs typeface="+mn-ea"/>
                <a:sym typeface="微软雅黑"/>
              </a:rPr>
              <a:t>添加相关标题文字添加相关标题文字相关标题文字</a:t>
            </a:r>
            <a:endParaRPr lang="en-US" altLang="zh-CN" sz="800" noProof="1">
              <a:solidFill>
                <a:schemeClr val="bg1">
                  <a:lumMod val="65000"/>
                </a:schemeClr>
              </a:solidFill>
              <a:latin typeface="微软雅黑"/>
              <a:ea typeface="微软雅黑"/>
              <a:sym typeface="微软雅黑"/>
            </a:endParaRPr>
          </a:p>
        </p:txBody>
      </p:sp>
    </p:spTree>
    <p:extLst>
      <p:ext uri="{BB962C8B-B14F-4D97-AF65-F5344CB8AC3E}">
        <p14:creationId xmlns:p14="http://schemas.microsoft.com/office/powerpoint/2010/main" val="4248338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5215</TotalTime>
  <Words>1539</Words>
  <Application>Microsoft Office PowerPoint</Application>
  <PresentationFormat>全屏显示(16:9)</PresentationFormat>
  <Paragraphs>133</Paragraphs>
  <Slides>24</Slides>
  <Notes>23</Notes>
  <HiddenSlides>0</HiddenSlides>
  <MMClips>0</MMClips>
  <ScaleCrop>false</ScaleCrop>
  <HeadingPairs>
    <vt:vector size="4" baseType="variant">
      <vt:variant>
        <vt:lpstr>主题</vt:lpstr>
      </vt:variant>
      <vt:variant>
        <vt:i4>3</vt:i4>
      </vt:variant>
      <vt:variant>
        <vt:lpstr>幻灯片标题</vt:lpstr>
      </vt:variant>
      <vt:variant>
        <vt:i4>24</vt:i4>
      </vt:variant>
    </vt:vector>
  </HeadingPairs>
  <TitlesOfParts>
    <vt:vector size="27" baseType="lpstr">
      <vt:lpstr>第一PPT模板网-WWW.1PPT.COM​</vt:lpstr>
      <vt:lpstr>第一PPT模板网-WWW.1PPT.COM </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dc:description>第一PPT模板网-WWW.1PPT.COM_x000d_
</dc:description>
  <cp:lastModifiedBy>123</cp:lastModifiedBy>
  <cp:revision>3212</cp:revision>
  <dcterms:created xsi:type="dcterms:W3CDTF">2015-12-01T09:06:39Z</dcterms:created>
  <dcterms:modified xsi:type="dcterms:W3CDTF">2020-12-25T08:22:20Z</dcterms:modified>
</cp:coreProperties>
</file>