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5"/>
  </p:notesMasterIdLst>
  <p:handoutMasterIdLst>
    <p:handoutMasterId r:id="rId16"/>
  </p:handoutMasterIdLst>
  <p:sldIdLst>
    <p:sldId id="293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4" r:id="rId14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D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6"/>
  </p:normalViewPr>
  <p:slideViewPr>
    <p:cSldViewPr snapToGrid="0">
      <p:cViewPr>
        <p:scale>
          <a:sx n="130" d="100"/>
          <a:sy n="130" d="100"/>
        </p:scale>
        <p:origin x="-1074" y="-348"/>
      </p:cViewPr>
      <p:guideLst>
        <p:guide orient="horz" pos="16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>
                <a:ea typeface="黑体" panose="02010609060101010101" pitchFamily="49" charset="-122"/>
              </a:rPr>
              <a:t>2020/12/5</a:t>
            </a:fld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>
                <a:ea typeface="黑体" panose="02010609060101010101" pitchFamily="49" charset="-122"/>
              </a:rPr>
              <a:t>‹#›</a:t>
            </a:fld>
            <a:endParaRPr lang="zh-CN" altLang="en-US" dirty="0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0996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54B23CFE-E85A-4CB1-B388-FD452395EFF5}" type="datetimeFigureOut">
              <a:rPr lang="zh-CN" altLang="en-US" smtClean="0"/>
              <a:t>2020/12/5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0950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C989BC2-3985-4B51-8A33-B320482AAD7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3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F83A2AA-0967-451B-8DEA-8A3390467741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4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B7BEE45-DDFE-4E90-AB9F-9A485D28B0C5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5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360303E-6B34-4960-8614-D7BE3302E92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6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E3ACE32-E37F-4938-AA67-2C084FF5F27B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7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6EA0983-31D3-4495-BD02-7A4165C7FCB2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8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2F960C6-F949-45A0-A017-C838F99B093F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  <a:t>9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287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895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313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91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617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495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2020/12/5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BE2CC-D5C5-426B-9064-31B43CE41B31}" type="datetimeFigureOut">
              <a:rPr lang="zh-CN" altLang="en-US"/>
              <a:t>2020/12/5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04562-D173-47C6-8141-38FC7302FDA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320" y="4683919"/>
            <a:ext cx="2134156" cy="3583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0" tIns="45716" rIns="91430" bIns="4571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FB4AA8-1E38-4B37-90EC-21F4D32F186F}" type="datetimeFigureOut">
              <a:rPr lang="zh-CN" altLang="en-US" sz="140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2020/12/5</a:t>
            </a:fld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5014" y="4683919"/>
            <a:ext cx="2895164" cy="3583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0" tIns="45716" rIns="91430" bIns="4571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717" y="4683919"/>
            <a:ext cx="2132966" cy="3583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30" tIns="45716" rIns="91430" bIns="45716" numCol="1" anchor="t" anchorCtr="0" compatLnSpc="1"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477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40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89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66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048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2020/12/5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33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楷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750"/>
        </a:spcBef>
        <a:buFont typeface="Arial" panose="020B0604020202020204" pitchFamily="34" charset="0"/>
        <a:buChar char="•"/>
        <a:defRPr sz="21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楷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buFont typeface="Arial" panose="020B0604020202020204" pitchFamily="34" charset="0"/>
        <a:buChar char="•"/>
        <a:defRPr sz="1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楷体" panose="02010609060101010101" pitchFamily="49" charset="-122"/>
          <a:cs typeface="+mn-cs"/>
        </a:defRPr>
      </a:lvl2pPr>
      <a:lvl3pPr marL="6858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2020/12/5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391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31"/>
          <p:cNvSpPr/>
          <p:nvPr/>
        </p:nvSpPr>
        <p:spPr>
          <a:xfrm rot="5400000">
            <a:off x="2783601" y="-635918"/>
            <a:ext cx="3200876" cy="6306979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  <a:gd name="connsiteX0-601" fmla="*/ 51067 w 648099"/>
              <a:gd name="connsiteY0-602" fmla="*/ 18182 h 565791"/>
              <a:gd name="connsiteX1-603" fmla="*/ 617005 w 648099"/>
              <a:gd name="connsiteY1-604" fmla="*/ 31700 h 565791"/>
              <a:gd name="connsiteX2-605" fmla="*/ 621713 w 648099"/>
              <a:gd name="connsiteY2-606" fmla="*/ 535349 h 565791"/>
              <a:gd name="connsiteX3-607" fmla="*/ 12537 w 648099"/>
              <a:gd name="connsiteY3-608" fmla="*/ 497972 h 565791"/>
              <a:gd name="connsiteX4-609" fmla="*/ 4334 w 648099"/>
              <a:gd name="connsiteY4-610" fmla="*/ 81348 h 565791"/>
              <a:gd name="connsiteX5-611" fmla="*/ 51067 w 648099"/>
              <a:gd name="connsiteY5-612" fmla="*/ 18182 h 565791"/>
              <a:gd name="connsiteX0-613" fmla="*/ 95107 w 692139"/>
              <a:gd name="connsiteY0-614" fmla="*/ 44563 h 592172"/>
              <a:gd name="connsiteX1-615" fmla="*/ 661045 w 692139"/>
              <a:gd name="connsiteY1-616" fmla="*/ 58081 h 592172"/>
              <a:gd name="connsiteX2-617" fmla="*/ 665753 w 692139"/>
              <a:gd name="connsiteY2-618" fmla="*/ 561730 h 592172"/>
              <a:gd name="connsiteX3-619" fmla="*/ 56577 w 692139"/>
              <a:gd name="connsiteY3-620" fmla="*/ 524353 h 592172"/>
              <a:gd name="connsiteX4-621" fmla="*/ 95107 w 692139"/>
              <a:gd name="connsiteY4-622" fmla="*/ 44563 h 592172"/>
              <a:gd name="connsiteX0-623" fmla="*/ 84274 w 726505"/>
              <a:gd name="connsiteY0-624" fmla="*/ 51300 h 608352"/>
              <a:gd name="connsiteX1-625" fmla="*/ 668271 w 726505"/>
              <a:gd name="connsiteY1-626" fmla="*/ 74261 h 608352"/>
              <a:gd name="connsiteX2-627" fmla="*/ 672979 w 726505"/>
              <a:gd name="connsiteY2-628" fmla="*/ 577910 h 608352"/>
              <a:gd name="connsiteX3-629" fmla="*/ 63803 w 726505"/>
              <a:gd name="connsiteY3-630" fmla="*/ 540533 h 608352"/>
              <a:gd name="connsiteX4-631" fmla="*/ 84274 w 726505"/>
              <a:gd name="connsiteY4-632" fmla="*/ 51300 h 608352"/>
              <a:gd name="connsiteX0-633" fmla="*/ 84274 w 726505"/>
              <a:gd name="connsiteY0-634" fmla="*/ 51300 h 608352"/>
              <a:gd name="connsiteX1-635" fmla="*/ 668271 w 726505"/>
              <a:gd name="connsiteY1-636" fmla="*/ 74261 h 608352"/>
              <a:gd name="connsiteX2-637" fmla="*/ 672979 w 726505"/>
              <a:gd name="connsiteY2-638" fmla="*/ 577910 h 608352"/>
              <a:gd name="connsiteX3-639" fmla="*/ 63803 w 726505"/>
              <a:gd name="connsiteY3-640" fmla="*/ 540533 h 608352"/>
              <a:gd name="connsiteX4-641" fmla="*/ 84274 w 726505"/>
              <a:gd name="connsiteY4-642" fmla="*/ 51300 h 608352"/>
              <a:gd name="connsiteX0-643" fmla="*/ 84274 w 726505"/>
              <a:gd name="connsiteY0-644" fmla="*/ 25592 h 582644"/>
              <a:gd name="connsiteX1-645" fmla="*/ 668271 w 726505"/>
              <a:gd name="connsiteY1-646" fmla="*/ 48553 h 582644"/>
              <a:gd name="connsiteX2-647" fmla="*/ 672979 w 726505"/>
              <a:gd name="connsiteY2-648" fmla="*/ 552202 h 582644"/>
              <a:gd name="connsiteX3-649" fmla="*/ 63803 w 726505"/>
              <a:gd name="connsiteY3-650" fmla="*/ 514825 h 582644"/>
              <a:gd name="connsiteX4-651" fmla="*/ 84274 w 726505"/>
              <a:gd name="connsiteY4-652" fmla="*/ 25592 h 582644"/>
              <a:gd name="connsiteX0-653" fmla="*/ 84274 w 726505"/>
              <a:gd name="connsiteY0-654" fmla="*/ 25592 h 582644"/>
              <a:gd name="connsiteX1-655" fmla="*/ 668271 w 726505"/>
              <a:gd name="connsiteY1-656" fmla="*/ 48553 h 582644"/>
              <a:gd name="connsiteX2-657" fmla="*/ 672979 w 726505"/>
              <a:gd name="connsiteY2-658" fmla="*/ 552202 h 582644"/>
              <a:gd name="connsiteX3-659" fmla="*/ 63803 w 726505"/>
              <a:gd name="connsiteY3-660" fmla="*/ 514825 h 582644"/>
              <a:gd name="connsiteX4-661" fmla="*/ 84274 w 726505"/>
              <a:gd name="connsiteY4-662" fmla="*/ 25592 h 582644"/>
              <a:gd name="connsiteX0-663" fmla="*/ 84274 w 726505"/>
              <a:gd name="connsiteY0-664" fmla="*/ 10474 h 567526"/>
              <a:gd name="connsiteX1-665" fmla="*/ 668271 w 726505"/>
              <a:gd name="connsiteY1-666" fmla="*/ 33435 h 567526"/>
              <a:gd name="connsiteX2-667" fmla="*/ 672979 w 726505"/>
              <a:gd name="connsiteY2-668" fmla="*/ 537084 h 567526"/>
              <a:gd name="connsiteX3-669" fmla="*/ 63803 w 726505"/>
              <a:gd name="connsiteY3-670" fmla="*/ 499707 h 567526"/>
              <a:gd name="connsiteX4-671" fmla="*/ 84274 w 726505"/>
              <a:gd name="connsiteY4-672" fmla="*/ 10474 h 567526"/>
              <a:gd name="connsiteX0-673" fmla="*/ 84274 w 747243"/>
              <a:gd name="connsiteY0-674" fmla="*/ 23576 h 595793"/>
              <a:gd name="connsiteX1-675" fmla="*/ 671883 w 747243"/>
              <a:gd name="connsiteY1-676" fmla="*/ 24503 h 595793"/>
              <a:gd name="connsiteX2-677" fmla="*/ 672979 w 747243"/>
              <a:gd name="connsiteY2-678" fmla="*/ 550186 h 595793"/>
              <a:gd name="connsiteX3-679" fmla="*/ 63803 w 747243"/>
              <a:gd name="connsiteY3-680" fmla="*/ 512809 h 595793"/>
              <a:gd name="connsiteX4-681" fmla="*/ 84274 w 747243"/>
              <a:gd name="connsiteY4-682" fmla="*/ 23576 h 595793"/>
              <a:gd name="connsiteX0-683" fmla="*/ 84274 w 710287"/>
              <a:gd name="connsiteY0-684" fmla="*/ 23576 h 595793"/>
              <a:gd name="connsiteX1-685" fmla="*/ 671883 w 710287"/>
              <a:gd name="connsiteY1-686" fmla="*/ 24503 h 595793"/>
              <a:gd name="connsiteX2-687" fmla="*/ 672979 w 710287"/>
              <a:gd name="connsiteY2-688" fmla="*/ 550186 h 595793"/>
              <a:gd name="connsiteX3-689" fmla="*/ 63803 w 710287"/>
              <a:gd name="connsiteY3-690" fmla="*/ 512809 h 595793"/>
              <a:gd name="connsiteX4-691" fmla="*/ 84274 w 710287"/>
              <a:gd name="connsiteY4-692" fmla="*/ 23576 h 595793"/>
              <a:gd name="connsiteX0-693" fmla="*/ 84274 w 710287"/>
              <a:gd name="connsiteY0-694" fmla="*/ 23576 h 595793"/>
              <a:gd name="connsiteX1-695" fmla="*/ 671883 w 710287"/>
              <a:gd name="connsiteY1-696" fmla="*/ 24503 h 595793"/>
              <a:gd name="connsiteX2-697" fmla="*/ 672979 w 710287"/>
              <a:gd name="connsiteY2-698" fmla="*/ 550186 h 595793"/>
              <a:gd name="connsiteX3-699" fmla="*/ 63803 w 710287"/>
              <a:gd name="connsiteY3-700" fmla="*/ 512809 h 595793"/>
              <a:gd name="connsiteX4-701" fmla="*/ 84274 w 710287"/>
              <a:gd name="connsiteY4-702" fmla="*/ 23576 h 595793"/>
              <a:gd name="connsiteX0-703" fmla="*/ 84274 w 710287"/>
              <a:gd name="connsiteY0-704" fmla="*/ 23576 h 595793"/>
              <a:gd name="connsiteX1-705" fmla="*/ 671883 w 710287"/>
              <a:gd name="connsiteY1-706" fmla="*/ 24503 h 595793"/>
              <a:gd name="connsiteX2-707" fmla="*/ 672979 w 710287"/>
              <a:gd name="connsiteY2-708" fmla="*/ 550186 h 595793"/>
              <a:gd name="connsiteX3-709" fmla="*/ 63803 w 710287"/>
              <a:gd name="connsiteY3-710" fmla="*/ 512809 h 595793"/>
              <a:gd name="connsiteX4-711" fmla="*/ 84274 w 710287"/>
              <a:gd name="connsiteY4-712" fmla="*/ 23576 h 595793"/>
              <a:gd name="connsiteX0-713" fmla="*/ 84274 w 672979"/>
              <a:gd name="connsiteY0-714" fmla="*/ 23576 h 595793"/>
              <a:gd name="connsiteX1-715" fmla="*/ 671883 w 672979"/>
              <a:gd name="connsiteY1-716" fmla="*/ 24503 h 595793"/>
              <a:gd name="connsiteX2-717" fmla="*/ 672979 w 672979"/>
              <a:gd name="connsiteY2-718" fmla="*/ 550186 h 595793"/>
              <a:gd name="connsiteX3-719" fmla="*/ 63803 w 672979"/>
              <a:gd name="connsiteY3-720" fmla="*/ 512809 h 595793"/>
              <a:gd name="connsiteX4-721" fmla="*/ 84274 w 672979"/>
              <a:gd name="connsiteY4-722" fmla="*/ 23576 h 595793"/>
              <a:gd name="connsiteX0-723" fmla="*/ 84274 w 672979"/>
              <a:gd name="connsiteY0-724" fmla="*/ 23576 h 570495"/>
              <a:gd name="connsiteX1-725" fmla="*/ 671883 w 672979"/>
              <a:gd name="connsiteY1-726" fmla="*/ 24503 h 570495"/>
              <a:gd name="connsiteX2-727" fmla="*/ 672979 w 672979"/>
              <a:gd name="connsiteY2-728" fmla="*/ 550186 h 570495"/>
              <a:gd name="connsiteX3-729" fmla="*/ 63803 w 672979"/>
              <a:gd name="connsiteY3-730" fmla="*/ 512809 h 570495"/>
              <a:gd name="connsiteX4-731" fmla="*/ 84274 w 672979"/>
              <a:gd name="connsiteY4-732" fmla="*/ 23576 h 570495"/>
              <a:gd name="connsiteX0-733" fmla="*/ 84274 w 672979"/>
              <a:gd name="connsiteY0-734" fmla="*/ 23576 h 570495"/>
              <a:gd name="connsiteX1-735" fmla="*/ 671883 w 672979"/>
              <a:gd name="connsiteY1-736" fmla="*/ 24503 h 570495"/>
              <a:gd name="connsiteX2-737" fmla="*/ 672979 w 672979"/>
              <a:gd name="connsiteY2-738" fmla="*/ 550186 h 570495"/>
              <a:gd name="connsiteX3-739" fmla="*/ 63803 w 672979"/>
              <a:gd name="connsiteY3-740" fmla="*/ 512809 h 570495"/>
              <a:gd name="connsiteX4-741" fmla="*/ 84274 w 672979"/>
              <a:gd name="connsiteY4-742" fmla="*/ 23576 h 570495"/>
              <a:gd name="connsiteX0-743" fmla="*/ 84274 w 672979"/>
              <a:gd name="connsiteY0-744" fmla="*/ 23576 h 560608"/>
              <a:gd name="connsiteX1-745" fmla="*/ 671883 w 672979"/>
              <a:gd name="connsiteY1-746" fmla="*/ 24503 h 560608"/>
              <a:gd name="connsiteX2-747" fmla="*/ 672979 w 672979"/>
              <a:gd name="connsiteY2-748" fmla="*/ 550186 h 560608"/>
              <a:gd name="connsiteX3-749" fmla="*/ 63803 w 672979"/>
              <a:gd name="connsiteY3-750" fmla="*/ 512809 h 560608"/>
              <a:gd name="connsiteX4-751" fmla="*/ 84274 w 672979"/>
              <a:gd name="connsiteY4-752" fmla="*/ 23576 h 560608"/>
              <a:gd name="connsiteX0-753" fmla="*/ 84274 w 672979"/>
              <a:gd name="connsiteY0-754" fmla="*/ 23576 h 567351"/>
              <a:gd name="connsiteX1-755" fmla="*/ 671883 w 672979"/>
              <a:gd name="connsiteY1-756" fmla="*/ 24503 h 567351"/>
              <a:gd name="connsiteX2-757" fmla="*/ 672979 w 672979"/>
              <a:gd name="connsiteY2-758" fmla="*/ 550186 h 567351"/>
              <a:gd name="connsiteX3-759" fmla="*/ 63803 w 672979"/>
              <a:gd name="connsiteY3-760" fmla="*/ 512809 h 567351"/>
              <a:gd name="connsiteX4-761" fmla="*/ 84274 w 672979"/>
              <a:gd name="connsiteY4-762" fmla="*/ 23576 h 567351"/>
              <a:gd name="connsiteX0-763" fmla="*/ 72869 w 661574"/>
              <a:gd name="connsiteY0-764" fmla="*/ 23576 h 567351"/>
              <a:gd name="connsiteX1-765" fmla="*/ 660478 w 661574"/>
              <a:gd name="connsiteY1-766" fmla="*/ 24503 h 567351"/>
              <a:gd name="connsiteX2-767" fmla="*/ 661574 w 661574"/>
              <a:gd name="connsiteY2-768" fmla="*/ 550186 h 567351"/>
              <a:gd name="connsiteX3-769" fmla="*/ 52398 w 661574"/>
              <a:gd name="connsiteY3-770" fmla="*/ 512809 h 567351"/>
              <a:gd name="connsiteX4-771" fmla="*/ 72869 w 661574"/>
              <a:gd name="connsiteY4-772" fmla="*/ 23576 h 567351"/>
              <a:gd name="connsiteX0-773" fmla="*/ 72869 w 661574"/>
              <a:gd name="connsiteY0-774" fmla="*/ 13918 h 557693"/>
              <a:gd name="connsiteX1-775" fmla="*/ 660478 w 661574"/>
              <a:gd name="connsiteY1-776" fmla="*/ 14845 h 557693"/>
              <a:gd name="connsiteX2-777" fmla="*/ 661574 w 661574"/>
              <a:gd name="connsiteY2-778" fmla="*/ 540528 h 557693"/>
              <a:gd name="connsiteX3-779" fmla="*/ 52398 w 661574"/>
              <a:gd name="connsiteY3-780" fmla="*/ 503151 h 557693"/>
              <a:gd name="connsiteX4-781" fmla="*/ 72869 w 661574"/>
              <a:gd name="connsiteY4-782" fmla="*/ 13918 h 557693"/>
              <a:gd name="connsiteX0-783" fmla="*/ 84755 w 673460"/>
              <a:gd name="connsiteY0-784" fmla="*/ 13918 h 568883"/>
              <a:gd name="connsiteX1-785" fmla="*/ 672364 w 673460"/>
              <a:gd name="connsiteY1-786" fmla="*/ 14845 h 568883"/>
              <a:gd name="connsiteX2-787" fmla="*/ 673460 w 673460"/>
              <a:gd name="connsiteY2-788" fmla="*/ 540528 h 568883"/>
              <a:gd name="connsiteX3-789" fmla="*/ 43142 w 673460"/>
              <a:gd name="connsiteY3-790" fmla="*/ 525832 h 568883"/>
              <a:gd name="connsiteX4-791" fmla="*/ 84755 w 673460"/>
              <a:gd name="connsiteY4-792" fmla="*/ 13918 h 568883"/>
              <a:gd name="connsiteX0-793" fmla="*/ 84755 w 673460"/>
              <a:gd name="connsiteY0-794" fmla="*/ 13918 h 559604"/>
              <a:gd name="connsiteX1-795" fmla="*/ 672364 w 673460"/>
              <a:gd name="connsiteY1-796" fmla="*/ 14845 h 559604"/>
              <a:gd name="connsiteX2-797" fmla="*/ 673460 w 673460"/>
              <a:gd name="connsiteY2-798" fmla="*/ 540528 h 559604"/>
              <a:gd name="connsiteX3-799" fmla="*/ 43142 w 673460"/>
              <a:gd name="connsiteY3-800" fmla="*/ 525832 h 559604"/>
              <a:gd name="connsiteX4-801" fmla="*/ 84755 w 673460"/>
              <a:gd name="connsiteY4-802" fmla="*/ 13918 h 559604"/>
              <a:gd name="connsiteX0-803" fmla="*/ 84755 w 675575"/>
              <a:gd name="connsiteY0-804" fmla="*/ 13918 h 562548"/>
              <a:gd name="connsiteX1-805" fmla="*/ 672364 w 675575"/>
              <a:gd name="connsiteY1-806" fmla="*/ 14845 h 562548"/>
              <a:gd name="connsiteX2-807" fmla="*/ 675575 w 675575"/>
              <a:gd name="connsiteY2-808" fmla="*/ 545971 h 562548"/>
              <a:gd name="connsiteX3-809" fmla="*/ 43142 w 675575"/>
              <a:gd name="connsiteY3-810" fmla="*/ 525832 h 562548"/>
              <a:gd name="connsiteX4-811" fmla="*/ 84755 w 675575"/>
              <a:gd name="connsiteY4-812" fmla="*/ 13918 h 562548"/>
              <a:gd name="connsiteX0-813" fmla="*/ 84755 w 680821"/>
              <a:gd name="connsiteY0-814" fmla="*/ 13918 h 562548"/>
              <a:gd name="connsiteX1-815" fmla="*/ 680821 w 680821"/>
              <a:gd name="connsiteY1-816" fmla="*/ 14845 h 562548"/>
              <a:gd name="connsiteX2-817" fmla="*/ 675575 w 680821"/>
              <a:gd name="connsiteY2-818" fmla="*/ 545971 h 562548"/>
              <a:gd name="connsiteX3-819" fmla="*/ 43142 w 680821"/>
              <a:gd name="connsiteY3-820" fmla="*/ 525832 h 562548"/>
              <a:gd name="connsiteX4-821" fmla="*/ 84755 w 680821"/>
              <a:gd name="connsiteY4-822" fmla="*/ 13918 h 562548"/>
              <a:gd name="connsiteX0-823" fmla="*/ 72868 w 690076"/>
              <a:gd name="connsiteY0-824" fmla="*/ 20358 h 559916"/>
              <a:gd name="connsiteX1-825" fmla="*/ 690076 w 690076"/>
              <a:gd name="connsiteY1-826" fmla="*/ 12213 h 559916"/>
              <a:gd name="connsiteX2-827" fmla="*/ 684830 w 690076"/>
              <a:gd name="connsiteY2-828" fmla="*/ 543339 h 559916"/>
              <a:gd name="connsiteX3-829" fmla="*/ 52397 w 690076"/>
              <a:gd name="connsiteY3-830" fmla="*/ 523200 h 559916"/>
              <a:gd name="connsiteX4-831" fmla="*/ 72868 w 690076"/>
              <a:gd name="connsiteY4-832" fmla="*/ 20358 h 559916"/>
              <a:gd name="connsiteX0-833" fmla="*/ 72868 w 690076"/>
              <a:gd name="connsiteY0-834" fmla="*/ 22718 h 562276"/>
              <a:gd name="connsiteX1-835" fmla="*/ 690076 w 690076"/>
              <a:gd name="connsiteY1-836" fmla="*/ 14573 h 562276"/>
              <a:gd name="connsiteX2-837" fmla="*/ 684830 w 690076"/>
              <a:gd name="connsiteY2-838" fmla="*/ 545699 h 562276"/>
              <a:gd name="connsiteX3-839" fmla="*/ 52397 w 690076"/>
              <a:gd name="connsiteY3-840" fmla="*/ 525560 h 562276"/>
              <a:gd name="connsiteX4-841" fmla="*/ 72868 w 690076"/>
              <a:gd name="connsiteY4-842" fmla="*/ 22718 h 562276"/>
              <a:gd name="connsiteX0-843" fmla="*/ 59152 w 676360"/>
              <a:gd name="connsiteY0-844" fmla="*/ 22718 h 562276"/>
              <a:gd name="connsiteX1-845" fmla="*/ 676360 w 676360"/>
              <a:gd name="connsiteY1-846" fmla="*/ 14573 h 562276"/>
              <a:gd name="connsiteX2-847" fmla="*/ 671114 w 676360"/>
              <a:gd name="connsiteY2-848" fmla="*/ 545699 h 562276"/>
              <a:gd name="connsiteX3-849" fmla="*/ 38681 w 676360"/>
              <a:gd name="connsiteY3-850" fmla="*/ 525560 h 562276"/>
              <a:gd name="connsiteX4-851" fmla="*/ 103808 w 676360"/>
              <a:gd name="connsiteY4-852" fmla="*/ 279153 h 562276"/>
              <a:gd name="connsiteX5-853" fmla="*/ 59152 w 676360"/>
              <a:gd name="connsiteY5-854" fmla="*/ 22718 h 562276"/>
              <a:gd name="connsiteX0-855" fmla="*/ 41341 w 658549"/>
              <a:gd name="connsiteY0-856" fmla="*/ 22718 h 562276"/>
              <a:gd name="connsiteX1-857" fmla="*/ 658549 w 658549"/>
              <a:gd name="connsiteY1-858" fmla="*/ 14573 h 562276"/>
              <a:gd name="connsiteX2-859" fmla="*/ 653303 w 658549"/>
              <a:gd name="connsiteY2-860" fmla="*/ 545699 h 562276"/>
              <a:gd name="connsiteX3-861" fmla="*/ 20870 w 658549"/>
              <a:gd name="connsiteY3-862" fmla="*/ 525560 h 562276"/>
              <a:gd name="connsiteX4-863" fmla="*/ 85997 w 658549"/>
              <a:gd name="connsiteY4-864" fmla="*/ 279153 h 562276"/>
              <a:gd name="connsiteX5-865" fmla="*/ 41341 w 658549"/>
              <a:gd name="connsiteY5-866" fmla="*/ 22718 h 562276"/>
              <a:gd name="connsiteX0-867" fmla="*/ 23542 w 640750"/>
              <a:gd name="connsiteY0-868" fmla="*/ 22718 h 562276"/>
              <a:gd name="connsiteX1-869" fmla="*/ 640750 w 640750"/>
              <a:gd name="connsiteY1-870" fmla="*/ 14573 h 562276"/>
              <a:gd name="connsiteX2-871" fmla="*/ 635504 w 640750"/>
              <a:gd name="connsiteY2-872" fmla="*/ 545699 h 562276"/>
              <a:gd name="connsiteX3-873" fmla="*/ 3071 w 640750"/>
              <a:gd name="connsiteY3-874" fmla="*/ 525560 h 562276"/>
              <a:gd name="connsiteX4-875" fmla="*/ 68198 w 640750"/>
              <a:gd name="connsiteY4-876" fmla="*/ 279153 h 562276"/>
              <a:gd name="connsiteX5-877" fmla="*/ 23542 w 640750"/>
              <a:gd name="connsiteY5-878" fmla="*/ 22718 h 562276"/>
              <a:gd name="connsiteX0-879" fmla="*/ 24044 w 641252"/>
              <a:gd name="connsiteY0-880" fmla="*/ 22718 h 562276"/>
              <a:gd name="connsiteX1-881" fmla="*/ 641252 w 641252"/>
              <a:gd name="connsiteY1-882" fmla="*/ 14573 h 562276"/>
              <a:gd name="connsiteX2-883" fmla="*/ 636006 w 641252"/>
              <a:gd name="connsiteY2-884" fmla="*/ 545699 h 562276"/>
              <a:gd name="connsiteX3-885" fmla="*/ 3573 w 641252"/>
              <a:gd name="connsiteY3-886" fmla="*/ 525560 h 562276"/>
              <a:gd name="connsiteX4-887" fmla="*/ 68700 w 641252"/>
              <a:gd name="connsiteY4-888" fmla="*/ 279153 h 562276"/>
              <a:gd name="connsiteX5-889" fmla="*/ 24044 w 641252"/>
              <a:gd name="connsiteY5-890" fmla="*/ 22718 h 562276"/>
              <a:gd name="connsiteX0-891" fmla="*/ 31476 w 648684"/>
              <a:gd name="connsiteY0-892" fmla="*/ 22718 h 562276"/>
              <a:gd name="connsiteX1-893" fmla="*/ 648684 w 648684"/>
              <a:gd name="connsiteY1-894" fmla="*/ 14573 h 562276"/>
              <a:gd name="connsiteX2-895" fmla="*/ 643438 w 648684"/>
              <a:gd name="connsiteY2-896" fmla="*/ 545699 h 562276"/>
              <a:gd name="connsiteX3-897" fmla="*/ 11005 w 648684"/>
              <a:gd name="connsiteY3-898" fmla="*/ 525560 h 562276"/>
              <a:gd name="connsiteX4-899" fmla="*/ 76132 w 648684"/>
              <a:gd name="connsiteY4-900" fmla="*/ 279153 h 562276"/>
              <a:gd name="connsiteX5-901" fmla="*/ 31476 w 648684"/>
              <a:gd name="connsiteY5-902" fmla="*/ 22718 h 562276"/>
            </a:gdLst>
            <a:ahLst/>
            <a:cxnLst>
              <a:cxn ang="0">
                <a:pos x="connsiteX0-891" y="connsiteY0-892"/>
              </a:cxn>
              <a:cxn ang="0">
                <a:pos x="connsiteX1-893" y="connsiteY1-894"/>
              </a:cxn>
              <a:cxn ang="0">
                <a:pos x="connsiteX2-895" y="connsiteY2-896"/>
              </a:cxn>
              <a:cxn ang="0">
                <a:pos x="connsiteX3-897" y="connsiteY3-898"/>
              </a:cxn>
              <a:cxn ang="0">
                <a:pos x="connsiteX4-899" y="connsiteY4-900"/>
              </a:cxn>
              <a:cxn ang="0">
                <a:pos x="connsiteX5-901" y="connsiteY5-902"/>
              </a:cxn>
            </a:cxnLst>
            <a:rect l="l" t="t" r="r" b="b"/>
            <a:pathLst>
              <a:path w="648684" h="562276">
                <a:moveTo>
                  <a:pt x="31476" y="22718"/>
                </a:moveTo>
                <a:cubicBezTo>
                  <a:pt x="149400" y="4275"/>
                  <a:pt x="424155" y="-13389"/>
                  <a:pt x="648684" y="14573"/>
                </a:cubicBezTo>
                <a:cubicBezTo>
                  <a:pt x="609553" y="92898"/>
                  <a:pt x="618372" y="432838"/>
                  <a:pt x="643438" y="545699"/>
                </a:cubicBezTo>
                <a:cubicBezTo>
                  <a:pt x="542091" y="567277"/>
                  <a:pt x="109269" y="574431"/>
                  <a:pt x="11005" y="525560"/>
                </a:cubicBezTo>
                <a:cubicBezTo>
                  <a:pt x="-33861" y="453465"/>
                  <a:pt x="72720" y="362960"/>
                  <a:pt x="76132" y="279153"/>
                </a:cubicBezTo>
                <a:cubicBezTo>
                  <a:pt x="79544" y="195346"/>
                  <a:pt x="-41749" y="78155"/>
                  <a:pt x="31476" y="22718"/>
                </a:cubicBez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" name="副标题 2"/>
          <p:cNvSpPr txBox="1"/>
          <p:nvPr/>
        </p:nvSpPr>
        <p:spPr>
          <a:xfrm>
            <a:off x="182166" y="1900238"/>
            <a:ext cx="5484019" cy="569119"/>
          </a:xfrm>
          <a:prstGeom prst="rect">
            <a:avLst/>
          </a:prstGeom>
        </p:spPr>
        <p:txBody>
          <a:bodyPr vert="horz" lIns="68562" tIns="34281" rIns="68562" bIns="34281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spcBef>
                <a:spcPts val="750"/>
              </a:spcBef>
              <a:defRPr/>
            </a:pP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0" y="573410"/>
            <a:ext cx="9144000" cy="2796779"/>
          </a:xfrm>
          <a:prstGeom prst="rect">
            <a:avLst/>
          </a:prstGeom>
        </p:spPr>
        <p:txBody>
          <a:bodyPr vert="horz" lIns="68562" tIns="34281" rIns="68562" bIns="34281" rtlCol="0" anchor="ctr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4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fontAlgn="base">
              <a:lnSpc>
                <a:spcPct val="200000"/>
              </a:lnSpc>
              <a:defRPr/>
            </a:pPr>
            <a:r>
              <a:rPr lang="zh-CN" altLang="en-US" sz="2100" b="0" noProof="1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  <a:ea typeface="微软雅黑"/>
                <a:cs typeface="黑体" panose="02010609060101010101" pitchFamily="49" charset="-122"/>
                <a:sym typeface="微软雅黑"/>
              </a:rPr>
              <a:t>第一单元 与班级共成</a:t>
            </a:r>
            <a:r>
              <a:rPr lang="zh-CN" altLang="en-US" sz="2100" b="0" noProof="1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/>
                <a:ea typeface="微软雅黑"/>
                <a:cs typeface="黑体" panose="02010609060101010101" pitchFamily="49" charset="-122"/>
                <a:sym typeface="微软雅黑"/>
              </a:rPr>
              <a:t>长</a:t>
            </a:r>
            <a:endParaRPr lang="en-US" altLang="zh-CN" sz="2100" b="0" noProof="1" smtClean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  <a:cs typeface="黑体" panose="02010609060101010101" pitchFamily="49" charset="-122"/>
              <a:sym typeface="微软雅黑"/>
            </a:endParaRPr>
          </a:p>
          <a:p>
            <a:pPr lvl="0" fontAlgn="base">
              <a:lnSpc>
                <a:spcPct val="200000"/>
              </a:lnSpc>
              <a:defRPr/>
            </a:pPr>
            <a:endParaRPr lang="zh-CN" altLang="en-US" sz="2100" b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/>
              <a:ea typeface="微软雅黑"/>
              <a:cs typeface="黑体" panose="02010609060101010101" pitchFamily="49" charset="-122"/>
              <a:sym typeface="微软雅黑"/>
            </a:endParaRPr>
          </a:p>
          <a:p>
            <a:pPr lvl="0" fontAlgn="base">
              <a:lnSpc>
                <a:spcPct val="200000"/>
              </a:lnSpc>
              <a:defRPr/>
            </a:pPr>
            <a:r>
              <a:rPr lang="zh-CN" altLang="en-US" spc="75" dirty="0" smtClean="0">
                <a:ln w="18000">
                  <a:noFill/>
                  <a:prstDash val="solid"/>
                </a:ln>
                <a:solidFill>
                  <a:schemeClr val="bg1"/>
                </a:solidFill>
                <a:latin typeface="微软雅黑"/>
                <a:ea typeface="微软雅黑"/>
                <a:cs typeface="黑体" panose="02010609060101010101" pitchFamily="49" charset="-122"/>
                <a:sym typeface="微软雅黑"/>
              </a:rPr>
              <a:t>我</a:t>
            </a:r>
            <a:r>
              <a:rPr lang="zh-CN" altLang="en-US" spc="75" dirty="0">
                <a:ln w="18000">
                  <a:noFill/>
                  <a:prstDash val="solid"/>
                </a:ln>
                <a:solidFill>
                  <a:schemeClr val="bg1"/>
                </a:solidFill>
                <a:latin typeface="微软雅黑"/>
                <a:ea typeface="微软雅黑"/>
                <a:cs typeface="黑体" panose="02010609060101010101" pitchFamily="49" charset="-122"/>
                <a:sym typeface="微软雅黑"/>
              </a:rPr>
              <a:t>们班 他们班</a:t>
            </a:r>
            <a:endParaRPr lang="en-US" altLang="zh-CN" spc="75" dirty="0">
              <a:ln w="18000">
                <a:noFill/>
                <a:prstDash val="solid"/>
              </a:ln>
              <a:solidFill>
                <a:schemeClr val="bg1"/>
              </a:solidFill>
              <a:latin typeface="微软雅黑"/>
              <a:ea typeface="微软雅黑"/>
              <a:cs typeface="黑体" panose="02010609060101010101" pitchFamily="49" charset="-122"/>
              <a:sym typeface="微软雅黑"/>
            </a:endParaRPr>
          </a:p>
          <a:p>
            <a:pPr defTabSz="685800">
              <a:lnSpc>
                <a:spcPct val="200000"/>
              </a:lnSpc>
              <a:defRPr/>
            </a:pPr>
            <a:r>
              <a:rPr lang="zh-CN" altLang="en-US" sz="2100" b="0" spc="75" dirty="0" smtClean="0">
                <a:ln w="18000">
                  <a:noFill/>
                  <a:prstDash val="solid"/>
                </a:ln>
                <a:solidFill>
                  <a:schemeClr val="bg1"/>
                </a:solidFill>
                <a:latin typeface="微软雅黑"/>
                <a:ea typeface="微软雅黑"/>
                <a:cs typeface="黑体" panose="02010609060101010101" pitchFamily="49" charset="-122"/>
                <a:sym typeface="微软雅黑"/>
              </a:rPr>
              <a:t>第</a:t>
            </a:r>
            <a:r>
              <a:rPr lang="en-US" altLang="zh-CN" sz="2100" b="0" spc="75" dirty="0" smtClean="0">
                <a:ln w="18000">
                  <a:noFill/>
                  <a:prstDash val="solid"/>
                </a:ln>
                <a:solidFill>
                  <a:schemeClr val="bg1"/>
                </a:solidFill>
                <a:latin typeface="微软雅黑"/>
                <a:ea typeface="微软雅黑"/>
                <a:cs typeface="黑体" panose="02010609060101010101" pitchFamily="49" charset="-122"/>
                <a:sym typeface="微软雅黑"/>
              </a:rPr>
              <a:t>2</a:t>
            </a:r>
            <a:r>
              <a:rPr lang="zh-CN" altLang="en-US" sz="2100" b="0" spc="75" dirty="0" smtClean="0">
                <a:ln w="18000">
                  <a:noFill/>
                  <a:prstDash val="solid"/>
                </a:ln>
                <a:solidFill>
                  <a:schemeClr val="bg1"/>
                </a:solidFill>
                <a:latin typeface="微软雅黑"/>
                <a:ea typeface="微软雅黑"/>
                <a:cs typeface="黑体" panose="02010609060101010101" pitchFamily="49" charset="-122"/>
                <a:sym typeface="微软雅黑"/>
              </a:rPr>
              <a:t>课</a:t>
            </a:r>
            <a:r>
              <a:rPr lang="zh-CN" altLang="en-US" sz="2100" b="0" spc="75" dirty="0">
                <a:ln w="18000">
                  <a:noFill/>
                  <a:prstDash val="solid"/>
                </a:ln>
                <a:solidFill>
                  <a:schemeClr val="bg1"/>
                </a:solidFill>
                <a:latin typeface="微软雅黑"/>
                <a:ea typeface="微软雅黑"/>
                <a:cs typeface="黑体" panose="02010609060101010101" pitchFamily="49" charset="-122"/>
                <a:sym typeface="微软雅黑"/>
              </a:rPr>
              <a:t>时</a:t>
            </a:r>
          </a:p>
        </p:txBody>
      </p:sp>
      <p:sp>
        <p:nvSpPr>
          <p:cNvPr id="9" name="矩形 8"/>
          <p:cNvSpPr/>
          <p:nvPr/>
        </p:nvSpPr>
        <p:spPr>
          <a:xfrm>
            <a:off x="0" y="4355962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10" name="图片 5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1631" y="3527554"/>
            <a:ext cx="1325166" cy="97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矩形 24"/>
          <p:cNvSpPr>
            <a:spLocks noChangeArrowheads="1"/>
          </p:cNvSpPr>
          <p:nvPr/>
        </p:nvSpPr>
        <p:spPr bwMode="auto">
          <a:xfrm>
            <a:off x="1" y="54428"/>
            <a:ext cx="9143999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五、合理竞争共进步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34666" y="1376083"/>
          <a:ext cx="6874669" cy="27110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74669"/>
              </a:tblGrid>
              <a:tr h="65250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>
                          <a:latin typeface="微软雅黑"/>
                          <a:ea typeface="微软雅黑"/>
                          <a:sym typeface="微软雅黑"/>
                        </a:rPr>
                        <a:t>喝彩卡</a:t>
                      </a:r>
                    </a:p>
                  </a:txBody>
                  <a:tcPr marL="68591" marR="68591" marT="34299" marB="34299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753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>
                          <a:latin typeface="微软雅黑"/>
                          <a:ea typeface="微软雅黑"/>
                          <a:sym typeface="微软雅黑"/>
                        </a:rPr>
                        <a:t>小明在短跑中取得了第一名的成绩，我为他喝彩！</a:t>
                      </a:r>
                    </a:p>
                  </a:txBody>
                  <a:tcPr marL="68591" marR="68591" marT="34299" marB="34299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525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dirty="0">
                          <a:latin typeface="微软雅黑"/>
                          <a:ea typeface="微软雅黑"/>
                          <a:sym typeface="微软雅黑"/>
                        </a:rPr>
                        <a:t>天天在跳远比赛中，虽然成绩不突出，但是表现很顽强！</a:t>
                      </a:r>
                    </a:p>
                  </a:txBody>
                  <a:tcPr marL="68591" marR="68591" marT="34299" marB="34299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52502">
                <a:tc>
                  <a:txBody>
                    <a:bodyPr/>
                    <a:lstStyle/>
                    <a:p>
                      <a:endParaRPr lang="zh-CN" altLang="en-US" sz="1400" dirty="0"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68591" marR="68591" marT="34299" marB="34299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7524" y="3064983"/>
            <a:ext cx="9108953" cy="2055189"/>
            <a:chOff x="23365" y="4086644"/>
            <a:chExt cx="12145270" cy="2740252"/>
          </a:xfrm>
        </p:grpSpPr>
        <p:pic>
          <p:nvPicPr>
            <p:cNvPr id="25617" name="图片 7" descr="稿定设计导出-20190927-10590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610" y="4513980"/>
              <a:ext cx="2298088" cy="2298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8" name="图片 8" descr="稿定设计导出-20190927-10590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5851" y="4482875"/>
              <a:ext cx="2329188" cy="2329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9" name="图片 9" descr="稿定设计导出-20190927-10590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43270" y="4086644"/>
              <a:ext cx="2725365" cy="272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" name="图片 7" descr="稿定设计导出-20190927-10590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5" y="4487028"/>
              <a:ext cx="2298088" cy="2298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7" name="图片 8" descr="稿定设计导出-20190927-10590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3680" y="4497389"/>
              <a:ext cx="2329188" cy="2329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8" name="图片 9" descr="稿定设计导出-20190927-10590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1099" y="4101158"/>
              <a:ext cx="2725365" cy="272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0" y="43543"/>
            <a:ext cx="914400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课堂总结</a:t>
            </a:r>
          </a:p>
        </p:txBody>
      </p:sp>
      <p:sp>
        <p:nvSpPr>
          <p:cNvPr id="4" name="椭圆 31"/>
          <p:cNvSpPr/>
          <p:nvPr/>
        </p:nvSpPr>
        <p:spPr>
          <a:xfrm rot="5400000">
            <a:off x="3087053" y="-429577"/>
            <a:ext cx="3166586" cy="6769894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  <a:gd name="connsiteX0-601" fmla="*/ 51067 w 648099"/>
              <a:gd name="connsiteY0-602" fmla="*/ 18182 h 565791"/>
              <a:gd name="connsiteX1-603" fmla="*/ 617005 w 648099"/>
              <a:gd name="connsiteY1-604" fmla="*/ 31700 h 565791"/>
              <a:gd name="connsiteX2-605" fmla="*/ 621713 w 648099"/>
              <a:gd name="connsiteY2-606" fmla="*/ 535349 h 565791"/>
              <a:gd name="connsiteX3-607" fmla="*/ 12537 w 648099"/>
              <a:gd name="connsiteY3-608" fmla="*/ 497972 h 565791"/>
              <a:gd name="connsiteX4-609" fmla="*/ 4334 w 648099"/>
              <a:gd name="connsiteY4-610" fmla="*/ 81348 h 565791"/>
              <a:gd name="connsiteX5-611" fmla="*/ 51067 w 648099"/>
              <a:gd name="connsiteY5-612" fmla="*/ 18182 h 565791"/>
              <a:gd name="connsiteX0-613" fmla="*/ 95107 w 692139"/>
              <a:gd name="connsiteY0-614" fmla="*/ 44563 h 592172"/>
              <a:gd name="connsiteX1-615" fmla="*/ 661045 w 692139"/>
              <a:gd name="connsiteY1-616" fmla="*/ 58081 h 592172"/>
              <a:gd name="connsiteX2-617" fmla="*/ 665753 w 692139"/>
              <a:gd name="connsiteY2-618" fmla="*/ 561730 h 592172"/>
              <a:gd name="connsiteX3-619" fmla="*/ 56577 w 692139"/>
              <a:gd name="connsiteY3-620" fmla="*/ 524353 h 592172"/>
              <a:gd name="connsiteX4-621" fmla="*/ 95107 w 692139"/>
              <a:gd name="connsiteY4-622" fmla="*/ 44563 h 592172"/>
              <a:gd name="connsiteX0-623" fmla="*/ 84274 w 726505"/>
              <a:gd name="connsiteY0-624" fmla="*/ 51300 h 608352"/>
              <a:gd name="connsiteX1-625" fmla="*/ 668271 w 726505"/>
              <a:gd name="connsiteY1-626" fmla="*/ 74261 h 608352"/>
              <a:gd name="connsiteX2-627" fmla="*/ 672979 w 726505"/>
              <a:gd name="connsiteY2-628" fmla="*/ 577910 h 608352"/>
              <a:gd name="connsiteX3-629" fmla="*/ 63803 w 726505"/>
              <a:gd name="connsiteY3-630" fmla="*/ 540533 h 608352"/>
              <a:gd name="connsiteX4-631" fmla="*/ 84274 w 726505"/>
              <a:gd name="connsiteY4-632" fmla="*/ 51300 h 608352"/>
              <a:gd name="connsiteX0-633" fmla="*/ 84274 w 726505"/>
              <a:gd name="connsiteY0-634" fmla="*/ 51300 h 608352"/>
              <a:gd name="connsiteX1-635" fmla="*/ 668271 w 726505"/>
              <a:gd name="connsiteY1-636" fmla="*/ 74261 h 608352"/>
              <a:gd name="connsiteX2-637" fmla="*/ 672979 w 726505"/>
              <a:gd name="connsiteY2-638" fmla="*/ 577910 h 608352"/>
              <a:gd name="connsiteX3-639" fmla="*/ 63803 w 726505"/>
              <a:gd name="connsiteY3-640" fmla="*/ 540533 h 608352"/>
              <a:gd name="connsiteX4-641" fmla="*/ 84274 w 726505"/>
              <a:gd name="connsiteY4-642" fmla="*/ 51300 h 608352"/>
              <a:gd name="connsiteX0-643" fmla="*/ 84274 w 726505"/>
              <a:gd name="connsiteY0-644" fmla="*/ 25592 h 582644"/>
              <a:gd name="connsiteX1-645" fmla="*/ 668271 w 726505"/>
              <a:gd name="connsiteY1-646" fmla="*/ 48553 h 582644"/>
              <a:gd name="connsiteX2-647" fmla="*/ 672979 w 726505"/>
              <a:gd name="connsiteY2-648" fmla="*/ 552202 h 582644"/>
              <a:gd name="connsiteX3-649" fmla="*/ 63803 w 726505"/>
              <a:gd name="connsiteY3-650" fmla="*/ 514825 h 582644"/>
              <a:gd name="connsiteX4-651" fmla="*/ 84274 w 726505"/>
              <a:gd name="connsiteY4-652" fmla="*/ 25592 h 582644"/>
              <a:gd name="connsiteX0-653" fmla="*/ 84274 w 726505"/>
              <a:gd name="connsiteY0-654" fmla="*/ 25592 h 582644"/>
              <a:gd name="connsiteX1-655" fmla="*/ 668271 w 726505"/>
              <a:gd name="connsiteY1-656" fmla="*/ 48553 h 582644"/>
              <a:gd name="connsiteX2-657" fmla="*/ 672979 w 726505"/>
              <a:gd name="connsiteY2-658" fmla="*/ 552202 h 582644"/>
              <a:gd name="connsiteX3-659" fmla="*/ 63803 w 726505"/>
              <a:gd name="connsiteY3-660" fmla="*/ 514825 h 582644"/>
              <a:gd name="connsiteX4-661" fmla="*/ 84274 w 726505"/>
              <a:gd name="connsiteY4-662" fmla="*/ 25592 h 582644"/>
              <a:gd name="connsiteX0-663" fmla="*/ 84274 w 726505"/>
              <a:gd name="connsiteY0-664" fmla="*/ 10474 h 567526"/>
              <a:gd name="connsiteX1-665" fmla="*/ 668271 w 726505"/>
              <a:gd name="connsiteY1-666" fmla="*/ 33435 h 567526"/>
              <a:gd name="connsiteX2-667" fmla="*/ 672979 w 726505"/>
              <a:gd name="connsiteY2-668" fmla="*/ 537084 h 567526"/>
              <a:gd name="connsiteX3-669" fmla="*/ 63803 w 726505"/>
              <a:gd name="connsiteY3-670" fmla="*/ 499707 h 567526"/>
              <a:gd name="connsiteX4-671" fmla="*/ 84274 w 726505"/>
              <a:gd name="connsiteY4-672" fmla="*/ 10474 h 567526"/>
              <a:gd name="connsiteX0-673" fmla="*/ 84274 w 747243"/>
              <a:gd name="connsiteY0-674" fmla="*/ 23576 h 595793"/>
              <a:gd name="connsiteX1-675" fmla="*/ 671883 w 747243"/>
              <a:gd name="connsiteY1-676" fmla="*/ 24503 h 595793"/>
              <a:gd name="connsiteX2-677" fmla="*/ 672979 w 747243"/>
              <a:gd name="connsiteY2-678" fmla="*/ 550186 h 595793"/>
              <a:gd name="connsiteX3-679" fmla="*/ 63803 w 747243"/>
              <a:gd name="connsiteY3-680" fmla="*/ 512809 h 595793"/>
              <a:gd name="connsiteX4-681" fmla="*/ 84274 w 747243"/>
              <a:gd name="connsiteY4-682" fmla="*/ 23576 h 595793"/>
              <a:gd name="connsiteX0-683" fmla="*/ 84274 w 710287"/>
              <a:gd name="connsiteY0-684" fmla="*/ 23576 h 595793"/>
              <a:gd name="connsiteX1-685" fmla="*/ 671883 w 710287"/>
              <a:gd name="connsiteY1-686" fmla="*/ 24503 h 595793"/>
              <a:gd name="connsiteX2-687" fmla="*/ 672979 w 710287"/>
              <a:gd name="connsiteY2-688" fmla="*/ 550186 h 595793"/>
              <a:gd name="connsiteX3-689" fmla="*/ 63803 w 710287"/>
              <a:gd name="connsiteY3-690" fmla="*/ 512809 h 595793"/>
              <a:gd name="connsiteX4-691" fmla="*/ 84274 w 710287"/>
              <a:gd name="connsiteY4-692" fmla="*/ 23576 h 595793"/>
              <a:gd name="connsiteX0-693" fmla="*/ 84274 w 710287"/>
              <a:gd name="connsiteY0-694" fmla="*/ 23576 h 595793"/>
              <a:gd name="connsiteX1-695" fmla="*/ 671883 w 710287"/>
              <a:gd name="connsiteY1-696" fmla="*/ 24503 h 595793"/>
              <a:gd name="connsiteX2-697" fmla="*/ 672979 w 710287"/>
              <a:gd name="connsiteY2-698" fmla="*/ 550186 h 595793"/>
              <a:gd name="connsiteX3-699" fmla="*/ 63803 w 710287"/>
              <a:gd name="connsiteY3-700" fmla="*/ 512809 h 595793"/>
              <a:gd name="connsiteX4-701" fmla="*/ 84274 w 710287"/>
              <a:gd name="connsiteY4-702" fmla="*/ 23576 h 595793"/>
              <a:gd name="connsiteX0-703" fmla="*/ 84274 w 710287"/>
              <a:gd name="connsiteY0-704" fmla="*/ 23576 h 595793"/>
              <a:gd name="connsiteX1-705" fmla="*/ 671883 w 710287"/>
              <a:gd name="connsiteY1-706" fmla="*/ 24503 h 595793"/>
              <a:gd name="connsiteX2-707" fmla="*/ 672979 w 710287"/>
              <a:gd name="connsiteY2-708" fmla="*/ 550186 h 595793"/>
              <a:gd name="connsiteX3-709" fmla="*/ 63803 w 710287"/>
              <a:gd name="connsiteY3-710" fmla="*/ 512809 h 595793"/>
              <a:gd name="connsiteX4-711" fmla="*/ 84274 w 710287"/>
              <a:gd name="connsiteY4-712" fmla="*/ 23576 h 595793"/>
              <a:gd name="connsiteX0-713" fmla="*/ 84274 w 672979"/>
              <a:gd name="connsiteY0-714" fmla="*/ 23576 h 595793"/>
              <a:gd name="connsiteX1-715" fmla="*/ 671883 w 672979"/>
              <a:gd name="connsiteY1-716" fmla="*/ 24503 h 595793"/>
              <a:gd name="connsiteX2-717" fmla="*/ 672979 w 672979"/>
              <a:gd name="connsiteY2-718" fmla="*/ 550186 h 595793"/>
              <a:gd name="connsiteX3-719" fmla="*/ 63803 w 672979"/>
              <a:gd name="connsiteY3-720" fmla="*/ 512809 h 595793"/>
              <a:gd name="connsiteX4-721" fmla="*/ 84274 w 672979"/>
              <a:gd name="connsiteY4-722" fmla="*/ 23576 h 595793"/>
              <a:gd name="connsiteX0-723" fmla="*/ 84274 w 672979"/>
              <a:gd name="connsiteY0-724" fmla="*/ 23576 h 570495"/>
              <a:gd name="connsiteX1-725" fmla="*/ 671883 w 672979"/>
              <a:gd name="connsiteY1-726" fmla="*/ 24503 h 570495"/>
              <a:gd name="connsiteX2-727" fmla="*/ 672979 w 672979"/>
              <a:gd name="connsiteY2-728" fmla="*/ 550186 h 570495"/>
              <a:gd name="connsiteX3-729" fmla="*/ 63803 w 672979"/>
              <a:gd name="connsiteY3-730" fmla="*/ 512809 h 570495"/>
              <a:gd name="connsiteX4-731" fmla="*/ 84274 w 672979"/>
              <a:gd name="connsiteY4-732" fmla="*/ 23576 h 570495"/>
              <a:gd name="connsiteX0-733" fmla="*/ 84274 w 672979"/>
              <a:gd name="connsiteY0-734" fmla="*/ 23576 h 570495"/>
              <a:gd name="connsiteX1-735" fmla="*/ 671883 w 672979"/>
              <a:gd name="connsiteY1-736" fmla="*/ 24503 h 570495"/>
              <a:gd name="connsiteX2-737" fmla="*/ 672979 w 672979"/>
              <a:gd name="connsiteY2-738" fmla="*/ 550186 h 570495"/>
              <a:gd name="connsiteX3-739" fmla="*/ 63803 w 672979"/>
              <a:gd name="connsiteY3-740" fmla="*/ 512809 h 570495"/>
              <a:gd name="connsiteX4-741" fmla="*/ 84274 w 672979"/>
              <a:gd name="connsiteY4-742" fmla="*/ 23576 h 570495"/>
              <a:gd name="connsiteX0-743" fmla="*/ 84274 w 672979"/>
              <a:gd name="connsiteY0-744" fmla="*/ 23576 h 560608"/>
              <a:gd name="connsiteX1-745" fmla="*/ 671883 w 672979"/>
              <a:gd name="connsiteY1-746" fmla="*/ 24503 h 560608"/>
              <a:gd name="connsiteX2-747" fmla="*/ 672979 w 672979"/>
              <a:gd name="connsiteY2-748" fmla="*/ 550186 h 560608"/>
              <a:gd name="connsiteX3-749" fmla="*/ 63803 w 672979"/>
              <a:gd name="connsiteY3-750" fmla="*/ 512809 h 560608"/>
              <a:gd name="connsiteX4-751" fmla="*/ 84274 w 672979"/>
              <a:gd name="connsiteY4-752" fmla="*/ 23576 h 560608"/>
              <a:gd name="connsiteX0-753" fmla="*/ 84274 w 672979"/>
              <a:gd name="connsiteY0-754" fmla="*/ 23576 h 567351"/>
              <a:gd name="connsiteX1-755" fmla="*/ 671883 w 672979"/>
              <a:gd name="connsiteY1-756" fmla="*/ 24503 h 567351"/>
              <a:gd name="connsiteX2-757" fmla="*/ 672979 w 672979"/>
              <a:gd name="connsiteY2-758" fmla="*/ 550186 h 567351"/>
              <a:gd name="connsiteX3-759" fmla="*/ 63803 w 672979"/>
              <a:gd name="connsiteY3-760" fmla="*/ 512809 h 567351"/>
              <a:gd name="connsiteX4-761" fmla="*/ 84274 w 672979"/>
              <a:gd name="connsiteY4-762" fmla="*/ 23576 h 567351"/>
              <a:gd name="connsiteX0-763" fmla="*/ 72869 w 661574"/>
              <a:gd name="connsiteY0-764" fmla="*/ 23576 h 567351"/>
              <a:gd name="connsiteX1-765" fmla="*/ 660478 w 661574"/>
              <a:gd name="connsiteY1-766" fmla="*/ 24503 h 567351"/>
              <a:gd name="connsiteX2-767" fmla="*/ 661574 w 661574"/>
              <a:gd name="connsiteY2-768" fmla="*/ 550186 h 567351"/>
              <a:gd name="connsiteX3-769" fmla="*/ 52398 w 661574"/>
              <a:gd name="connsiteY3-770" fmla="*/ 512809 h 567351"/>
              <a:gd name="connsiteX4-771" fmla="*/ 72869 w 661574"/>
              <a:gd name="connsiteY4-772" fmla="*/ 23576 h 567351"/>
              <a:gd name="connsiteX0-773" fmla="*/ 72869 w 661574"/>
              <a:gd name="connsiteY0-774" fmla="*/ 13918 h 557693"/>
              <a:gd name="connsiteX1-775" fmla="*/ 660478 w 661574"/>
              <a:gd name="connsiteY1-776" fmla="*/ 14845 h 557693"/>
              <a:gd name="connsiteX2-777" fmla="*/ 661574 w 661574"/>
              <a:gd name="connsiteY2-778" fmla="*/ 540528 h 557693"/>
              <a:gd name="connsiteX3-779" fmla="*/ 52398 w 661574"/>
              <a:gd name="connsiteY3-780" fmla="*/ 503151 h 557693"/>
              <a:gd name="connsiteX4-781" fmla="*/ 72869 w 661574"/>
              <a:gd name="connsiteY4-782" fmla="*/ 13918 h 557693"/>
              <a:gd name="connsiteX0-783" fmla="*/ 84755 w 673460"/>
              <a:gd name="connsiteY0-784" fmla="*/ 13918 h 568883"/>
              <a:gd name="connsiteX1-785" fmla="*/ 672364 w 673460"/>
              <a:gd name="connsiteY1-786" fmla="*/ 14845 h 568883"/>
              <a:gd name="connsiteX2-787" fmla="*/ 673460 w 673460"/>
              <a:gd name="connsiteY2-788" fmla="*/ 540528 h 568883"/>
              <a:gd name="connsiteX3-789" fmla="*/ 43142 w 673460"/>
              <a:gd name="connsiteY3-790" fmla="*/ 525832 h 568883"/>
              <a:gd name="connsiteX4-791" fmla="*/ 84755 w 673460"/>
              <a:gd name="connsiteY4-792" fmla="*/ 13918 h 568883"/>
              <a:gd name="connsiteX0-793" fmla="*/ 84755 w 673460"/>
              <a:gd name="connsiteY0-794" fmla="*/ 13918 h 559604"/>
              <a:gd name="connsiteX1-795" fmla="*/ 672364 w 673460"/>
              <a:gd name="connsiteY1-796" fmla="*/ 14845 h 559604"/>
              <a:gd name="connsiteX2-797" fmla="*/ 673460 w 673460"/>
              <a:gd name="connsiteY2-798" fmla="*/ 540528 h 559604"/>
              <a:gd name="connsiteX3-799" fmla="*/ 43142 w 673460"/>
              <a:gd name="connsiteY3-800" fmla="*/ 525832 h 559604"/>
              <a:gd name="connsiteX4-801" fmla="*/ 84755 w 673460"/>
              <a:gd name="connsiteY4-802" fmla="*/ 13918 h 559604"/>
              <a:gd name="connsiteX0-803" fmla="*/ 84755 w 675575"/>
              <a:gd name="connsiteY0-804" fmla="*/ 13918 h 562548"/>
              <a:gd name="connsiteX1-805" fmla="*/ 672364 w 675575"/>
              <a:gd name="connsiteY1-806" fmla="*/ 14845 h 562548"/>
              <a:gd name="connsiteX2-807" fmla="*/ 675575 w 675575"/>
              <a:gd name="connsiteY2-808" fmla="*/ 545971 h 562548"/>
              <a:gd name="connsiteX3-809" fmla="*/ 43142 w 675575"/>
              <a:gd name="connsiteY3-810" fmla="*/ 525832 h 562548"/>
              <a:gd name="connsiteX4-811" fmla="*/ 84755 w 675575"/>
              <a:gd name="connsiteY4-812" fmla="*/ 13918 h 562548"/>
              <a:gd name="connsiteX0-813" fmla="*/ 84755 w 680821"/>
              <a:gd name="connsiteY0-814" fmla="*/ 13918 h 562548"/>
              <a:gd name="connsiteX1-815" fmla="*/ 680821 w 680821"/>
              <a:gd name="connsiteY1-816" fmla="*/ 14845 h 562548"/>
              <a:gd name="connsiteX2-817" fmla="*/ 675575 w 680821"/>
              <a:gd name="connsiteY2-818" fmla="*/ 545971 h 562548"/>
              <a:gd name="connsiteX3-819" fmla="*/ 43142 w 680821"/>
              <a:gd name="connsiteY3-820" fmla="*/ 525832 h 562548"/>
              <a:gd name="connsiteX4-821" fmla="*/ 84755 w 680821"/>
              <a:gd name="connsiteY4-822" fmla="*/ 13918 h 562548"/>
              <a:gd name="connsiteX0-823" fmla="*/ 72868 w 690076"/>
              <a:gd name="connsiteY0-824" fmla="*/ 20358 h 559916"/>
              <a:gd name="connsiteX1-825" fmla="*/ 690076 w 690076"/>
              <a:gd name="connsiteY1-826" fmla="*/ 12213 h 559916"/>
              <a:gd name="connsiteX2-827" fmla="*/ 684830 w 690076"/>
              <a:gd name="connsiteY2-828" fmla="*/ 543339 h 559916"/>
              <a:gd name="connsiteX3-829" fmla="*/ 52397 w 690076"/>
              <a:gd name="connsiteY3-830" fmla="*/ 523200 h 559916"/>
              <a:gd name="connsiteX4-831" fmla="*/ 72868 w 690076"/>
              <a:gd name="connsiteY4-832" fmla="*/ 20358 h 559916"/>
              <a:gd name="connsiteX0-833" fmla="*/ 72868 w 690076"/>
              <a:gd name="connsiteY0-834" fmla="*/ 22718 h 562276"/>
              <a:gd name="connsiteX1-835" fmla="*/ 690076 w 690076"/>
              <a:gd name="connsiteY1-836" fmla="*/ 14573 h 562276"/>
              <a:gd name="connsiteX2-837" fmla="*/ 684830 w 690076"/>
              <a:gd name="connsiteY2-838" fmla="*/ 545699 h 562276"/>
              <a:gd name="connsiteX3-839" fmla="*/ 52397 w 690076"/>
              <a:gd name="connsiteY3-840" fmla="*/ 525560 h 562276"/>
              <a:gd name="connsiteX4-841" fmla="*/ 72868 w 690076"/>
              <a:gd name="connsiteY4-842" fmla="*/ 22718 h 562276"/>
              <a:gd name="connsiteX0-843" fmla="*/ 59152 w 676360"/>
              <a:gd name="connsiteY0-844" fmla="*/ 22718 h 562276"/>
              <a:gd name="connsiteX1-845" fmla="*/ 676360 w 676360"/>
              <a:gd name="connsiteY1-846" fmla="*/ 14573 h 562276"/>
              <a:gd name="connsiteX2-847" fmla="*/ 671114 w 676360"/>
              <a:gd name="connsiteY2-848" fmla="*/ 545699 h 562276"/>
              <a:gd name="connsiteX3-849" fmla="*/ 38681 w 676360"/>
              <a:gd name="connsiteY3-850" fmla="*/ 525560 h 562276"/>
              <a:gd name="connsiteX4-851" fmla="*/ 103808 w 676360"/>
              <a:gd name="connsiteY4-852" fmla="*/ 279153 h 562276"/>
              <a:gd name="connsiteX5-853" fmla="*/ 59152 w 676360"/>
              <a:gd name="connsiteY5-854" fmla="*/ 22718 h 562276"/>
              <a:gd name="connsiteX0-855" fmla="*/ 41341 w 658549"/>
              <a:gd name="connsiteY0-856" fmla="*/ 22718 h 562276"/>
              <a:gd name="connsiteX1-857" fmla="*/ 658549 w 658549"/>
              <a:gd name="connsiteY1-858" fmla="*/ 14573 h 562276"/>
              <a:gd name="connsiteX2-859" fmla="*/ 653303 w 658549"/>
              <a:gd name="connsiteY2-860" fmla="*/ 545699 h 562276"/>
              <a:gd name="connsiteX3-861" fmla="*/ 20870 w 658549"/>
              <a:gd name="connsiteY3-862" fmla="*/ 525560 h 562276"/>
              <a:gd name="connsiteX4-863" fmla="*/ 85997 w 658549"/>
              <a:gd name="connsiteY4-864" fmla="*/ 279153 h 562276"/>
              <a:gd name="connsiteX5-865" fmla="*/ 41341 w 658549"/>
              <a:gd name="connsiteY5-866" fmla="*/ 22718 h 562276"/>
              <a:gd name="connsiteX0-867" fmla="*/ 23542 w 640750"/>
              <a:gd name="connsiteY0-868" fmla="*/ 22718 h 562276"/>
              <a:gd name="connsiteX1-869" fmla="*/ 640750 w 640750"/>
              <a:gd name="connsiteY1-870" fmla="*/ 14573 h 562276"/>
              <a:gd name="connsiteX2-871" fmla="*/ 635504 w 640750"/>
              <a:gd name="connsiteY2-872" fmla="*/ 545699 h 562276"/>
              <a:gd name="connsiteX3-873" fmla="*/ 3071 w 640750"/>
              <a:gd name="connsiteY3-874" fmla="*/ 525560 h 562276"/>
              <a:gd name="connsiteX4-875" fmla="*/ 68198 w 640750"/>
              <a:gd name="connsiteY4-876" fmla="*/ 279153 h 562276"/>
              <a:gd name="connsiteX5-877" fmla="*/ 23542 w 640750"/>
              <a:gd name="connsiteY5-878" fmla="*/ 22718 h 562276"/>
              <a:gd name="connsiteX0-879" fmla="*/ 24044 w 641252"/>
              <a:gd name="connsiteY0-880" fmla="*/ 22718 h 562276"/>
              <a:gd name="connsiteX1-881" fmla="*/ 641252 w 641252"/>
              <a:gd name="connsiteY1-882" fmla="*/ 14573 h 562276"/>
              <a:gd name="connsiteX2-883" fmla="*/ 636006 w 641252"/>
              <a:gd name="connsiteY2-884" fmla="*/ 545699 h 562276"/>
              <a:gd name="connsiteX3-885" fmla="*/ 3573 w 641252"/>
              <a:gd name="connsiteY3-886" fmla="*/ 525560 h 562276"/>
              <a:gd name="connsiteX4-887" fmla="*/ 68700 w 641252"/>
              <a:gd name="connsiteY4-888" fmla="*/ 279153 h 562276"/>
              <a:gd name="connsiteX5-889" fmla="*/ 24044 w 641252"/>
              <a:gd name="connsiteY5-890" fmla="*/ 22718 h 562276"/>
              <a:gd name="connsiteX0-891" fmla="*/ 31476 w 648684"/>
              <a:gd name="connsiteY0-892" fmla="*/ 22718 h 562276"/>
              <a:gd name="connsiteX1-893" fmla="*/ 648684 w 648684"/>
              <a:gd name="connsiteY1-894" fmla="*/ 14573 h 562276"/>
              <a:gd name="connsiteX2-895" fmla="*/ 643438 w 648684"/>
              <a:gd name="connsiteY2-896" fmla="*/ 545699 h 562276"/>
              <a:gd name="connsiteX3-897" fmla="*/ 11005 w 648684"/>
              <a:gd name="connsiteY3-898" fmla="*/ 525560 h 562276"/>
              <a:gd name="connsiteX4-899" fmla="*/ 76132 w 648684"/>
              <a:gd name="connsiteY4-900" fmla="*/ 279153 h 562276"/>
              <a:gd name="connsiteX5-901" fmla="*/ 31476 w 648684"/>
              <a:gd name="connsiteY5-902" fmla="*/ 22718 h 562276"/>
            </a:gdLst>
            <a:ahLst/>
            <a:cxnLst>
              <a:cxn ang="0">
                <a:pos x="connsiteX0-891" y="connsiteY0-892"/>
              </a:cxn>
              <a:cxn ang="0">
                <a:pos x="connsiteX1-893" y="connsiteY1-894"/>
              </a:cxn>
              <a:cxn ang="0">
                <a:pos x="connsiteX2-895" y="connsiteY2-896"/>
              </a:cxn>
              <a:cxn ang="0">
                <a:pos x="connsiteX3-897" y="connsiteY3-898"/>
              </a:cxn>
              <a:cxn ang="0">
                <a:pos x="connsiteX4-899" y="connsiteY4-900"/>
              </a:cxn>
              <a:cxn ang="0">
                <a:pos x="connsiteX5-901" y="connsiteY5-902"/>
              </a:cxn>
            </a:cxnLst>
            <a:rect l="l" t="t" r="r" b="b"/>
            <a:pathLst>
              <a:path w="648684" h="562276">
                <a:moveTo>
                  <a:pt x="31476" y="22718"/>
                </a:moveTo>
                <a:cubicBezTo>
                  <a:pt x="149400" y="4275"/>
                  <a:pt x="424155" y="-13389"/>
                  <a:pt x="648684" y="14573"/>
                </a:cubicBezTo>
                <a:cubicBezTo>
                  <a:pt x="609553" y="92898"/>
                  <a:pt x="618372" y="432838"/>
                  <a:pt x="643438" y="545699"/>
                </a:cubicBezTo>
                <a:cubicBezTo>
                  <a:pt x="542091" y="567277"/>
                  <a:pt x="109269" y="574431"/>
                  <a:pt x="11005" y="525560"/>
                </a:cubicBezTo>
                <a:cubicBezTo>
                  <a:pt x="-33861" y="453465"/>
                  <a:pt x="72720" y="362960"/>
                  <a:pt x="76132" y="279153"/>
                </a:cubicBezTo>
                <a:cubicBezTo>
                  <a:pt x="79544" y="195346"/>
                  <a:pt x="-41749" y="78155"/>
                  <a:pt x="31476" y="22718"/>
                </a:cubicBez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5" name="图片 5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1650" y="3838818"/>
            <a:ext cx="1325166" cy="97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文本框 21"/>
          <p:cNvSpPr txBox="1">
            <a:spLocks noChangeArrowheads="1"/>
          </p:cNvSpPr>
          <p:nvPr/>
        </p:nvSpPr>
        <p:spPr bwMode="auto">
          <a:xfrm>
            <a:off x="1834726" y="1894124"/>
            <a:ext cx="5672122" cy="228457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我们要学会合作，也要正当开展班级之间的竞争，反对不正当竞争。不仅为自己班级加油，也要为别的班级喝彩，让我们班和其他班共同成长！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11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24"/>
          <p:cNvSpPr>
            <a:spLocks noChangeArrowheads="1"/>
          </p:cNvSpPr>
          <p:nvPr/>
        </p:nvSpPr>
        <p:spPr bwMode="auto">
          <a:xfrm>
            <a:off x="1" y="327595"/>
            <a:ext cx="9143999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不当竞争不可取</a:t>
            </a:r>
          </a:p>
        </p:txBody>
      </p:sp>
      <p:sp>
        <p:nvSpPr>
          <p:cNvPr id="5" name="椭圆 31"/>
          <p:cNvSpPr/>
          <p:nvPr/>
        </p:nvSpPr>
        <p:spPr>
          <a:xfrm rot="5400000">
            <a:off x="2975134" y="-444342"/>
            <a:ext cx="3217545" cy="684942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  <a:gd name="connsiteX0-601" fmla="*/ 51067 w 648099"/>
              <a:gd name="connsiteY0-602" fmla="*/ 18182 h 565791"/>
              <a:gd name="connsiteX1-603" fmla="*/ 617005 w 648099"/>
              <a:gd name="connsiteY1-604" fmla="*/ 31700 h 565791"/>
              <a:gd name="connsiteX2-605" fmla="*/ 621713 w 648099"/>
              <a:gd name="connsiteY2-606" fmla="*/ 535349 h 565791"/>
              <a:gd name="connsiteX3-607" fmla="*/ 12537 w 648099"/>
              <a:gd name="connsiteY3-608" fmla="*/ 497972 h 565791"/>
              <a:gd name="connsiteX4-609" fmla="*/ 4334 w 648099"/>
              <a:gd name="connsiteY4-610" fmla="*/ 81348 h 565791"/>
              <a:gd name="connsiteX5-611" fmla="*/ 51067 w 648099"/>
              <a:gd name="connsiteY5-612" fmla="*/ 18182 h 565791"/>
              <a:gd name="connsiteX0-613" fmla="*/ 95107 w 692139"/>
              <a:gd name="connsiteY0-614" fmla="*/ 44563 h 592172"/>
              <a:gd name="connsiteX1-615" fmla="*/ 661045 w 692139"/>
              <a:gd name="connsiteY1-616" fmla="*/ 58081 h 592172"/>
              <a:gd name="connsiteX2-617" fmla="*/ 665753 w 692139"/>
              <a:gd name="connsiteY2-618" fmla="*/ 561730 h 592172"/>
              <a:gd name="connsiteX3-619" fmla="*/ 56577 w 692139"/>
              <a:gd name="connsiteY3-620" fmla="*/ 524353 h 592172"/>
              <a:gd name="connsiteX4-621" fmla="*/ 95107 w 692139"/>
              <a:gd name="connsiteY4-622" fmla="*/ 44563 h 592172"/>
              <a:gd name="connsiteX0-623" fmla="*/ 84274 w 726505"/>
              <a:gd name="connsiteY0-624" fmla="*/ 51300 h 608352"/>
              <a:gd name="connsiteX1-625" fmla="*/ 668271 w 726505"/>
              <a:gd name="connsiteY1-626" fmla="*/ 74261 h 608352"/>
              <a:gd name="connsiteX2-627" fmla="*/ 672979 w 726505"/>
              <a:gd name="connsiteY2-628" fmla="*/ 577910 h 608352"/>
              <a:gd name="connsiteX3-629" fmla="*/ 63803 w 726505"/>
              <a:gd name="connsiteY3-630" fmla="*/ 540533 h 608352"/>
              <a:gd name="connsiteX4-631" fmla="*/ 84274 w 726505"/>
              <a:gd name="connsiteY4-632" fmla="*/ 51300 h 608352"/>
              <a:gd name="connsiteX0-633" fmla="*/ 84274 w 726505"/>
              <a:gd name="connsiteY0-634" fmla="*/ 51300 h 608352"/>
              <a:gd name="connsiteX1-635" fmla="*/ 668271 w 726505"/>
              <a:gd name="connsiteY1-636" fmla="*/ 74261 h 608352"/>
              <a:gd name="connsiteX2-637" fmla="*/ 672979 w 726505"/>
              <a:gd name="connsiteY2-638" fmla="*/ 577910 h 608352"/>
              <a:gd name="connsiteX3-639" fmla="*/ 63803 w 726505"/>
              <a:gd name="connsiteY3-640" fmla="*/ 540533 h 608352"/>
              <a:gd name="connsiteX4-641" fmla="*/ 84274 w 726505"/>
              <a:gd name="connsiteY4-642" fmla="*/ 51300 h 608352"/>
              <a:gd name="connsiteX0-643" fmla="*/ 84274 w 726505"/>
              <a:gd name="connsiteY0-644" fmla="*/ 25592 h 582644"/>
              <a:gd name="connsiteX1-645" fmla="*/ 668271 w 726505"/>
              <a:gd name="connsiteY1-646" fmla="*/ 48553 h 582644"/>
              <a:gd name="connsiteX2-647" fmla="*/ 672979 w 726505"/>
              <a:gd name="connsiteY2-648" fmla="*/ 552202 h 582644"/>
              <a:gd name="connsiteX3-649" fmla="*/ 63803 w 726505"/>
              <a:gd name="connsiteY3-650" fmla="*/ 514825 h 582644"/>
              <a:gd name="connsiteX4-651" fmla="*/ 84274 w 726505"/>
              <a:gd name="connsiteY4-652" fmla="*/ 25592 h 582644"/>
              <a:gd name="connsiteX0-653" fmla="*/ 84274 w 726505"/>
              <a:gd name="connsiteY0-654" fmla="*/ 25592 h 582644"/>
              <a:gd name="connsiteX1-655" fmla="*/ 668271 w 726505"/>
              <a:gd name="connsiteY1-656" fmla="*/ 48553 h 582644"/>
              <a:gd name="connsiteX2-657" fmla="*/ 672979 w 726505"/>
              <a:gd name="connsiteY2-658" fmla="*/ 552202 h 582644"/>
              <a:gd name="connsiteX3-659" fmla="*/ 63803 w 726505"/>
              <a:gd name="connsiteY3-660" fmla="*/ 514825 h 582644"/>
              <a:gd name="connsiteX4-661" fmla="*/ 84274 w 726505"/>
              <a:gd name="connsiteY4-662" fmla="*/ 25592 h 582644"/>
              <a:gd name="connsiteX0-663" fmla="*/ 84274 w 726505"/>
              <a:gd name="connsiteY0-664" fmla="*/ 10474 h 567526"/>
              <a:gd name="connsiteX1-665" fmla="*/ 668271 w 726505"/>
              <a:gd name="connsiteY1-666" fmla="*/ 33435 h 567526"/>
              <a:gd name="connsiteX2-667" fmla="*/ 672979 w 726505"/>
              <a:gd name="connsiteY2-668" fmla="*/ 537084 h 567526"/>
              <a:gd name="connsiteX3-669" fmla="*/ 63803 w 726505"/>
              <a:gd name="connsiteY3-670" fmla="*/ 499707 h 567526"/>
              <a:gd name="connsiteX4-671" fmla="*/ 84274 w 726505"/>
              <a:gd name="connsiteY4-672" fmla="*/ 10474 h 567526"/>
              <a:gd name="connsiteX0-673" fmla="*/ 84274 w 747243"/>
              <a:gd name="connsiteY0-674" fmla="*/ 23576 h 595793"/>
              <a:gd name="connsiteX1-675" fmla="*/ 671883 w 747243"/>
              <a:gd name="connsiteY1-676" fmla="*/ 24503 h 595793"/>
              <a:gd name="connsiteX2-677" fmla="*/ 672979 w 747243"/>
              <a:gd name="connsiteY2-678" fmla="*/ 550186 h 595793"/>
              <a:gd name="connsiteX3-679" fmla="*/ 63803 w 747243"/>
              <a:gd name="connsiteY3-680" fmla="*/ 512809 h 595793"/>
              <a:gd name="connsiteX4-681" fmla="*/ 84274 w 747243"/>
              <a:gd name="connsiteY4-682" fmla="*/ 23576 h 595793"/>
              <a:gd name="connsiteX0-683" fmla="*/ 84274 w 710287"/>
              <a:gd name="connsiteY0-684" fmla="*/ 23576 h 595793"/>
              <a:gd name="connsiteX1-685" fmla="*/ 671883 w 710287"/>
              <a:gd name="connsiteY1-686" fmla="*/ 24503 h 595793"/>
              <a:gd name="connsiteX2-687" fmla="*/ 672979 w 710287"/>
              <a:gd name="connsiteY2-688" fmla="*/ 550186 h 595793"/>
              <a:gd name="connsiteX3-689" fmla="*/ 63803 w 710287"/>
              <a:gd name="connsiteY3-690" fmla="*/ 512809 h 595793"/>
              <a:gd name="connsiteX4-691" fmla="*/ 84274 w 710287"/>
              <a:gd name="connsiteY4-692" fmla="*/ 23576 h 595793"/>
              <a:gd name="connsiteX0-693" fmla="*/ 84274 w 710287"/>
              <a:gd name="connsiteY0-694" fmla="*/ 23576 h 595793"/>
              <a:gd name="connsiteX1-695" fmla="*/ 671883 w 710287"/>
              <a:gd name="connsiteY1-696" fmla="*/ 24503 h 595793"/>
              <a:gd name="connsiteX2-697" fmla="*/ 672979 w 710287"/>
              <a:gd name="connsiteY2-698" fmla="*/ 550186 h 595793"/>
              <a:gd name="connsiteX3-699" fmla="*/ 63803 w 710287"/>
              <a:gd name="connsiteY3-700" fmla="*/ 512809 h 595793"/>
              <a:gd name="connsiteX4-701" fmla="*/ 84274 w 710287"/>
              <a:gd name="connsiteY4-702" fmla="*/ 23576 h 595793"/>
              <a:gd name="connsiteX0-703" fmla="*/ 84274 w 710287"/>
              <a:gd name="connsiteY0-704" fmla="*/ 23576 h 595793"/>
              <a:gd name="connsiteX1-705" fmla="*/ 671883 w 710287"/>
              <a:gd name="connsiteY1-706" fmla="*/ 24503 h 595793"/>
              <a:gd name="connsiteX2-707" fmla="*/ 672979 w 710287"/>
              <a:gd name="connsiteY2-708" fmla="*/ 550186 h 595793"/>
              <a:gd name="connsiteX3-709" fmla="*/ 63803 w 710287"/>
              <a:gd name="connsiteY3-710" fmla="*/ 512809 h 595793"/>
              <a:gd name="connsiteX4-711" fmla="*/ 84274 w 710287"/>
              <a:gd name="connsiteY4-712" fmla="*/ 23576 h 595793"/>
              <a:gd name="connsiteX0-713" fmla="*/ 84274 w 672979"/>
              <a:gd name="connsiteY0-714" fmla="*/ 23576 h 595793"/>
              <a:gd name="connsiteX1-715" fmla="*/ 671883 w 672979"/>
              <a:gd name="connsiteY1-716" fmla="*/ 24503 h 595793"/>
              <a:gd name="connsiteX2-717" fmla="*/ 672979 w 672979"/>
              <a:gd name="connsiteY2-718" fmla="*/ 550186 h 595793"/>
              <a:gd name="connsiteX3-719" fmla="*/ 63803 w 672979"/>
              <a:gd name="connsiteY3-720" fmla="*/ 512809 h 595793"/>
              <a:gd name="connsiteX4-721" fmla="*/ 84274 w 672979"/>
              <a:gd name="connsiteY4-722" fmla="*/ 23576 h 595793"/>
              <a:gd name="connsiteX0-723" fmla="*/ 84274 w 672979"/>
              <a:gd name="connsiteY0-724" fmla="*/ 23576 h 570495"/>
              <a:gd name="connsiteX1-725" fmla="*/ 671883 w 672979"/>
              <a:gd name="connsiteY1-726" fmla="*/ 24503 h 570495"/>
              <a:gd name="connsiteX2-727" fmla="*/ 672979 w 672979"/>
              <a:gd name="connsiteY2-728" fmla="*/ 550186 h 570495"/>
              <a:gd name="connsiteX3-729" fmla="*/ 63803 w 672979"/>
              <a:gd name="connsiteY3-730" fmla="*/ 512809 h 570495"/>
              <a:gd name="connsiteX4-731" fmla="*/ 84274 w 672979"/>
              <a:gd name="connsiteY4-732" fmla="*/ 23576 h 570495"/>
              <a:gd name="connsiteX0-733" fmla="*/ 84274 w 672979"/>
              <a:gd name="connsiteY0-734" fmla="*/ 23576 h 570495"/>
              <a:gd name="connsiteX1-735" fmla="*/ 671883 w 672979"/>
              <a:gd name="connsiteY1-736" fmla="*/ 24503 h 570495"/>
              <a:gd name="connsiteX2-737" fmla="*/ 672979 w 672979"/>
              <a:gd name="connsiteY2-738" fmla="*/ 550186 h 570495"/>
              <a:gd name="connsiteX3-739" fmla="*/ 63803 w 672979"/>
              <a:gd name="connsiteY3-740" fmla="*/ 512809 h 570495"/>
              <a:gd name="connsiteX4-741" fmla="*/ 84274 w 672979"/>
              <a:gd name="connsiteY4-742" fmla="*/ 23576 h 570495"/>
              <a:gd name="connsiteX0-743" fmla="*/ 84274 w 672979"/>
              <a:gd name="connsiteY0-744" fmla="*/ 23576 h 560608"/>
              <a:gd name="connsiteX1-745" fmla="*/ 671883 w 672979"/>
              <a:gd name="connsiteY1-746" fmla="*/ 24503 h 560608"/>
              <a:gd name="connsiteX2-747" fmla="*/ 672979 w 672979"/>
              <a:gd name="connsiteY2-748" fmla="*/ 550186 h 560608"/>
              <a:gd name="connsiteX3-749" fmla="*/ 63803 w 672979"/>
              <a:gd name="connsiteY3-750" fmla="*/ 512809 h 560608"/>
              <a:gd name="connsiteX4-751" fmla="*/ 84274 w 672979"/>
              <a:gd name="connsiteY4-752" fmla="*/ 23576 h 560608"/>
              <a:gd name="connsiteX0-753" fmla="*/ 84274 w 672979"/>
              <a:gd name="connsiteY0-754" fmla="*/ 23576 h 567351"/>
              <a:gd name="connsiteX1-755" fmla="*/ 671883 w 672979"/>
              <a:gd name="connsiteY1-756" fmla="*/ 24503 h 567351"/>
              <a:gd name="connsiteX2-757" fmla="*/ 672979 w 672979"/>
              <a:gd name="connsiteY2-758" fmla="*/ 550186 h 567351"/>
              <a:gd name="connsiteX3-759" fmla="*/ 63803 w 672979"/>
              <a:gd name="connsiteY3-760" fmla="*/ 512809 h 567351"/>
              <a:gd name="connsiteX4-761" fmla="*/ 84274 w 672979"/>
              <a:gd name="connsiteY4-762" fmla="*/ 23576 h 567351"/>
              <a:gd name="connsiteX0-763" fmla="*/ 72869 w 661574"/>
              <a:gd name="connsiteY0-764" fmla="*/ 23576 h 567351"/>
              <a:gd name="connsiteX1-765" fmla="*/ 660478 w 661574"/>
              <a:gd name="connsiteY1-766" fmla="*/ 24503 h 567351"/>
              <a:gd name="connsiteX2-767" fmla="*/ 661574 w 661574"/>
              <a:gd name="connsiteY2-768" fmla="*/ 550186 h 567351"/>
              <a:gd name="connsiteX3-769" fmla="*/ 52398 w 661574"/>
              <a:gd name="connsiteY3-770" fmla="*/ 512809 h 567351"/>
              <a:gd name="connsiteX4-771" fmla="*/ 72869 w 661574"/>
              <a:gd name="connsiteY4-772" fmla="*/ 23576 h 567351"/>
              <a:gd name="connsiteX0-773" fmla="*/ 72869 w 661574"/>
              <a:gd name="connsiteY0-774" fmla="*/ 13918 h 557693"/>
              <a:gd name="connsiteX1-775" fmla="*/ 660478 w 661574"/>
              <a:gd name="connsiteY1-776" fmla="*/ 14845 h 557693"/>
              <a:gd name="connsiteX2-777" fmla="*/ 661574 w 661574"/>
              <a:gd name="connsiteY2-778" fmla="*/ 540528 h 557693"/>
              <a:gd name="connsiteX3-779" fmla="*/ 52398 w 661574"/>
              <a:gd name="connsiteY3-780" fmla="*/ 503151 h 557693"/>
              <a:gd name="connsiteX4-781" fmla="*/ 72869 w 661574"/>
              <a:gd name="connsiteY4-782" fmla="*/ 13918 h 557693"/>
              <a:gd name="connsiteX0-783" fmla="*/ 84755 w 673460"/>
              <a:gd name="connsiteY0-784" fmla="*/ 13918 h 568883"/>
              <a:gd name="connsiteX1-785" fmla="*/ 672364 w 673460"/>
              <a:gd name="connsiteY1-786" fmla="*/ 14845 h 568883"/>
              <a:gd name="connsiteX2-787" fmla="*/ 673460 w 673460"/>
              <a:gd name="connsiteY2-788" fmla="*/ 540528 h 568883"/>
              <a:gd name="connsiteX3-789" fmla="*/ 43142 w 673460"/>
              <a:gd name="connsiteY3-790" fmla="*/ 525832 h 568883"/>
              <a:gd name="connsiteX4-791" fmla="*/ 84755 w 673460"/>
              <a:gd name="connsiteY4-792" fmla="*/ 13918 h 568883"/>
              <a:gd name="connsiteX0-793" fmla="*/ 84755 w 673460"/>
              <a:gd name="connsiteY0-794" fmla="*/ 13918 h 559604"/>
              <a:gd name="connsiteX1-795" fmla="*/ 672364 w 673460"/>
              <a:gd name="connsiteY1-796" fmla="*/ 14845 h 559604"/>
              <a:gd name="connsiteX2-797" fmla="*/ 673460 w 673460"/>
              <a:gd name="connsiteY2-798" fmla="*/ 540528 h 559604"/>
              <a:gd name="connsiteX3-799" fmla="*/ 43142 w 673460"/>
              <a:gd name="connsiteY3-800" fmla="*/ 525832 h 559604"/>
              <a:gd name="connsiteX4-801" fmla="*/ 84755 w 673460"/>
              <a:gd name="connsiteY4-802" fmla="*/ 13918 h 559604"/>
              <a:gd name="connsiteX0-803" fmla="*/ 84755 w 675575"/>
              <a:gd name="connsiteY0-804" fmla="*/ 13918 h 562548"/>
              <a:gd name="connsiteX1-805" fmla="*/ 672364 w 675575"/>
              <a:gd name="connsiteY1-806" fmla="*/ 14845 h 562548"/>
              <a:gd name="connsiteX2-807" fmla="*/ 675575 w 675575"/>
              <a:gd name="connsiteY2-808" fmla="*/ 545971 h 562548"/>
              <a:gd name="connsiteX3-809" fmla="*/ 43142 w 675575"/>
              <a:gd name="connsiteY3-810" fmla="*/ 525832 h 562548"/>
              <a:gd name="connsiteX4-811" fmla="*/ 84755 w 675575"/>
              <a:gd name="connsiteY4-812" fmla="*/ 13918 h 562548"/>
              <a:gd name="connsiteX0-813" fmla="*/ 84755 w 680821"/>
              <a:gd name="connsiteY0-814" fmla="*/ 13918 h 562548"/>
              <a:gd name="connsiteX1-815" fmla="*/ 680821 w 680821"/>
              <a:gd name="connsiteY1-816" fmla="*/ 14845 h 562548"/>
              <a:gd name="connsiteX2-817" fmla="*/ 675575 w 680821"/>
              <a:gd name="connsiteY2-818" fmla="*/ 545971 h 562548"/>
              <a:gd name="connsiteX3-819" fmla="*/ 43142 w 680821"/>
              <a:gd name="connsiteY3-820" fmla="*/ 525832 h 562548"/>
              <a:gd name="connsiteX4-821" fmla="*/ 84755 w 680821"/>
              <a:gd name="connsiteY4-822" fmla="*/ 13918 h 562548"/>
              <a:gd name="connsiteX0-823" fmla="*/ 72868 w 690076"/>
              <a:gd name="connsiteY0-824" fmla="*/ 20358 h 559916"/>
              <a:gd name="connsiteX1-825" fmla="*/ 690076 w 690076"/>
              <a:gd name="connsiteY1-826" fmla="*/ 12213 h 559916"/>
              <a:gd name="connsiteX2-827" fmla="*/ 684830 w 690076"/>
              <a:gd name="connsiteY2-828" fmla="*/ 543339 h 559916"/>
              <a:gd name="connsiteX3-829" fmla="*/ 52397 w 690076"/>
              <a:gd name="connsiteY3-830" fmla="*/ 523200 h 559916"/>
              <a:gd name="connsiteX4-831" fmla="*/ 72868 w 690076"/>
              <a:gd name="connsiteY4-832" fmla="*/ 20358 h 559916"/>
              <a:gd name="connsiteX0-833" fmla="*/ 72868 w 690076"/>
              <a:gd name="connsiteY0-834" fmla="*/ 22718 h 562276"/>
              <a:gd name="connsiteX1-835" fmla="*/ 690076 w 690076"/>
              <a:gd name="connsiteY1-836" fmla="*/ 14573 h 562276"/>
              <a:gd name="connsiteX2-837" fmla="*/ 684830 w 690076"/>
              <a:gd name="connsiteY2-838" fmla="*/ 545699 h 562276"/>
              <a:gd name="connsiteX3-839" fmla="*/ 52397 w 690076"/>
              <a:gd name="connsiteY3-840" fmla="*/ 525560 h 562276"/>
              <a:gd name="connsiteX4-841" fmla="*/ 72868 w 690076"/>
              <a:gd name="connsiteY4-842" fmla="*/ 22718 h 562276"/>
              <a:gd name="connsiteX0-843" fmla="*/ 59152 w 676360"/>
              <a:gd name="connsiteY0-844" fmla="*/ 22718 h 562276"/>
              <a:gd name="connsiteX1-845" fmla="*/ 676360 w 676360"/>
              <a:gd name="connsiteY1-846" fmla="*/ 14573 h 562276"/>
              <a:gd name="connsiteX2-847" fmla="*/ 671114 w 676360"/>
              <a:gd name="connsiteY2-848" fmla="*/ 545699 h 562276"/>
              <a:gd name="connsiteX3-849" fmla="*/ 38681 w 676360"/>
              <a:gd name="connsiteY3-850" fmla="*/ 525560 h 562276"/>
              <a:gd name="connsiteX4-851" fmla="*/ 103808 w 676360"/>
              <a:gd name="connsiteY4-852" fmla="*/ 279153 h 562276"/>
              <a:gd name="connsiteX5-853" fmla="*/ 59152 w 676360"/>
              <a:gd name="connsiteY5-854" fmla="*/ 22718 h 562276"/>
              <a:gd name="connsiteX0-855" fmla="*/ 41341 w 658549"/>
              <a:gd name="connsiteY0-856" fmla="*/ 22718 h 562276"/>
              <a:gd name="connsiteX1-857" fmla="*/ 658549 w 658549"/>
              <a:gd name="connsiteY1-858" fmla="*/ 14573 h 562276"/>
              <a:gd name="connsiteX2-859" fmla="*/ 653303 w 658549"/>
              <a:gd name="connsiteY2-860" fmla="*/ 545699 h 562276"/>
              <a:gd name="connsiteX3-861" fmla="*/ 20870 w 658549"/>
              <a:gd name="connsiteY3-862" fmla="*/ 525560 h 562276"/>
              <a:gd name="connsiteX4-863" fmla="*/ 85997 w 658549"/>
              <a:gd name="connsiteY4-864" fmla="*/ 279153 h 562276"/>
              <a:gd name="connsiteX5-865" fmla="*/ 41341 w 658549"/>
              <a:gd name="connsiteY5-866" fmla="*/ 22718 h 562276"/>
              <a:gd name="connsiteX0-867" fmla="*/ 23542 w 640750"/>
              <a:gd name="connsiteY0-868" fmla="*/ 22718 h 562276"/>
              <a:gd name="connsiteX1-869" fmla="*/ 640750 w 640750"/>
              <a:gd name="connsiteY1-870" fmla="*/ 14573 h 562276"/>
              <a:gd name="connsiteX2-871" fmla="*/ 635504 w 640750"/>
              <a:gd name="connsiteY2-872" fmla="*/ 545699 h 562276"/>
              <a:gd name="connsiteX3-873" fmla="*/ 3071 w 640750"/>
              <a:gd name="connsiteY3-874" fmla="*/ 525560 h 562276"/>
              <a:gd name="connsiteX4-875" fmla="*/ 68198 w 640750"/>
              <a:gd name="connsiteY4-876" fmla="*/ 279153 h 562276"/>
              <a:gd name="connsiteX5-877" fmla="*/ 23542 w 640750"/>
              <a:gd name="connsiteY5-878" fmla="*/ 22718 h 562276"/>
              <a:gd name="connsiteX0-879" fmla="*/ 24044 w 641252"/>
              <a:gd name="connsiteY0-880" fmla="*/ 22718 h 562276"/>
              <a:gd name="connsiteX1-881" fmla="*/ 641252 w 641252"/>
              <a:gd name="connsiteY1-882" fmla="*/ 14573 h 562276"/>
              <a:gd name="connsiteX2-883" fmla="*/ 636006 w 641252"/>
              <a:gd name="connsiteY2-884" fmla="*/ 545699 h 562276"/>
              <a:gd name="connsiteX3-885" fmla="*/ 3573 w 641252"/>
              <a:gd name="connsiteY3-886" fmla="*/ 525560 h 562276"/>
              <a:gd name="connsiteX4-887" fmla="*/ 68700 w 641252"/>
              <a:gd name="connsiteY4-888" fmla="*/ 279153 h 562276"/>
              <a:gd name="connsiteX5-889" fmla="*/ 24044 w 641252"/>
              <a:gd name="connsiteY5-890" fmla="*/ 22718 h 562276"/>
              <a:gd name="connsiteX0-891" fmla="*/ 31476 w 648684"/>
              <a:gd name="connsiteY0-892" fmla="*/ 22718 h 562276"/>
              <a:gd name="connsiteX1-893" fmla="*/ 648684 w 648684"/>
              <a:gd name="connsiteY1-894" fmla="*/ 14573 h 562276"/>
              <a:gd name="connsiteX2-895" fmla="*/ 643438 w 648684"/>
              <a:gd name="connsiteY2-896" fmla="*/ 545699 h 562276"/>
              <a:gd name="connsiteX3-897" fmla="*/ 11005 w 648684"/>
              <a:gd name="connsiteY3-898" fmla="*/ 525560 h 562276"/>
              <a:gd name="connsiteX4-899" fmla="*/ 76132 w 648684"/>
              <a:gd name="connsiteY4-900" fmla="*/ 279153 h 562276"/>
              <a:gd name="connsiteX5-901" fmla="*/ 31476 w 648684"/>
              <a:gd name="connsiteY5-902" fmla="*/ 22718 h 562276"/>
            </a:gdLst>
            <a:ahLst/>
            <a:cxnLst>
              <a:cxn ang="0">
                <a:pos x="connsiteX0-891" y="connsiteY0-892"/>
              </a:cxn>
              <a:cxn ang="0">
                <a:pos x="connsiteX1-893" y="connsiteY1-894"/>
              </a:cxn>
              <a:cxn ang="0">
                <a:pos x="connsiteX2-895" y="connsiteY2-896"/>
              </a:cxn>
              <a:cxn ang="0">
                <a:pos x="connsiteX3-897" y="connsiteY3-898"/>
              </a:cxn>
              <a:cxn ang="0">
                <a:pos x="connsiteX4-899" y="connsiteY4-900"/>
              </a:cxn>
              <a:cxn ang="0">
                <a:pos x="connsiteX5-901" y="connsiteY5-902"/>
              </a:cxn>
            </a:cxnLst>
            <a:rect l="l" t="t" r="r" b="b"/>
            <a:pathLst>
              <a:path w="648684" h="562276">
                <a:moveTo>
                  <a:pt x="31476" y="22718"/>
                </a:moveTo>
                <a:cubicBezTo>
                  <a:pt x="149400" y="4275"/>
                  <a:pt x="424155" y="-13389"/>
                  <a:pt x="648684" y="14573"/>
                </a:cubicBezTo>
                <a:cubicBezTo>
                  <a:pt x="609553" y="92898"/>
                  <a:pt x="618372" y="432838"/>
                  <a:pt x="643438" y="545699"/>
                </a:cubicBezTo>
                <a:cubicBezTo>
                  <a:pt x="542091" y="567277"/>
                  <a:pt x="109269" y="574431"/>
                  <a:pt x="11005" y="525560"/>
                </a:cubicBezTo>
                <a:cubicBezTo>
                  <a:pt x="-33861" y="453465"/>
                  <a:pt x="72720" y="362960"/>
                  <a:pt x="76132" y="279153"/>
                </a:cubicBezTo>
                <a:cubicBezTo>
                  <a:pt x="79544" y="195346"/>
                  <a:pt x="-41749" y="78155"/>
                  <a:pt x="31476" y="22718"/>
                </a:cubicBez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6" name="图片 5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4023" y="3965500"/>
            <a:ext cx="1325166" cy="97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239679" y="1802131"/>
            <a:ext cx="6685598" cy="22845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609600">
              <a:lnSpc>
                <a:spcPct val="150000"/>
              </a:lnSpc>
              <a:defRPr/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zh-CN" sz="24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在校园中，不仅存在合作关系，也有竞争的现象，良性的竞争对班级的成长是非常有意义的，但如果是不正当的竞争，不仅是不光彩的，还会酿成不好的后果，伤害到班集体的利益。</a:t>
            </a:r>
            <a:endParaRPr kumimoji="1" lang="zh-CN" altLang="zh-CN" sz="240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5"/>
          <p:cNvSpPr>
            <a:spLocks noChangeArrowheads="1"/>
          </p:cNvSpPr>
          <p:nvPr/>
        </p:nvSpPr>
        <p:spPr bwMode="auto">
          <a:xfrm>
            <a:off x="0" y="54428"/>
            <a:ext cx="914400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竞争收获多，班级共成长</a:t>
            </a:r>
          </a:p>
        </p:txBody>
      </p:sp>
      <p:sp>
        <p:nvSpPr>
          <p:cNvPr id="11269" name="文本框 6"/>
          <p:cNvSpPr txBox="1">
            <a:spLocks noChangeArrowheads="1"/>
          </p:cNvSpPr>
          <p:nvPr/>
        </p:nvSpPr>
        <p:spPr bwMode="auto">
          <a:xfrm>
            <a:off x="1929130" y="4296966"/>
            <a:ext cx="52857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同学之间的你追我赶，能激发我们的潜能！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635" y="1468636"/>
            <a:ext cx="3271838" cy="21847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8" name="Picture 2" descr="https://timgsa.baidu.com/timg?image&amp;quality=80&amp;size=b9999_10000&amp;sec=1570004274486&amp;di=8d25b5c2d98d44f4c1b8fea39b3b597d&amp;imgtype=0&amp;src=http%3A%2F%2F3911934.s21i-3.faiusr.com%2F2%2FABUIABACGAAgpODAswUow6fE7QYwrAI4kQI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1726" y="1457921"/>
            <a:ext cx="2425304" cy="22062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7" name="Freeform 34"/>
          <p:cNvSpPr>
            <a:spLocks noEditPoints="1"/>
          </p:cNvSpPr>
          <p:nvPr/>
        </p:nvSpPr>
        <p:spPr bwMode="auto">
          <a:xfrm rot="8869549" flipH="1">
            <a:off x="1355144" y="4092833"/>
            <a:ext cx="688971" cy="446712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rgbClr val="F89D6F"/>
          </a:solidFill>
          <a:ln>
            <a:noFill/>
          </a:ln>
        </p:spPr>
        <p:txBody>
          <a:bodyPr vert="horz" wrap="square" lIns="51426" tIns="25714" rIns="51426" bIns="25714" numCol="1" anchor="t" anchorCtr="0" compatLnSpc="1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5"/>
          <p:cNvSpPr>
            <a:spLocks noChangeArrowheads="1"/>
          </p:cNvSpPr>
          <p:nvPr/>
        </p:nvSpPr>
        <p:spPr bwMode="auto">
          <a:xfrm>
            <a:off x="476" y="92278"/>
            <a:ext cx="914400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竞争收获多，班级共成长</a:t>
            </a:r>
          </a:p>
        </p:txBody>
      </p:sp>
      <p:sp>
        <p:nvSpPr>
          <p:cNvPr id="13316" name="文本框 6"/>
          <p:cNvSpPr txBox="1">
            <a:spLocks noChangeArrowheads="1"/>
          </p:cNvSpPr>
          <p:nvPr/>
        </p:nvSpPr>
        <p:spPr bwMode="auto">
          <a:xfrm>
            <a:off x="1929130" y="4296966"/>
            <a:ext cx="528574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同学之间的你追我赶，能激发我们的潜能！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191" y="913210"/>
            <a:ext cx="2303859" cy="307300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7997" y="953096"/>
            <a:ext cx="2309813" cy="299323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0" name="Freeform 34"/>
          <p:cNvSpPr>
            <a:spLocks noEditPoints="1"/>
          </p:cNvSpPr>
          <p:nvPr/>
        </p:nvSpPr>
        <p:spPr bwMode="auto">
          <a:xfrm rot="8869549" flipH="1">
            <a:off x="1355144" y="4092833"/>
            <a:ext cx="688971" cy="446712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rgbClr val="F89D6F"/>
          </a:solidFill>
          <a:ln>
            <a:noFill/>
          </a:ln>
        </p:spPr>
        <p:txBody>
          <a:bodyPr vert="horz" wrap="square" lIns="51426" tIns="25714" rIns="51426" bIns="25714" numCol="1" anchor="t" anchorCtr="0" compatLnSpc="1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0" y="68942"/>
            <a:ext cx="914400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竞争收获多，班级共成长</a:t>
            </a:r>
          </a:p>
        </p:txBody>
      </p:sp>
      <p:sp>
        <p:nvSpPr>
          <p:cNvPr id="15364" name="文本框 6"/>
          <p:cNvSpPr txBox="1">
            <a:spLocks noChangeArrowheads="1"/>
          </p:cNvSpPr>
          <p:nvPr/>
        </p:nvSpPr>
        <p:spPr bwMode="auto">
          <a:xfrm>
            <a:off x="2064584" y="4343995"/>
            <a:ext cx="50148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100" b="1">
                <a:latin typeface="微软雅黑"/>
                <a:ea typeface="微软雅黑"/>
                <a:sym typeface="微软雅黑"/>
              </a:rPr>
              <a:t>同学之间你追我赶，能激发我们的潜能！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847" y="1007269"/>
            <a:ext cx="2756297" cy="2705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5137" y="1007269"/>
            <a:ext cx="4058841" cy="2705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7" name="Freeform 34"/>
          <p:cNvSpPr>
            <a:spLocks noEditPoints="1"/>
          </p:cNvSpPr>
          <p:nvPr/>
        </p:nvSpPr>
        <p:spPr bwMode="auto">
          <a:xfrm rot="8869549" flipH="1">
            <a:off x="1355144" y="4092833"/>
            <a:ext cx="688971" cy="446712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rgbClr val="F89D6F"/>
          </a:solidFill>
          <a:ln>
            <a:noFill/>
          </a:ln>
        </p:spPr>
        <p:txBody>
          <a:bodyPr vert="horz" wrap="square" lIns="51426" tIns="25714" rIns="51426" bIns="25714" numCol="1" anchor="t" anchorCtr="0" compatLnSpc="1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5"/>
          <p:cNvSpPr>
            <a:spLocks noChangeArrowheads="1"/>
          </p:cNvSpPr>
          <p:nvPr/>
        </p:nvSpPr>
        <p:spPr bwMode="auto">
          <a:xfrm>
            <a:off x="476" y="80690"/>
            <a:ext cx="914400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latin typeface="微软雅黑"/>
                <a:ea typeface="微软雅黑"/>
                <a:sym typeface="微软雅黑"/>
              </a:rPr>
              <a:t>竞争收获多，班级共成长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99098" y="753428"/>
          <a:ext cx="8459629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7886"/>
                <a:gridCol w="3397568"/>
                <a:gridCol w="2924175"/>
              </a:tblGrid>
              <a:tr h="817626">
                <a:tc gridSpan="3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700" b="1" spc="130" dirty="0">
                          <a:solidFill>
                            <a:srgbClr val="C00000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点赞卡</a:t>
                      </a: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791051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800" b="1" spc="130">
                          <a:solidFill>
                            <a:srgbClr val="646464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春季运动会</a:t>
                      </a: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spc="130" dirty="0">
                          <a:solidFill>
                            <a:srgbClr val="646464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我们班取得了好成绩，与每位同学的努力分不开！</a:t>
                      </a: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</a:tr>
              <a:tr h="653034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学校合唱比赛</a:t>
                      </a: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spc="130">
                          <a:solidFill>
                            <a:srgbClr val="646464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很多同学从中掌握了唱歌的技巧</a:t>
                      </a: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</a:tcPr>
                </a:tc>
              </a:tr>
              <a:tr h="59817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500" b="0" spc="130">
                        <a:solidFill>
                          <a:srgbClr val="646464"/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500" b="0" spc="130">
                        <a:solidFill>
                          <a:srgbClr val="404040"/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500" b="0" spc="130">
                        <a:solidFill>
                          <a:srgbClr val="404040"/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702469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b="0" spc="130">
                          <a:solidFill>
                            <a:srgbClr val="646464"/>
                          </a:solidFill>
                          <a:latin typeface="微软雅黑"/>
                          <a:ea typeface="微软雅黑"/>
                          <a:sym typeface="微软雅黑"/>
                        </a:rPr>
                        <a:t>学校书法比赛</a:t>
                      </a: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500" b="0" spc="130">
                          <a:solidFill>
                            <a:srgbClr val="404040"/>
                          </a:solidFill>
                          <a:latin typeface="微软雅黑"/>
                          <a:ea typeface="微软雅黑"/>
                          <a:cs typeface="微软雅黑" panose="020B0503020204020204" charset="-122"/>
                          <a:sym typeface="微软雅黑"/>
                        </a:rPr>
                        <a:t>我们全班一起，写了一个大写的“学”字，大家都太有创意啦！</a:t>
                      </a: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</a:tcPr>
                </a:tc>
              </a:tr>
              <a:tr h="598170"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500" b="0" spc="130">
                        <a:solidFill>
                          <a:srgbClr val="646464"/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500" b="0" spc="130">
                        <a:solidFill>
                          <a:srgbClr val="404040"/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500" b="0" spc="130">
                        <a:solidFill>
                          <a:srgbClr val="404040"/>
                        </a:solidFill>
                        <a:latin typeface="微软雅黑"/>
                        <a:ea typeface="微软雅黑"/>
                        <a:sym typeface="微软雅黑"/>
                      </a:endParaRPr>
                    </a:p>
                  </a:txBody>
                  <a:tcPr marL="238125" marR="238125" marT="161925" marB="161925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396967" y="830581"/>
            <a:ext cx="1395889" cy="530066"/>
            <a:chOff x="1983431" y="3523635"/>
            <a:chExt cx="10264476" cy="3971607"/>
          </a:xfrm>
        </p:grpSpPr>
        <p:sp>
          <p:nvSpPr>
            <p:cNvPr id="7" name="ïšlîḑè"/>
            <p:cNvSpPr/>
            <p:nvPr/>
          </p:nvSpPr>
          <p:spPr bwMode="auto">
            <a:xfrm>
              <a:off x="2088178" y="4249871"/>
              <a:ext cx="480086" cy="513255"/>
            </a:xfrm>
            <a:custGeom>
              <a:avLst/>
              <a:gdLst>
                <a:gd name="T0" fmla="*/ 127 w 147"/>
                <a:gd name="T1" fmla="*/ 116 h 157"/>
                <a:gd name="T2" fmla="*/ 117 w 147"/>
                <a:gd name="T3" fmla="*/ 102 h 157"/>
                <a:gd name="T4" fmla="*/ 116 w 147"/>
                <a:gd name="T5" fmla="*/ 103 h 157"/>
                <a:gd name="T6" fmla="*/ 105 w 147"/>
                <a:gd name="T7" fmla="*/ 96 h 157"/>
                <a:gd name="T8" fmla="*/ 91 w 147"/>
                <a:gd name="T9" fmla="*/ 88 h 157"/>
                <a:gd name="T10" fmla="*/ 77 w 147"/>
                <a:gd name="T11" fmla="*/ 81 h 157"/>
                <a:gd name="T12" fmla="*/ 79 w 147"/>
                <a:gd name="T13" fmla="*/ 73 h 157"/>
                <a:gd name="T14" fmla="*/ 80 w 147"/>
                <a:gd name="T15" fmla="*/ 63 h 157"/>
                <a:gd name="T16" fmla="*/ 75 w 147"/>
                <a:gd name="T17" fmla="*/ 51 h 157"/>
                <a:gd name="T18" fmla="*/ 70 w 147"/>
                <a:gd name="T19" fmla="*/ 35 h 157"/>
                <a:gd name="T20" fmla="*/ 62 w 147"/>
                <a:gd name="T21" fmla="*/ 23 h 157"/>
                <a:gd name="T22" fmla="*/ 57 w 147"/>
                <a:gd name="T23" fmla="*/ 8 h 157"/>
                <a:gd name="T24" fmla="*/ 41 w 147"/>
                <a:gd name="T25" fmla="*/ 4 h 157"/>
                <a:gd name="T26" fmla="*/ 29 w 147"/>
                <a:gd name="T27" fmla="*/ 2 h 157"/>
                <a:gd name="T28" fmla="*/ 20 w 147"/>
                <a:gd name="T29" fmla="*/ 13 h 157"/>
                <a:gd name="T30" fmla="*/ 11 w 147"/>
                <a:gd name="T31" fmla="*/ 27 h 157"/>
                <a:gd name="T32" fmla="*/ 7 w 147"/>
                <a:gd name="T33" fmla="*/ 39 h 157"/>
                <a:gd name="T34" fmla="*/ 9 w 147"/>
                <a:gd name="T35" fmla="*/ 45 h 157"/>
                <a:gd name="T36" fmla="*/ 12 w 147"/>
                <a:gd name="T37" fmla="*/ 66 h 157"/>
                <a:gd name="T38" fmla="*/ 20 w 147"/>
                <a:gd name="T39" fmla="*/ 79 h 157"/>
                <a:gd name="T40" fmla="*/ 18 w 147"/>
                <a:gd name="T41" fmla="*/ 91 h 157"/>
                <a:gd name="T42" fmla="*/ 26 w 147"/>
                <a:gd name="T43" fmla="*/ 107 h 157"/>
                <a:gd name="T44" fmla="*/ 32 w 147"/>
                <a:gd name="T45" fmla="*/ 123 h 157"/>
                <a:gd name="T46" fmla="*/ 45 w 147"/>
                <a:gd name="T47" fmla="*/ 131 h 157"/>
                <a:gd name="T48" fmla="*/ 47 w 147"/>
                <a:gd name="T49" fmla="*/ 135 h 157"/>
                <a:gd name="T50" fmla="*/ 64 w 147"/>
                <a:gd name="T51" fmla="*/ 143 h 157"/>
                <a:gd name="T52" fmla="*/ 79 w 147"/>
                <a:gd name="T53" fmla="*/ 156 h 157"/>
                <a:gd name="T54" fmla="*/ 90 w 147"/>
                <a:gd name="T55" fmla="*/ 149 h 157"/>
                <a:gd name="T56" fmla="*/ 94 w 147"/>
                <a:gd name="T57" fmla="*/ 149 h 157"/>
                <a:gd name="T58" fmla="*/ 108 w 147"/>
                <a:gd name="T59" fmla="*/ 153 h 157"/>
                <a:gd name="T60" fmla="*/ 116 w 147"/>
                <a:gd name="T61" fmla="*/ 152 h 157"/>
                <a:gd name="T62" fmla="*/ 135 w 147"/>
                <a:gd name="T63" fmla="*/ 147 h 157"/>
                <a:gd name="T64" fmla="*/ 146 w 147"/>
                <a:gd name="T65" fmla="*/ 134 h 157"/>
                <a:gd name="T66" fmla="*/ 126 w 147"/>
                <a:gd name="T67" fmla="*/ 12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7" h="157">
                  <a:moveTo>
                    <a:pt x="126" y="121"/>
                  </a:moveTo>
                  <a:cubicBezTo>
                    <a:pt x="127" y="120"/>
                    <a:pt x="128" y="119"/>
                    <a:pt x="127" y="116"/>
                  </a:cubicBezTo>
                  <a:cubicBezTo>
                    <a:pt x="128" y="114"/>
                    <a:pt x="129" y="111"/>
                    <a:pt x="128" y="109"/>
                  </a:cubicBezTo>
                  <a:cubicBezTo>
                    <a:pt x="127" y="104"/>
                    <a:pt x="122" y="101"/>
                    <a:pt x="117" y="102"/>
                  </a:cubicBezTo>
                  <a:cubicBezTo>
                    <a:pt x="117" y="102"/>
                    <a:pt x="117" y="103"/>
                    <a:pt x="116" y="103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5" y="98"/>
                    <a:pt x="110" y="95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4" y="90"/>
                    <a:pt x="98" y="86"/>
                    <a:pt x="92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89" y="83"/>
                    <a:pt x="83" y="80"/>
                    <a:pt x="77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9" y="79"/>
                    <a:pt x="80" y="76"/>
                    <a:pt x="79" y="73"/>
                  </a:cubicBezTo>
                  <a:cubicBezTo>
                    <a:pt x="79" y="72"/>
                    <a:pt x="78" y="71"/>
                    <a:pt x="78" y="71"/>
                  </a:cubicBezTo>
                  <a:cubicBezTo>
                    <a:pt x="80" y="69"/>
                    <a:pt x="80" y="66"/>
                    <a:pt x="80" y="63"/>
                  </a:cubicBezTo>
                  <a:cubicBezTo>
                    <a:pt x="79" y="60"/>
                    <a:pt x="77" y="58"/>
                    <a:pt x="74" y="57"/>
                  </a:cubicBezTo>
                  <a:cubicBezTo>
                    <a:pt x="75" y="55"/>
                    <a:pt x="75" y="53"/>
                    <a:pt x="75" y="51"/>
                  </a:cubicBezTo>
                  <a:cubicBezTo>
                    <a:pt x="74" y="47"/>
                    <a:pt x="71" y="45"/>
                    <a:pt x="67" y="44"/>
                  </a:cubicBezTo>
                  <a:cubicBezTo>
                    <a:pt x="70" y="41"/>
                    <a:pt x="70" y="38"/>
                    <a:pt x="70" y="35"/>
                  </a:cubicBezTo>
                  <a:cubicBezTo>
                    <a:pt x="69" y="31"/>
                    <a:pt x="66" y="28"/>
                    <a:pt x="62" y="27"/>
                  </a:cubicBezTo>
                  <a:cubicBezTo>
                    <a:pt x="62" y="26"/>
                    <a:pt x="62" y="24"/>
                    <a:pt x="62" y="23"/>
                  </a:cubicBezTo>
                  <a:cubicBezTo>
                    <a:pt x="61" y="20"/>
                    <a:pt x="59" y="17"/>
                    <a:pt x="56" y="15"/>
                  </a:cubicBezTo>
                  <a:cubicBezTo>
                    <a:pt x="58" y="13"/>
                    <a:pt x="58" y="10"/>
                    <a:pt x="57" y="8"/>
                  </a:cubicBezTo>
                  <a:cubicBezTo>
                    <a:pt x="56" y="3"/>
                    <a:pt x="51" y="0"/>
                    <a:pt x="45" y="1"/>
                  </a:cubicBezTo>
                  <a:cubicBezTo>
                    <a:pt x="44" y="1"/>
                    <a:pt x="42" y="2"/>
                    <a:pt x="41" y="4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6" y="2"/>
                    <a:pt x="32" y="1"/>
                    <a:pt x="29" y="2"/>
                  </a:cubicBezTo>
                  <a:cubicBezTo>
                    <a:pt x="24" y="3"/>
                    <a:pt x="21" y="8"/>
                    <a:pt x="22" y="13"/>
                  </a:cubicBezTo>
                  <a:cubicBezTo>
                    <a:pt x="21" y="13"/>
                    <a:pt x="20" y="13"/>
                    <a:pt x="20" y="13"/>
                  </a:cubicBezTo>
                  <a:cubicBezTo>
                    <a:pt x="18" y="14"/>
                    <a:pt x="16" y="15"/>
                    <a:pt x="15" y="16"/>
                  </a:cubicBezTo>
                  <a:cubicBezTo>
                    <a:pt x="11" y="19"/>
                    <a:pt x="10" y="23"/>
                    <a:pt x="11" y="27"/>
                  </a:cubicBezTo>
                  <a:cubicBezTo>
                    <a:pt x="11" y="28"/>
                    <a:pt x="11" y="28"/>
                    <a:pt x="11" y="29"/>
                  </a:cubicBezTo>
                  <a:cubicBezTo>
                    <a:pt x="8" y="31"/>
                    <a:pt x="6" y="35"/>
                    <a:pt x="7" y="39"/>
                  </a:cubicBezTo>
                  <a:cubicBezTo>
                    <a:pt x="7" y="42"/>
                    <a:pt x="9" y="44"/>
                    <a:pt x="11" y="45"/>
                  </a:cubicBezTo>
                  <a:cubicBezTo>
                    <a:pt x="10" y="45"/>
                    <a:pt x="10" y="45"/>
                    <a:pt x="9" y="45"/>
                  </a:cubicBezTo>
                  <a:cubicBezTo>
                    <a:pt x="4" y="47"/>
                    <a:pt x="0" y="52"/>
                    <a:pt x="2" y="58"/>
                  </a:cubicBezTo>
                  <a:cubicBezTo>
                    <a:pt x="3" y="63"/>
                    <a:pt x="7" y="66"/>
                    <a:pt x="12" y="66"/>
                  </a:cubicBezTo>
                  <a:cubicBezTo>
                    <a:pt x="11" y="68"/>
                    <a:pt x="10" y="70"/>
                    <a:pt x="11" y="73"/>
                  </a:cubicBezTo>
                  <a:cubicBezTo>
                    <a:pt x="12" y="77"/>
                    <a:pt x="16" y="79"/>
                    <a:pt x="20" y="79"/>
                  </a:cubicBezTo>
                  <a:cubicBezTo>
                    <a:pt x="20" y="80"/>
                    <a:pt x="20" y="81"/>
                    <a:pt x="20" y="81"/>
                  </a:cubicBezTo>
                  <a:cubicBezTo>
                    <a:pt x="18" y="84"/>
                    <a:pt x="17" y="88"/>
                    <a:pt x="18" y="91"/>
                  </a:cubicBezTo>
                  <a:cubicBezTo>
                    <a:pt x="19" y="96"/>
                    <a:pt x="22" y="99"/>
                    <a:pt x="26" y="100"/>
                  </a:cubicBezTo>
                  <a:cubicBezTo>
                    <a:pt x="25" y="102"/>
                    <a:pt x="25" y="104"/>
                    <a:pt x="26" y="107"/>
                  </a:cubicBezTo>
                  <a:cubicBezTo>
                    <a:pt x="27" y="111"/>
                    <a:pt x="30" y="114"/>
                    <a:pt x="33" y="115"/>
                  </a:cubicBezTo>
                  <a:cubicBezTo>
                    <a:pt x="32" y="117"/>
                    <a:pt x="31" y="120"/>
                    <a:pt x="32" y="123"/>
                  </a:cubicBezTo>
                  <a:cubicBezTo>
                    <a:pt x="34" y="129"/>
                    <a:pt x="39" y="132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31"/>
                    <a:pt x="45" y="132"/>
                    <a:pt x="45" y="133"/>
                  </a:cubicBezTo>
                  <a:cubicBezTo>
                    <a:pt x="46" y="134"/>
                    <a:pt x="46" y="134"/>
                    <a:pt x="47" y="135"/>
                  </a:cubicBezTo>
                  <a:cubicBezTo>
                    <a:pt x="49" y="142"/>
                    <a:pt x="56" y="146"/>
                    <a:pt x="62" y="144"/>
                  </a:cubicBezTo>
                  <a:cubicBezTo>
                    <a:pt x="63" y="144"/>
                    <a:pt x="63" y="143"/>
                    <a:pt x="64" y="143"/>
                  </a:cubicBezTo>
                  <a:cubicBezTo>
                    <a:pt x="64" y="144"/>
                    <a:pt x="64" y="146"/>
                    <a:pt x="64" y="147"/>
                  </a:cubicBezTo>
                  <a:cubicBezTo>
                    <a:pt x="66" y="153"/>
                    <a:pt x="73" y="157"/>
                    <a:pt x="79" y="156"/>
                  </a:cubicBezTo>
                  <a:cubicBezTo>
                    <a:pt x="82" y="155"/>
                    <a:pt x="84" y="153"/>
                    <a:pt x="85" y="151"/>
                  </a:cubicBezTo>
                  <a:cubicBezTo>
                    <a:pt x="88" y="151"/>
                    <a:pt x="89" y="150"/>
                    <a:pt x="90" y="149"/>
                  </a:cubicBezTo>
                  <a:cubicBezTo>
                    <a:pt x="91" y="148"/>
                    <a:pt x="92" y="147"/>
                    <a:pt x="93" y="146"/>
                  </a:cubicBezTo>
                  <a:cubicBezTo>
                    <a:pt x="93" y="147"/>
                    <a:pt x="93" y="148"/>
                    <a:pt x="94" y="149"/>
                  </a:cubicBezTo>
                  <a:cubicBezTo>
                    <a:pt x="95" y="154"/>
                    <a:pt x="100" y="157"/>
                    <a:pt x="104" y="155"/>
                  </a:cubicBezTo>
                  <a:cubicBezTo>
                    <a:pt x="106" y="155"/>
                    <a:pt x="107" y="154"/>
                    <a:pt x="108" y="153"/>
                  </a:cubicBezTo>
                  <a:cubicBezTo>
                    <a:pt x="112" y="154"/>
                    <a:pt x="115" y="154"/>
                    <a:pt x="116" y="152"/>
                  </a:cubicBezTo>
                  <a:cubicBezTo>
                    <a:pt x="116" y="152"/>
                    <a:pt x="116" y="152"/>
                    <a:pt x="116" y="152"/>
                  </a:cubicBezTo>
                  <a:cubicBezTo>
                    <a:pt x="119" y="155"/>
                    <a:pt x="123" y="156"/>
                    <a:pt x="127" y="155"/>
                  </a:cubicBezTo>
                  <a:cubicBezTo>
                    <a:pt x="131" y="154"/>
                    <a:pt x="134" y="151"/>
                    <a:pt x="135" y="147"/>
                  </a:cubicBezTo>
                  <a:cubicBezTo>
                    <a:pt x="136" y="147"/>
                    <a:pt x="137" y="147"/>
                    <a:pt x="138" y="146"/>
                  </a:cubicBezTo>
                  <a:cubicBezTo>
                    <a:pt x="144" y="145"/>
                    <a:pt x="147" y="139"/>
                    <a:pt x="146" y="134"/>
                  </a:cubicBezTo>
                  <a:cubicBezTo>
                    <a:pt x="145" y="130"/>
                    <a:pt x="141" y="127"/>
                    <a:pt x="137" y="126"/>
                  </a:cubicBezTo>
                  <a:cubicBezTo>
                    <a:pt x="134" y="121"/>
                    <a:pt x="126" y="121"/>
                    <a:pt x="126" y="121"/>
                  </a:cubicBezTo>
                  <a:close/>
                </a:path>
              </a:pathLst>
            </a:custGeom>
            <a:solidFill>
              <a:srgbClr val="3F434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" name="iśľídê"/>
            <p:cNvSpPr/>
            <p:nvPr/>
          </p:nvSpPr>
          <p:spPr bwMode="auto">
            <a:xfrm>
              <a:off x="3098971" y="3823907"/>
              <a:ext cx="338677" cy="605779"/>
            </a:xfrm>
            <a:custGeom>
              <a:avLst/>
              <a:gdLst>
                <a:gd name="T0" fmla="*/ 26 w 103"/>
                <a:gd name="T1" fmla="*/ 153 h 185"/>
                <a:gd name="T2" fmla="*/ 25 w 103"/>
                <a:gd name="T3" fmla="*/ 136 h 185"/>
                <a:gd name="T4" fmla="*/ 25 w 103"/>
                <a:gd name="T5" fmla="*/ 136 h 185"/>
                <a:gd name="T6" fmla="*/ 28 w 103"/>
                <a:gd name="T7" fmla="*/ 123 h 185"/>
                <a:gd name="T8" fmla="*/ 34 w 103"/>
                <a:gd name="T9" fmla="*/ 107 h 185"/>
                <a:gd name="T10" fmla="*/ 39 w 103"/>
                <a:gd name="T11" fmla="*/ 93 h 185"/>
                <a:gd name="T12" fmla="*/ 32 w 103"/>
                <a:gd name="T13" fmla="*/ 89 h 185"/>
                <a:gd name="T14" fmla="*/ 24 w 103"/>
                <a:gd name="T15" fmla="*/ 82 h 185"/>
                <a:gd name="T16" fmla="*/ 20 w 103"/>
                <a:gd name="T17" fmla="*/ 70 h 185"/>
                <a:gd name="T18" fmla="*/ 12 w 103"/>
                <a:gd name="T19" fmla="*/ 54 h 185"/>
                <a:gd name="T20" fmla="*/ 10 w 103"/>
                <a:gd name="T21" fmla="*/ 40 h 185"/>
                <a:gd name="T22" fmla="*/ 2 w 103"/>
                <a:gd name="T23" fmla="*/ 27 h 185"/>
                <a:gd name="T24" fmla="*/ 12 w 103"/>
                <a:gd name="T25" fmla="*/ 12 h 185"/>
                <a:gd name="T26" fmla="*/ 19 w 103"/>
                <a:gd name="T27" fmla="*/ 3 h 185"/>
                <a:gd name="T28" fmla="*/ 33 w 103"/>
                <a:gd name="T29" fmla="*/ 4 h 185"/>
                <a:gd name="T30" fmla="*/ 50 w 103"/>
                <a:gd name="T31" fmla="*/ 9 h 185"/>
                <a:gd name="T32" fmla="*/ 61 w 103"/>
                <a:gd name="T33" fmla="*/ 14 h 185"/>
                <a:gd name="T34" fmla="*/ 63 w 103"/>
                <a:gd name="T35" fmla="*/ 20 h 185"/>
                <a:gd name="T36" fmla="*/ 75 w 103"/>
                <a:gd name="T37" fmla="*/ 37 h 185"/>
                <a:gd name="T38" fmla="*/ 79 w 103"/>
                <a:gd name="T39" fmla="*/ 52 h 185"/>
                <a:gd name="T40" fmla="*/ 89 w 103"/>
                <a:gd name="T41" fmla="*/ 59 h 185"/>
                <a:gd name="T42" fmla="*/ 94 w 103"/>
                <a:gd name="T43" fmla="*/ 76 h 185"/>
                <a:gd name="T44" fmla="*/ 100 w 103"/>
                <a:gd name="T45" fmla="*/ 92 h 185"/>
                <a:gd name="T46" fmla="*/ 96 w 103"/>
                <a:gd name="T47" fmla="*/ 107 h 185"/>
                <a:gd name="T48" fmla="*/ 98 w 103"/>
                <a:gd name="T49" fmla="*/ 112 h 185"/>
                <a:gd name="T50" fmla="*/ 91 w 103"/>
                <a:gd name="T51" fmla="*/ 129 h 185"/>
                <a:gd name="T52" fmla="*/ 89 w 103"/>
                <a:gd name="T53" fmla="*/ 148 h 185"/>
                <a:gd name="T54" fmla="*/ 76 w 103"/>
                <a:gd name="T55" fmla="*/ 151 h 185"/>
                <a:gd name="T56" fmla="*/ 74 w 103"/>
                <a:gd name="T57" fmla="*/ 154 h 185"/>
                <a:gd name="T58" fmla="*/ 66 w 103"/>
                <a:gd name="T59" fmla="*/ 166 h 185"/>
                <a:gd name="T60" fmla="*/ 59 w 103"/>
                <a:gd name="T61" fmla="*/ 171 h 185"/>
                <a:gd name="T62" fmla="*/ 42 w 103"/>
                <a:gd name="T63" fmla="*/ 180 h 185"/>
                <a:gd name="T64" fmla="*/ 25 w 103"/>
                <a:gd name="T65" fmla="*/ 178 h 185"/>
                <a:gd name="T66" fmla="*/ 31 w 103"/>
                <a:gd name="T67" fmla="*/ 15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85">
                  <a:moveTo>
                    <a:pt x="31" y="156"/>
                  </a:moveTo>
                  <a:cubicBezTo>
                    <a:pt x="30" y="155"/>
                    <a:pt x="28" y="155"/>
                    <a:pt x="26" y="153"/>
                  </a:cubicBezTo>
                  <a:cubicBezTo>
                    <a:pt x="24" y="152"/>
                    <a:pt x="22" y="150"/>
                    <a:pt x="21" y="148"/>
                  </a:cubicBezTo>
                  <a:cubicBezTo>
                    <a:pt x="19" y="144"/>
                    <a:pt x="20" y="138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3" y="131"/>
                    <a:pt x="24" y="126"/>
                    <a:pt x="28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25" y="118"/>
                    <a:pt x="27" y="111"/>
                    <a:pt x="33" y="108"/>
                  </a:cubicBezTo>
                  <a:cubicBezTo>
                    <a:pt x="33" y="108"/>
                    <a:pt x="34" y="108"/>
                    <a:pt x="34" y="107"/>
                  </a:cubicBezTo>
                  <a:cubicBezTo>
                    <a:pt x="32" y="102"/>
                    <a:pt x="34" y="96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6" y="93"/>
                    <a:pt x="33" y="91"/>
                    <a:pt x="32" y="89"/>
                  </a:cubicBezTo>
                  <a:cubicBezTo>
                    <a:pt x="31" y="88"/>
                    <a:pt x="31" y="87"/>
                    <a:pt x="31" y="86"/>
                  </a:cubicBezTo>
                  <a:cubicBezTo>
                    <a:pt x="28" y="86"/>
                    <a:pt x="26" y="84"/>
                    <a:pt x="24" y="82"/>
                  </a:cubicBezTo>
                  <a:cubicBezTo>
                    <a:pt x="23" y="79"/>
                    <a:pt x="23" y="76"/>
                    <a:pt x="24" y="74"/>
                  </a:cubicBezTo>
                  <a:cubicBezTo>
                    <a:pt x="22" y="73"/>
                    <a:pt x="21" y="72"/>
                    <a:pt x="20" y="70"/>
                  </a:cubicBezTo>
                  <a:cubicBezTo>
                    <a:pt x="18" y="66"/>
                    <a:pt x="18" y="62"/>
                    <a:pt x="20" y="60"/>
                  </a:cubicBezTo>
                  <a:cubicBezTo>
                    <a:pt x="17" y="59"/>
                    <a:pt x="14" y="57"/>
                    <a:pt x="12" y="54"/>
                  </a:cubicBezTo>
                  <a:cubicBezTo>
                    <a:pt x="10" y="51"/>
                    <a:pt x="10" y="47"/>
                    <a:pt x="12" y="44"/>
                  </a:cubicBezTo>
                  <a:cubicBezTo>
                    <a:pt x="11" y="43"/>
                    <a:pt x="10" y="41"/>
                    <a:pt x="10" y="40"/>
                  </a:cubicBezTo>
                  <a:cubicBezTo>
                    <a:pt x="8" y="37"/>
                    <a:pt x="8" y="34"/>
                    <a:pt x="8" y="31"/>
                  </a:cubicBezTo>
                  <a:cubicBezTo>
                    <a:pt x="6" y="31"/>
                    <a:pt x="4" y="29"/>
                    <a:pt x="2" y="27"/>
                  </a:cubicBezTo>
                  <a:cubicBezTo>
                    <a:pt x="0" y="22"/>
                    <a:pt x="2" y="16"/>
                    <a:pt x="6" y="13"/>
                  </a:cubicBezTo>
                  <a:cubicBezTo>
                    <a:pt x="8" y="12"/>
                    <a:pt x="10" y="12"/>
                    <a:pt x="12" y="12"/>
                  </a:cubicBezTo>
                  <a:cubicBezTo>
                    <a:pt x="12" y="11"/>
                    <a:pt x="13" y="11"/>
                    <a:pt x="14" y="10"/>
                  </a:cubicBezTo>
                  <a:cubicBezTo>
                    <a:pt x="14" y="7"/>
                    <a:pt x="16" y="4"/>
                    <a:pt x="19" y="3"/>
                  </a:cubicBezTo>
                  <a:cubicBezTo>
                    <a:pt x="23" y="0"/>
                    <a:pt x="29" y="2"/>
                    <a:pt x="32" y="5"/>
                  </a:cubicBezTo>
                  <a:cubicBezTo>
                    <a:pt x="32" y="5"/>
                    <a:pt x="33" y="5"/>
                    <a:pt x="33" y="4"/>
                  </a:cubicBezTo>
                  <a:cubicBezTo>
                    <a:pt x="35" y="3"/>
                    <a:pt x="37" y="3"/>
                    <a:pt x="39" y="3"/>
                  </a:cubicBezTo>
                  <a:cubicBezTo>
                    <a:pt x="43" y="3"/>
                    <a:pt x="47" y="5"/>
                    <a:pt x="50" y="9"/>
                  </a:cubicBezTo>
                  <a:cubicBezTo>
                    <a:pt x="50" y="9"/>
                    <a:pt x="50" y="9"/>
                    <a:pt x="50" y="10"/>
                  </a:cubicBezTo>
                  <a:cubicBezTo>
                    <a:pt x="54" y="9"/>
                    <a:pt x="59" y="10"/>
                    <a:pt x="61" y="14"/>
                  </a:cubicBezTo>
                  <a:cubicBezTo>
                    <a:pt x="62" y="17"/>
                    <a:pt x="62" y="19"/>
                    <a:pt x="62" y="21"/>
                  </a:cubicBezTo>
                  <a:cubicBezTo>
                    <a:pt x="62" y="21"/>
                    <a:pt x="63" y="21"/>
                    <a:pt x="63" y="20"/>
                  </a:cubicBezTo>
                  <a:cubicBezTo>
                    <a:pt x="68" y="17"/>
                    <a:pt x="75" y="19"/>
                    <a:pt x="77" y="24"/>
                  </a:cubicBezTo>
                  <a:cubicBezTo>
                    <a:pt x="80" y="28"/>
                    <a:pt x="79" y="34"/>
                    <a:pt x="75" y="37"/>
                  </a:cubicBezTo>
                  <a:cubicBezTo>
                    <a:pt x="77" y="37"/>
                    <a:pt x="79" y="39"/>
                    <a:pt x="81" y="41"/>
                  </a:cubicBezTo>
                  <a:cubicBezTo>
                    <a:pt x="83" y="45"/>
                    <a:pt x="82" y="49"/>
                    <a:pt x="79" y="52"/>
                  </a:cubicBezTo>
                  <a:cubicBezTo>
                    <a:pt x="80" y="53"/>
                    <a:pt x="80" y="53"/>
                    <a:pt x="81" y="54"/>
                  </a:cubicBezTo>
                  <a:cubicBezTo>
                    <a:pt x="84" y="54"/>
                    <a:pt x="87" y="56"/>
                    <a:pt x="89" y="59"/>
                  </a:cubicBezTo>
                  <a:cubicBezTo>
                    <a:pt x="91" y="63"/>
                    <a:pt x="91" y="68"/>
                    <a:pt x="88" y="71"/>
                  </a:cubicBezTo>
                  <a:cubicBezTo>
                    <a:pt x="91" y="72"/>
                    <a:pt x="93" y="74"/>
                    <a:pt x="94" y="76"/>
                  </a:cubicBezTo>
                  <a:cubicBezTo>
                    <a:pt x="96" y="80"/>
                    <a:pt x="96" y="84"/>
                    <a:pt x="94" y="87"/>
                  </a:cubicBezTo>
                  <a:cubicBezTo>
                    <a:pt x="97" y="88"/>
                    <a:pt x="99" y="90"/>
                    <a:pt x="100" y="92"/>
                  </a:cubicBezTo>
                  <a:cubicBezTo>
                    <a:pt x="103" y="97"/>
                    <a:pt x="101" y="104"/>
                    <a:pt x="96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7" y="107"/>
                    <a:pt x="97" y="108"/>
                    <a:pt x="97" y="108"/>
                  </a:cubicBezTo>
                  <a:cubicBezTo>
                    <a:pt x="98" y="109"/>
                    <a:pt x="98" y="110"/>
                    <a:pt x="98" y="112"/>
                  </a:cubicBezTo>
                  <a:cubicBezTo>
                    <a:pt x="101" y="117"/>
                    <a:pt x="99" y="125"/>
                    <a:pt x="93" y="128"/>
                  </a:cubicBezTo>
                  <a:cubicBezTo>
                    <a:pt x="92" y="128"/>
                    <a:pt x="92" y="129"/>
                    <a:pt x="91" y="129"/>
                  </a:cubicBezTo>
                  <a:cubicBezTo>
                    <a:pt x="92" y="130"/>
                    <a:pt x="93" y="131"/>
                    <a:pt x="94" y="132"/>
                  </a:cubicBezTo>
                  <a:cubicBezTo>
                    <a:pt x="97" y="138"/>
                    <a:pt x="95" y="145"/>
                    <a:pt x="89" y="148"/>
                  </a:cubicBezTo>
                  <a:cubicBezTo>
                    <a:pt x="86" y="149"/>
                    <a:pt x="84" y="150"/>
                    <a:pt x="81" y="149"/>
                  </a:cubicBezTo>
                  <a:cubicBezTo>
                    <a:pt x="79" y="151"/>
                    <a:pt x="78" y="151"/>
                    <a:pt x="76" y="151"/>
                  </a:cubicBezTo>
                  <a:cubicBezTo>
                    <a:pt x="75" y="151"/>
                    <a:pt x="73" y="151"/>
                    <a:pt x="71" y="151"/>
                  </a:cubicBezTo>
                  <a:cubicBezTo>
                    <a:pt x="72" y="152"/>
                    <a:pt x="73" y="153"/>
                    <a:pt x="74" y="154"/>
                  </a:cubicBezTo>
                  <a:cubicBezTo>
                    <a:pt x="76" y="158"/>
                    <a:pt x="75" y="163"/>
                    <a:pt x="70" y="165"/>
                  </a:cubicBezTo>
                  <a:cubicBezTo>
                    <a:pt x="69" y="166"/>
                    <a:pt x="67" y="167"/>
                    <a:pt x="66" y="166"/>
                  </a:cubicBezTo>
                  <a:cubicBezTo>
                    <a:pt x="64" y="170"/>
                    <a:pt x="62" y="172"/>
                    <a:pt x="60" y="172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60" y="175"/>
                    <a:pt x="58" y="179"/>
                    <a:pt x="54" y="181"/>
                  </a:cubicBezTo>
                  <a:cubicBezTo>
                    <a:pt x="50" y="183"/>
                    <a:pt x="45" y="183"/>
                    <a:pt x="42" y="180"/>
                  </a:cubicBezTo>
                  <a:cubicBezTo>
                    <a:pt x="41" y="181"/>
                    <a:pt x="40" y="182"/>
                    <a:pt x="39" y="182"/>
                  </a:cubicBezTo>
                  <a:cubicBezTo>
                    <a:pt x="34" y="185"/>
                    <a:pt x="28" y="183"/>
                    <a:pt x="25" y="178"/>
                  </a:cubicBezTo>
                  <a:cubicBezTo>
                    <a:pt x="23" y="175"/>
                    <a:pt x="24" y="170"/>
                    <a:pt x="26" y="167"/>
                  </a:cubicBezTo>
                  <a:cubicBezTo>
                    <a:pt x="25" y="161"/>
                    <a:pt x="31" y="156"/>
                    <a:pt x="31" y="156"/>
                  </a:cubicBezTo>
                  <a:close/>
                </a:path>
              </a:pathLst>
            </a:custGeom>
            <a:solidFill>
              <a:srgbClr val="3F434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" name="iṣ1ïďè"/>
            <p:cNvSpPr/>
            <p:nvPr/>
          </p:nvSpPr>
          <p:spPr bwMode="auto">
            <a:xfrm>
              <a:off x="2051518" y="4818990"/>
              <a:ext cx="759405" cy="1441997"/>
            </a:xfrm>
            <a:custGeom>
              <a:avLst/>
              <a:gdLst>
                <a:gd name="T0" fmla="*/ 211 w 232"/>
                <a:gd name="T1" fmla="*/ 30 h 441"/>
                <a:gd name="T2" fmla="*/ 11 w 232"/>
                <a:gd name="T3" fmla="*/ 94 h 441"/>
                <a:gd name="T4" fmla="*/ 30 w 232"/>
                <a:gd name="T5" fmla="*/ 365 h 441"/>
                <a:gd name="T6" fmla="*/ 210 w 232"/>
                <a:gd name="T7" fmla="*/ 349 h 441"/>
                <a:gd name="T8" fmla="*/ 198 w 232"/>
                <a:gd name="T9" fmla="*/ 215 h 441"/>
                <a:gd name="T10" fmla="*/ 211 w 232"/>
                <a:gd name="T11" fmla="*/ 3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441">
                  <a:moveTo>
                    <a:pt x="211" y="30"/>
                  </a:moveTo>
                  <a:cubicBezTo>
                    <a:pt x="153" y="5"/>
                    <a:pt x="35" y="0"/>
                    <a:pt x="11" y="94"/>
                  </a:cubicBezTo>
                  <a:cubicBezTo>
                    <a:pt x="6" y="114"/>
                    <a:pt x="0" y="344"/>
                    <a:pt x="30" y="365"/>
                  </a:cubicBezTo>
                  <a:cubicBezTo>
                    <a:pt x="138" y="441"/>
                    <a:pt x="163" y="368"/>
                    <a:pt x="210" y="349"/>
                  </a:cubicBezTo>
                  <a:cubicBezTo>
                    <a:pt x="232" y="340"/>
                    <a:pt x="199" y="250"/>
                    <a:pt x="198" y="215"/>
                  </a:cubicBezTo>
                  <a:cubicBezTo>
                    <a:pt x="196" y="180"/>
                    <a:pt x="211" y="30"/>
                    <a:pt x="211" y="30"/>
                  </a:cubicBezTo>
                  <a:close/>
                </a:path>
              </a:pathLst>
            </a:custGeom>
            <a:solidFill>
              <a:srgbClr val="9A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" name="iṥḻïḍê"/>
            <p:cNvSpPr/>
            <p:nvPr/>
          </p:nvSpPr>
          <p:spPr bwMode="auto">
            <a:xfrm>
              <a:off x="2257517" y="5031974"/>
              <a:ext cx="492306" cy="1239491"/>
            </a:xfrm>
            <a:custGeom>
              <a:avLst/>
              <a:gdLst>
                <a:gd name="T0" fmla="*/ 150 w 150"/>
                <a:gd name="T1" fmla="*/ 228 h 379"/>
                <a:gd name="T2" fmla="*/ 135 w 150"/>
                <a:gd name="T3" fmla="*/ 150 h 379"/>
                <a:gd name="T4" fmla="*/ 143 w 150"/>
                <a:gd name="T5" fmla="*/ 19 h 379"/>
                <a:gd name="T6" fmla="*/ 31 w 150"/>
                <a:gd name="T7" fmla="*/ 8 h 379"/>
                <a:gd name="T8" fmla="*/ 4 w 150"/>
                <a:gd name="T9" fmla="*/ 116 h 379"/>
                <a:gd name="T10" fmla="*/ 118 w 150"/>
                <a:gd name="T11" fmla="*/ 302 h 379"/>
                <a:gd name="T12" fmla="*/ 150 w 150"/>
                <a:gd name="T13" fmla="*/ 22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379">
                  <a:moveTo>
                    <a:pt x="150" y="228"/>
                  </a:moveTo>
                  <a:cubicBezTo>
                    <a:pt x="144" y="200"/>
                    <a:pt x="135" y="168"/>
                    <a:pt x="135" y="150"/>
                  </a:cubicBezTo>
                  <a:cubicBezTo>
                    <a:pt x="134" y="129"/>
                    <a:pt x="139" y="66"/>
                    <a:pt x="143" y="19"/>
                  </a:cubicBezTo>
                  <a:cubicBezTo>
                    <a:pt x="97" y="5"/>
                    <a:pt x="39" y="0"/>
                    <a:pt x="31" y="8"/>
                  </a:cubicBezTo>
                  <a:cubicBezTo>
                    <a:pt x="16" y="21"/>
                    <a:pt x="8" y="86"/>
                    <a:pt x="4" y="116"/>
                  </a:cubicBezTo>
                  <a:cubicBezTo>
                    <a:pt x="0" y="149"/>
                    <a:pt x="7" y="379"/>
                    <a:pt x="118" y="302"/>
                  </a:cubicBezTo>
                  <a:cubicBezTo>
                    <a:pt x="118" y="302"/>
                    <a:pt x="133" y="270"/>
                    <a:pt x="150" y="228"/>
                  </a:cubicBezTo>
                  <a:close/>
                </a:path>
              </a:pathLst>
            </a:custGeom>
            <a:solidFill>
              <a:srgbClr val="B45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" name="iṣľíḑè"/>
            <p:cNvSpPr/>
            <p:nvPr/>
          </p:nvSpPr>
          <p:spPr bwMode="auto">
            <a:xfrm>
              <a:off x="1983431" y="4756142"/>
              <a:ext cx="958424" cy="740204"/>
            </a:xfrm>
            <a:custGeom>
              <a:avLst/>
              <a:gdLst>
                <a:gd name="T0" fmla="*/ 207 w 293"/>
                <a:gd name="T1" fmla="*/ 91 h 226"/>
                <a:gd name="T2" fmla="*/ 82 w 293"/>
                <a:gd name="T3" fmla="*/ 112 h 226"/>
                <a:gd name="T4" fmla="*/ 28 w 293"/>
                <a:gd name="T5" fmla="*/ 215 h 226"/>
                <a:gd name="T6" fmla="*/ 69 w 293"/>
                <a:gd name="T7" fmla="*/ 38 h 226"/>
                <a:gd name="T8" fmla="*/ 272 w 293"/>
                <a:gd name="T9" fmla="*/ 49 h 226"/>
                <a:gd name="T10" fmla="*/ 207 w 293"/>
                <a:gd name="T11" fmla="*/ 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3" h="226">
                  <a:moveTo>
                    <a:pt x="207" y="91"/>
                  </a:moveTo>
                  <a:cubicBezTo>
                    <a:pt x="186" y="92"/>
                    <a:pt x="124" y="80"/>
                    <a:pt x="82" y="112"/>
                  </a:cubicBezTo>
                  <a:cubicBezTo>
                    <a:pt x="40" y="144"/>
                    <a:pt x="49" y="204"/>
                    <a:pt x="28" y="215"/>
                  </a:cubicBezTo>
                  <a:cubicBezTo>
                    <a:pt x="7" y="226"/>
                    <a:pt x="0" y="77"/>
                    <a:pt x="69" y="38"/>
                  </a:cubicBezTo>
                  <a:cubicBezTo>
                    <a:pt x="136" y="0"/>
                    <a:pt x="250" y="29"/>
                    <a:pt x="272" y="49"/>
                  </a:cubicBezTo>
                  <a:cubicBezTo>
                    <a:pt x="293" y="70"/>
                    <a:pt x="207" y="91"/>
                    <a:pt x="207" y="91"/>
                  </a:cubicBezTo>
                  <a:close/>
                </a:path>
              </a:pathLst>
            </a:custGeom>
            <a:solidFill>
              <a:srgbClr val="C86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" name="ïṡḻîḋe"/>
            <p:cNvSpPr/>
            <p:nvPr/>
          </p:nvSpPr>
          <p:spPr bwMode="auto">
            <a:xfrm>
              <a:off x="2267989" y="6365733"/>
              <a:ext cx="579594" cy="975882"/>
            </a:xfrm>
            <a:custGeom>
              <a:avLst/>
              <a:gdLst>
                <a:gd name="T0" fmla="*/ 177 w 177"/>
                <a:gd name="T1" fmla="*/ 14 h 298"/>
                <a:gd name="T2" fmla="*/ 43 w 177"/>
                <a:gd name="T3" fmla="*/ 298 h 298"/>
                <a:gd name="T4" fmla="*/ 2 w 177"/>
                <a:gd name="T5" fmla="*/ 277 h 298"/>
                <a:gd name="T6" fmla="*/ 98 w 177"/>
                <a:gd name="T7" fmla="*/ 0 h 298"/>
                <a:gd name="T8" fmla="*/ 177 w 177"/>
                <a:gd name="T9" fmla="*/ 1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298">
                  <a:moveTo>
                    <a:pt x="177" y="14"/>
                  </a:moveTo>
                  <a:cubicBezTo>
                    <a:pt x="132" y="110"/>
                    <a:pt x="101" y="201"/>
                    <a:pt x="43" y="298"/>
                  </a:cubicBezTo>
                  <a:cubicBezTo>
                    <a:pt x="43" y="298"/>
                    <a:pt x="0" y="288"/>
                    <a:pt x="2" y="277"/>
                  </a:cubicBezTo>
                  <a:cubicBezTo>
                    <a:pt x="29" y="168"/>
                    <a:pt x="63" y="102"/>
                    <a:pt x="98" y="0"/>
                  </a:cubicBezTo>
                  <a:lnTo>
                    <a:pt x="177" y="14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" name="ïṣḻiďé"/>
            <p:cNvSpPr/>
            <p:nvPr/>
          </p:nvSpPr>
          <p:spPr bwMode="auto">
            <a:xfrm>
              <a:off x="2301158" y="6735837"/>
              <a:ext cx="199015" cy="471353"/>
            </a:xfrm>
            <a:custGeom>
              <a:avLst/>
              <a:gdLst>
                <a:gd name="T0" fmla="*/ 0 w 61"/>
                <a:gd name="T1" fmla="*/ 135 h 144"/>
                <a:gd name="T2" fmla="*/ 46 w 61"/>
                <a:gd name="T3" fmla="*/ 0 h 144"/>
                <a:gd name="T4" fmla="*/ 61 w 61"/>
                <a:gd name="T5" fmla="*/ 9 h 144"/>
                <a:gd name="T6" fmla="*/ 20 w 61"/>
                <a:gd name="T7" fmla="*/ 144 h 144"/>
                <a:gd name="T8" fmla="*/ 0 w 61"/>
                <a:gd name="T9" fmla="*/ 13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44">
                  <a:moveTo>
                    <a:pt x="0" y="135"/>
                  </a:moveTo>
                  <a:cubicBezTo>
                    <a:pt x="14" y="85"/>
                    <a:pt x="30" y="43"/>
                    <a:pt x="46" y="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6" y="24"/>
                    <a:pt x="20" y="144"/>
                    <a:pt x="20" y="144"/>
                  </a:cubicBezTo>
                  <a:cubicBezTo>
                    <a:pt x="20" y="144"/>
                    <a:pt x="11" y="140"/>
                    <a:pt x="0" y="13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" name="ï$ļîḍé"/>
            <p:cNvSpPr/>
            <p:nvPr/>
          </p:nvSpPr>
          <p:spPr bwMode="auto">
            <a:xfrm>
              <a:off x="3224667" y="6173702"/>
              <a:ext cx="710525" cy="886846"/>
            </a:xfrm>
            <a:custGeom>
              <a:avLst/>
              <a:gdLst>
                <a:gd name="T0" fmla="*/ 0 w 217"/>
                <a:gd name="T1" fmla="*/ 43 h 271"/>
                <a:gd name="T2" fmla="*/ 176 w 217"/>
                <a:gd name="T3" fmla="*/ 271 h 271"/>
                <a:gd name="T4" fmla="*/ 217 w 217"/>
                <a:gd name="T5" fmla="*/ 247 h 271"/>
                <a:gd name="T6" fmla="*/ 138 w 217"/>
                <a:gd name="T7" fmla="*/ 100 h 271"/>
                <a:gd name="T8" fmla="*/ 32 w 217"/>
                <a:gd name="T9" fmla="*/ 6 h 271"/>
                <a:gd name="T10" fmla="*/ 0 w 217"/>
                <a:gd name="T11" fmla="*/ 4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71">
                  <a:moveTo>
                    <a:pt x="0" y="43"/>
                  </a:moveTo>
                  <a:cubicBezTo>
                    <a:pt x="30" y="70"/>
                    <a:pt x="117" y="208"/>
                    <a:pt x="176" y="271"/>
                  </a:cubicBezTo>
                  <a:cubicBezTo>
                    <a:pt x="217" y="247"/>
                    <a:pt x="217" y="247"/>
                    <a:pt x="217" y="247"/>
                  </a:cubicBezTo>
                  <a:cubicBezTo>
                    <a:pt x="217" y="247"/>
                    <a:pt x="142" y="108"/>
                    <a:pt x="138" y="100"/>
                  </a:cubicBezTo>
                  <a:cubicBezTo>
                    <a:pt x="133" y="91"/>
                    <a:pt x="44" y="0"/>
                    <a:pt x="32" y="6"/>
                  </a:cubicBezTo>
                  <a:cubicBezTo>
                    <a:pt x="20" y="11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" name="îṡļíḑé"/>
            <p:cNvSpPr/>
            <p:nvPr/>
          </p:nvSpPr>
          <p:spPr bwMode="auto">
            <a:xfrm>
              <a:off x="3348615" y="6454770"/>
              <a:ext cx="492306" cy="605779"/>
            </a:xfrm>
            <a:custGeom>
              <a:avLst/>
              <a:gdLst>
                <a:gd name="T0" fmla="*/ 0 w 150"/>
                <a:gd name="T1" fmla="*/ 3 h 185"/>
                <a:gd name="T2" fmla="*/ 138 w 150"/>
                <a:gd name="T3" fmla="*/ 185 h 185"/>
                <a:gd name="T4" fmla="*/ 150 w 150"/>
                <a:gd name="T5" fmla="*/ 178 h 185"/>
                <a:gd name="T6" fmla="*/ 30 w 150"/>
                <a:gd name="T7" fmla="*/ 0 h 185"/>
                <a:gd name="T8" fmla="*/ 0 w 150"/>
                <a:gd name="T9" fmla="*/ 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85">
                  <a:moveTo>
                    <a:pt x="0" y="3"/>
                  </a:moveTo>
                  <a:cubicBezTo>
                    <a:pt x="39" y="57"/>
                    <a:pt x="96" y="140"/>
                    <a:pt x="138" y="185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111" y="119"/>
                    <a:pt x="33" y="5"/>
                    <a:pt x="3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" name="îsľíḑê"/>
            <p:cNvSpPr/>
            <p:nvPr/>
          </p:nvSpPr>
          <p:spPr bwMode="auto">
            <a:xfrm>
              <a:off x="2264498" y="5875176"/>
              <a:ext cx="1428032" cy="1066661"/>
            </a:xfrm>
            <a:custGeom>
              <a:avLst/>
              <a:gdLst>
                <a:gd name="T0" fmla="*/ 86 w 436"/>
                <a:gd name="T1" fmla="*/ 0 h 326"/>
                <a:gd name="T2" fmla="*/ 0 w 436"/>
                <a:gd name="T3" fmla="*/ 245 h 326"/>
                <a:gd name="T4" fmla="*/ 154 w 436"/>
                <a:gd name="T5" fmla="*/ 301 h 326"/>
                <a:gd name="T6" fmla="*/ 216 w 436"/>
                <a:gd name="T7" fmla="*/ 154 h 326"/>
                <a:gd name="T8" fmla="*/ 326 w 436"/>
                <a:gd name="T9" fmla="*/ 270 h 326"/>
                <a:gd name="T10" fmla="*/ 436 w 436"/>
                <a:gd name="T11" fmla="*/ 179 h 326"/>
                <a:gd name="T12" fmla="*/ 284 w 436"/>
                <a:gd name="T13" fmla="*/ 11 h 326"/>
                <a:gd name="T14" fmla="*/ 86 w 436"/>
                <a:gd name="T15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326">
                  <a:moveTo>
                    <a:pt x="86" y="0"/>
                  </a:moveTo>
                  <a:cubicBezTo>
                    <a:pt x="63" y="74"/>
                    <a:pt x="32" y="191"/>
                    <a:pt x="0" y="245"/>
                  </a:cubicBezTo>
                  <a:cubicBezTo>
                    <a:pt x="35" y="320"/>
                    <a:pt x="135" y="326"/>
                    <a:pt x="154" y="301"/>
                  </a:cubicBezTo>
                  <a:cubicBezTo>
                    <a:pt x="216" y="154"/>
                    <a:pt x="216" y="154"/>
                    <a:pt x="216" y="154"/>
                  </a:cubicBezTo>
                  <a:cubicBezTo>
                    <a:pt x="216" y="154"/>
                    <a:pt x="315" y="268"/>
                    <a:pt x="326" y="270"/>
                  </a:cubicBezTo>
                  <a:cubicBezTo>
                    <a:pt x="338" y="271"/>
                    <a:pt x="432" y="184"/>
                    <a:pt x="436" y="179"/>
                  </a:cubicBezTo>
                  <a:cubicBezTo>
                    <a:pt x="284" y="11"/>
                    <a:pt x="284" y="11"/>
                    <a:pt x="284" y="11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" name="ïšḷïḍé"/>
            <p:cNvSpPr/>
            <p:nvPr/>
          </p:nvSpPr>
          <p:spPr bwMode="auto">
            <a:xfrm>
              <a:off x="2264498" y="6035786"/>
              <a:ext cx="1009052" cy="906050"/>
            </a:xfrm>
            <a:custGeom>
              <a:avLst/>
              <a:gdLst>
                <a:gd name="T0" fmla="*/ 71 w 308"/>
                <a:gd name="T1" fmla="*/ 1 h 277"/>
                <a:gd name="T2" fmla="*/ 0 w 308"/>
                <a:gd name="T3" fmla="*/ 196 h 277"/>
                <a:gd name="T4" fmla="*/ 154 w 308"/>
                <a:gd name="T5" fmla="*/ 252 h 277"/>
                <a:gd name="T6" fmla="*/ 81 w 308"/>
                <a:gd name="T7" fmla="*/ 230 h 277"/>
                <a:gd name="T8" fmla="*/ 32 w 308"/>
                <a:gd name="T9" fmla="*/ 204 h 277"/>
                <a:gd name="T10" fmla="*/ 79 w 308"/>
                <a:gd name="T11" fmla="*/ 107 h 277"/>
                <a:gd name="T12" fmla="*/ 102 w 308"/>
                <a:gd name="T13" fmla="*/ 30 h 277"/>
                <a:gd name="T14" fmla="*/ 195 w 308"/>
                <a:gd name="T15" fmla="*/ 37 h 277"/>
                <a:gd name="T16" fmla="*/ 306 w 308"/>
                <a:gd name="T17" fmla="*/ 4 h 277"/>
                <a:gd name="T18" fmla="*/ 71 w 308"/>
                <a:gd name="T19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277">
                  <a:moveTo>
                    <a:pt x="71" y="1"/>
                  </a:moveTo>
                  <a:cubicBezTo>
                    <a:pt x="50" y="70"/>
                    <a:pt x="25" y="153"/>
                    <a:pt x="0" y="196"/>
                  </a:cubicBezTo>
                  <a:cubicBezTo>
                    <a:pt x="35" y="271"/>
                    <a:pt x="135" y="277"/>
                    <a:pt x="154" y="252"/>
                  </a:cubicBezTo>
                  <a:cubicBezTo>
                    <a:pt x="154" y="252"/>
                    <a:pt x="119" y="241"/>
                    <a:pt x="81" y="230"/>
                  </a:cubicBezTo>
                  <a:cubicBezTo>
                    <a:pt x="44" y="218"/>
                    <a:pt x="32" y="204"/>
                    <a:pt x="32" y="204"/>
                  </a:cubicBezTo>
                  <a:cubicBezTo>
                    <a:pt x="32" y="204"/>
                    <a:pt x="61" y="175"/>
                    <a:pt x="79" y="107"/>
                  </a:cubicBezTo>
                  <a:cubicBezTo>
                    <a:pt x="97" y="40"/>
                    <a:pt x="102" y="30"/>
                    <a:pt x="102" y="30"/>
                  </a:cubicBezTo>
                  <a:cubicBezTo>
                    <a:pt x="102" y="30"/>
                    <a:pt x="154" y="44"/>
                    <a:pt x="195" y="37"/>
                  </a:cubicBezTo>
                  <a:cubicBezTo>
                    <a:pt x="237" y="31"/>
                    <a:pt x="305" y="0"/>
                    <a:pt x="306" y="4"/>
                  </a:cubicBezTo>
                  <a:cubicBezTo>
                    <a:pt x="308" y="8"/>
                    <a:pt x="90" y="7"/>
                    <a:pt x="71" y="1"/>
                  </a:cubicBezTo>
                  <a:close/>
                </a:path>
              </a:pathLst>
            </a:custGeom>
            <a:solidFill>
              <a:srgbClr val="54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" name="ïṩľïde"/>
            <p:cNvSpPr/>
            <p:nvPr/>
          </p:nvSpPr>
          <p:spPr bwMode="auto">
            <a:xfrm>
              <a:off x="2971533" y="6260990"/>
              <a:ext cx="714016" cy="501032"/>
            </a:xfrm>
            <a:custGeom>
              <a:avLst/>
              <a:gdLst>
                <a:gd name="T0" fmla="*/ 0 w 218"/>
                <a:gd name="T1" fmla="*/ 36 h 153"/>
                <a:gd name="T2" fmla="*/ 110 w 218"/>
                <a:gd name="T3" fmla="*/ 152 h 153"/>
                <a:gd name="T4" fmla="*/ 218 w 218"/>
                <a:gd name="T5" fmla="*/ 63 h 153"/>
                <a:gd name="T6" fmla="*/ 150 w 218"/>
                <a:gd name="T7" fmla="*/ 98 h 153"/>
                <a:gd name="T8" fmla="*/ 116 w 218"/>
                <a:gd name="T9" fmla="*/ 124 h 153"/>
                <a:gd name="T10" fmla="*/ 8 w 218"/>
                <a:gd name="T11" fmla="*/ 0 h 153"/>
                <a:gd name="T12" fmla="*/ 0 w 218"/>
                <a:gd name="T13" fmla="*/ 3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153">
                  <a:moveTo>
                    <a:pt x="0" y="36"/>
                  </a:moveTo>
                  <a:cubicBezTo>
                    <a:pt x="0" y="36"/>
                    <a:pt x="99" y="150"/>
                    <a:pt x="110" y="152"/>
                  </a:cubicBezTo>
                  <a:cubicBezTo>
                    <a:pt x="121" y="153"/>
                    <a:pt x="204" y="77"/>
                    <a:pt x="218" y="63"/>
                  </a:cubicBezTo>
                  <a:cubicBezTo>
                    <a:pt x="194" y="73"/>
                    <a:pt x="163" y="89"/>
                    <a:pt x="150" y="98"/>
                  </a:cubicBezTo>
                  <a:cubicBezTo>
                    <a:pt x="127" y="114"/>
                    <a:pt x="116" y="124"/>
                    <a:pt x="116" y="124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54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" name="íSļiďe"/>
            <p:cNvSpPr/>
            <p:nvPr/>
          </p:nvSpPr>
          <p:spPr bwMode="auto">
            <a:xfrm>
              <a:off x="2990737" y="4935956"/>
              <a:ext cx="446914" cy="867645"/>
            </a:xfrm>
            <a:custGeom>
              <a:avLst/>
              <a:gdLst>
                <a:gd name="T0" fmla="*/ 0 w 136"/>
                <a:gd name="T1" fmla="*/ 6 h 265"/>
                <a:gd name="T2" fmla="*/ 41 w 136"/>
                <a:gd name="T3" fmla="*/ 15 h 265"/>
                <a:gd name="T4" fmla="*/ 133 w 136"/>
                <a:gd name="T5" fmla="*/ 240 h 265"/>
                <a:gd name="T6" fmla="*/ 80 w 136"/>
                <a:gd name="T7" fmla="*/ 255 h 265"/>
                <a:gd name="T8" fmla="*/ 0 w 136"/>
                <a:gd name="T9" fmla="*/ 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65">
                  <a:moveTo>
                    <a:pt x="0" y="6"/>
                  </a:moveTo>
                  <a:cubicBezTo>
                    <a:pt x="0" y="6"/>
                    <a:pt x="21" y="0"/>
                    <a:pt x="41" y="15"/>
                  </a:cubicBezTo>
                  <a:cubicBezTo>
                    <a:pt x="60" y="31"/>
                    <a:pt x="136" y="236"/>
                    <a:pt x="133" y="240"/>
                  </a:cubicBezTo>
                  <a:cubicBezTo>
                    <a:pt x="130" y="244"/>
                    <a:pt x="93" y="265"/>
                    <a:pt x="80" y="255"/>
                  </a:cubicBezTo>
                  <a:cubicBezTo>
                    <a:pt x="67" y="244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" name="iṡ1ïḑe"/>
            <p:cNvSpPr/>
            <p:nvPr/>
          </p:nvSpPr>
          <p:spPr bwMode="auto">
            <a:xfrm>
              <a:off x="3168804" y="5564430"/>
              <a:ext cx="628473" cy="253137"/>
            </a:xfrm>
            <a:custGeom>
              <a:avLst/>
              <a:gdLst>
                <a:gd name="T0" fmla="*/ 192 w 192"/>
                <a:gd name="T1" fmla="*/ 34 h 77"/>
                <a:gd name="T2" fmla="*/ 32 w 192"/>
                <a:gd name="T3" fmla="*/ 73 h 77"/>
                <a:gd name="T4" fmla="*/ 7 w 192"/>
                <a:gd name="T5" fmla="*/ 9 h 77"/>
                <a:gd name="T6" fmla="*/ 161 w 192"/>
                <a:gd name="T7" fmla="*/ 0 h 77"/>
                <a:gd name="T8" fmla="*/ 192 w 192"/>
                <a:gd name="T9" fmla="*/ 3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7">
                  <a:moveTo>
                    <a:pt x="192" y="34"/>
                  </a:moveTo>
                  <a:cubicBezTo>
                    <a:pt x="165" y="44"/>
                    <a:pt x="42" y="77"/>
                    <a:pt x="32" y="73"/>
                  </a:cubicBezTo>
                  <a:cubicBezTo>
                    <a:pt x="21" y="68"/>
                    <a:pt x="0" y="9"/>
                    <a:pt x="7" y="9"/>
                  </a:cubicBezTo>
                  <a:cubicBezTo>
                    <a:pt x="14" y="10"/>
                    <a:pt x="161" y="0"/>
                    <a:pt x="161" y="0"/>
                  </a:cubicBezTo>
                  <a:lnTo>
                    <a:pt x="192" y="34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2" name="ïṥḷíde"/>
            <p:cNvSpPr/>
            <p:nvPr/>
          </p:nvSpPr>
          <p:spPr bwMode="auto">
            <a:xfrm>
              <a:off x="3198479" y="5630768"/>
              <a:ext cx="434694" cy="64593"/>
            </a:xfrm>
            <a:custGeom>
              <a:avLst/>
              <a:gdLst>
                <a:gd name="T0" fmla="*/ 12 w 133"/>
                <a:gd name="T1" fmla="*/ 6 h 20"/>
                <a:gd name="T2" fmla="*/ 14 w 133"/>
                <a:gd name="T3" fmla="*/ 20 h 20"/>
                <a:gd name="T4" fmla="*/ 12 w 133"/>
                <a:gd name="T5" fmla="*/ 6 h 20"/>
                <a:gd name="T6" fmla="*/ 12 w 133"/>
                <a:gd name="T7" fmla="*/ 6 h 20"/>
                <a:gd name="T8" fmla="*/ 1 w 133"/>
                <a:gd name="T9" fmla="*/ 5 h 20"/>
                <a:gd name="T10" fmla="*/ 0 w 133"/>
                <a:gd name="T11" fmla="*/ 5 h 20"/>
                <a:gd name="T12" fmla="*/ 6 w 133"/>
                <a:gd name="T13" fmla="*/ 19 h 20"/>
                <a:gd name="T14" fmla="*/ 14 w 133"/>
                <a:gd name="T15" fmla="*/ 20 h 20"/>
                <a:gd name="T16" fmla="*/ 67 w 133"/>
                <a:gd name="T17" fmla="*/ 19 h 20"/>
                <a:gd name="T18" fmla="*/ 96 w 133"/>
                <a:gd name="T19" fmla="*/ 16 h 20"/>
                <a:gd name="T20" fmla="*/ 133 w 133"/>
                <a:gd name="T21" fmla="*/ 11 h 20"/>
                <a:gd name="T22" fmla="*/ 132 w 133"/>
                <a:gd name="T23" fmla="*/ 0 h 20"/>
                <a:gd name="T24" fmla="*/ 65 w 133"/>
                <a:gd name="T25" fmla="*/ 11 h 20"/>
                <a:gd name="T26" fmla="*/ 65 w 133"/>
                <a:gd name="T27" fmla="*/ 10 h 20"/>
                <a:gd name="T28" fmla="*/ 12 w 133"/>
                <a:gd name="T2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20">
                  <a:moveTo>
                    <a:pt x="12" y="6"/>
                  </a:moveTo>
                  <a:cubicBezTo>
                    <a:pt x="13" y="11"/>
                    <a:pt x="13" y="15"/>
                    <a:pt x="14" y="20"/>
                  </a:cubicBezTo>
                  <a:cubicBezTo>
                    <a:pt x="13" y="15"/>
                    <a:pt x="13" y="11"/>
                    <a:pt x="12" y="6"/>
                  </a:cubicBezTo>
                  <a:close/>
                  <a:moveTo>
                    <a:pt x="12" y="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11"/>
                    <a:pt x="4" y="18"/>
                    <a:pt x="6" y="19"/>
                  </a:cubicBezTo>
                  <a:cubicBezTo>
                    <a:pt x="7" y="19"/>
                    <a:pt x="10" y="19"/>
                    <a:pt x="14" y="20"/>
                  </a:cubicBezTo>
                  <a:cubicBezTo>
                    <a:pt x="26" y="20"/>
                    <a:pt x="49" y="19"/>
                    <a:pt x="67" y="19"/>
                  </a:cubicBezTo>
                  <a:cubicBezTo>
                    <a:pt x="80" y="18"/>
                    <a:pt x="91" y="17"/>
                    <a:pt x="96" y="16"/>
                  </a:cubicBezTo>
                  <a:cubicBezTo>
                    <a:pt x="105" y="15"/>
                    <a:pt x="121" y="13"/>
                    <a:pt x="133" y="11"/>
                  </a:cubicBezTo>
                  <a:cubicBezTo>
                    <a:pt x="126" y="4"/>
                    <a:pt x="132" y="0"/>
                    <a:pt x="132" y="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0"/>
                    <a:pt x="65" y="10"/>
                    <a:pt x="65" y="10"/>
                  </a:cubicBezTo>
                  <a:lnTo>
                    <a:pt x="12" y="6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3" name="îṩ1ïḋe"/>
            <p:cNvSpPr/>
            <p:nvPr/>
          </p:nvSpPr>
          <p:spPr bwMode="auto">
            <a:xfrm>
              <a:off x="2885991" y="4904532"/>
              <a:ext cx="478338" cy="647677"/>
            </a:xfrm>
            <a:custGeom>
              <a:avLst/>
              <a:gdLst>
                <a:gd name="T0" fmla="*/ 0 w 146"/>
                <a:gd name="T1" fmla="*/ 47 h 198"/>
                <a:gd name="T2" fmla="*/ 10 w 146"/>
                <a:gd name="T3" fmla="*/ 19 h 198"/>
                <a:gd name="T4" fmla="*/ 32 w 146"/>
                <a:gd name="T5" fmla="*/ 8 h 198"/>
                <a:gd name="T6" fmla="*/ 146 w 146"/>
                <a:gd name="T7" fmla="*/ 163 h 198"/>
                <a:gd name="T8" fmla="*/ 89 w 146"/>
                <a:gd name="T9" fmla="*/ 194 h 198"/>
                <a:gd name="T10" fmla="*/ 77 w 146"/>
                <a:gd name="T11" fmla="*/ 198 h 198"/>
                <a:gd name="T12" fmla="*/ 0 w 146"/>
                <a:gd name="T13" fmla="*/ 4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98">
                  <a:moveTo>
                    <a:pt x="0" y="47"/>
                  </a:moveTo>
                  <a:cubicBezTo>
                    <a:pt x="0" y="40"/>
                    <a:pt x="4" y="23"/>
                    <a:pt x="10" y="19"/>
                  </a:cubicBezTo>
                  <a:cubicBezTo>
                    <a:pt x="16" y="15"/>
                    <a:pt x="16" y="10"/>
                    <a:pt x="32" y="8"/>
                  </a:cubicBezTo>
                  <a:cubicBezTo>
                    <a:pt x="99" y="0"/>
                    <a:pt x="125" y="112"/>
                    <a:pt x="146" y="163"/>
                  </a:cubicBezTo>
                  <a:cubicBezTo>
                    <a:pt x="146" y="163"/>
                    <a:pt x="98" y="190"/>
                    <a:pt x="89" y="194"/>
                  </a:cubicBezTo>
                  <a:cubicBezTo>
                    <a:pt x="80" y="198"/>
                    <a:pt x="77" y="198"/>
                    <a:pt x="77" y="198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4" name="ïşḷïḓe"/>
            <p:cNvSpPr/>
            <p:nvPr/>
          </p:nvSpPr>
          <p:spPr bwMode="auto">
            <a:xfrm>
              <a:off x="2405905" y="4864379"/>
              <a:ext cx="913034" cy="1325034"/>
            </a:xfrm>
            <a:custGeom>
              <a:avLst/>
              <a:gdLst>
                <a:gd name="T0" fmla="*/ 179 w 279"/>
                <a:gd name="T1" fmla="*/ 20 h 405"/>
                <a:gd name="T2" fmla="*/ 24 w 279"/>
                <a:gd name="T3" fmla="*/ 6 h 405"/>
                <a:gd name="T4" fmla="*/ 18 w 279"/>
                <a:gd name="T5" fmla="*/ 141 h 405"/>
                <a:gd name="T6" fmla="*/ 30 w 279"/>
                <a:gd name="T7" fmla="*/ 297 h 405"/>
                <a:gd name="T8" fmla="*/ 17 w 279"/>
                <a:gd name="T9" fmla="*/ 364 h 405"/>
                <a:gd name="T10" fmla="*/ 279 w 279"/>
                <a:gd name="T11" fmla="*/ 344 h 405"/>
                <a:gd name="T12" fmla="*/ 234 w 279"/>
                <a:gd name="T13" fmla="*/ 143 h 405"/>
                <a:gd name="T14" fmla="*/ 179 w 279"/>
                <a:gd name="T15" fmla="*/ 2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405">
                  <a:moveTo>
                    <a:pt x="179" y="20"/>
                  </a:moveTo>
                  <a:cubicBezTo>
                    <a:pt x="140" y="1"/>
                    <a:pt x="76" y="0"/>
                    <a:pt x="24" y="6"/>
                  </a:cubicBezTo>
                  <a:cubicBezTo>
                    <a:pt x="24" y="6"/>
                    <a:pt x="20" y="115"/>
                    <a:pt x="18" y="141"/>
                  </a:cubicBezTo>
                  <a:cubicBezTo>
                    <a:pt x="15" y="167"/>
                    <a:pt x="47" y="253"/>
                    <a:pt x="30" y="297"/>
                  </a:cubicBezTo>
                  <a:cubicBezTo>
                    <a:pt x="13" y="342"/>
                    <a:pt x="0" y="357"/>
                    <a:pt x="17" y="364"/>
                  </a:cubicBezTo>
                  <a:cubicBezTo>
                    <a:pt x="66" y="383"/>
                    <a:pt x="254" y="405"/>
                    <a:pt x="279" y="344"/>
                  </a:cubicBezTo>
                  <a:cubicBezTo>
                    <a:pt x="263" y="310"/>
                    <a:pt x="250" y="204"/>
                    <a:pt x="234" y="143"/>
                  </a:cubicBezTo>
                  <a:cubicBezTo>
                    <a:pt x="218" y="82"/>
                    <a:pt x="179" y="20"/>
                    <a:pt x="179" y="2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5" name="íṧľídé"/>
            <p:cNvSpPr/>
            <p:nvPr/>
          </p:nvSpPr>
          <p:spPr bwMode="auto">
            <a:xfrm>
              <a:off x="2428603" y="5253684"/>
              <a:ext cx="890340" cy="935729"/>
            </a:xfrm>
            <a:custGeom>
              <a:avLst/>
              <a:gdLst>
                <a:gd name="T0" fmla="*/ 2 w 272"/>
                <a:gd name="T1" fmla="*/ 229 h 286"/>
                <a:gd name="T2" fmla="*/ 10 w 272"/>
                <a:gd name="T3" fmla="*/ 245 h 286"/>
                <a:gd name="T4" fmla="*/ 272 w 272"/>
                <a:gd name="T5" fmla="*/ 225 h 286"/>
                <a:gd name="T6" fmla="*/ 237 w 272"/>
                <a:gd name="T7" fmla="*/ 71 h 286"/>
                <a:gd name="T8" fmla="*/ 207 w 272"/>
                <a:gd name="T9" fmla="*/ 2 h 286"/>
                <a:gd name="T10" fmla="*/ 73 w 272"/>
                <a:gd name="T11" fmla="*/ 79 h 286"/>
                <a:gd name="T12" fmla="*/ 60 w 272"/>
                <a:gd name="T13" fmla="*/ 149 h 286"/>
                <a:gd name="T14" fmla="*/ 115 w 272"/>
                <a:gd name="T15" fmla="*/ 123 h 286"/>
                <a:gd name="T16" fmla="*/ 220 w 272"/>
                <a:gd name="T17" fmla="*/ 139 h 286"/>
                <a:gd name="T18" fmla="*/ 233 w 272"/>
                <a:gd name="T19" fmla="*/ 216 h 286"/>
                <a:gd name="T20" fmla="*/ 93 w 272"/>
                <a:gd name="T21" fmla="*/ 239 h 286"/>
                <a:gd name="T22" fmla="*/ 2 w 272"/>
                <a:gd name="T23" fmla="*/ 22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2" h="286">
                  <a:moveTo>
                    <a:pt x="2" y="229"/>
                  </a:moveTo>
                  <a:cubicBezTo>
                    <a:pt x="0" y="237"/>
                    <a:pt x="2" y="242"/>
                    <a:pt x="10" y="245"/>
                  </a:cubicBezTo>
                  <a:cubicBezTo>
                    <a:pt x="59" y="264"/>
                    <a:pt x="247" y="286"/>
                    <a:pt x="272" y="225"/>
                  </a:cubicBezTo>
                  <a:cubicBezTo>
                    <a:pt x="260" y="198"/>
                    <a:pt x="249" y="129"/>
                    <a:pt x="237" y="71"/>
                  </a:cubicBezTo>
                  <a:cubicBezTo>
                    <a:pt x="224" y="32"/>
                    <a:pt x="212" y="0"/>
                    <a:pt x="207" y="2"/>
                  </a:cubicBezTo>
                  <a:cubicBezTo>
                    <a:pt x="162" y="18"/>
                    <a:pt x="150" y="54"/>
                    <a:pt x="73" y="79"/>
                  </a:cubicBezTo>
                  <a:cubicBezTo>
                    <a:pt x="73" y="79"/>
                    <a:pt x="42" y="153"/>
                    <a:pt x="60" y="149"/>
                  </a:cubicBezTo>
                  <a:cubicBezTo>
                    <a:pt x="79" y="144"/>
                    <a:pt x="110" y="123"/>
                    <a:pt x="115" y="123"/>
                  </a:cubicBezTo>
                  <a:cubicBezTo>
                    <a:pt x="119" y="123"/>
                    <a:pt x="220" y="139"/>
                    <a:pt x="220" y="139"/>
                  </a:cubicBezTo>
                  <a:cubicBezTo>
                    <a:pt x="220" y="139"/>
                    <a:pt x="241" y="209"/>
                    <a:pt x="233" y="216"/>
                  </a:cubicBezTo>
                  <a:cubicBezTo>
                    <a:pt x="225" y="223"/>
                    <a:pt x="127" y="245"/>
                    <a:pt x="93" y="239"/>
                  </a:cubicBezTo>
                  <a:cubicBezTo>
                    <a:pt x="59" y="233"/>
                    <a:pt x="2" y="234"/>
                    <a:pt x="2" y="2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6" name="ïṡliḋè"/>
            <p:cNvSpPr/>
            <p:nvPr/>
          </p:nvSpPr>
          <p:spPr bwMode="auto">
            <a:xfrm>
              <a:off x="2863296" y="4834703"/>
              <a:ext cx="446914" cy="680847"/>
            </a:xfrm>
            <a:custGeom>
              <a:avLst/>
              <a:gdLst>
                <a:gd name="T0" fmla="*/ 0 w 136"/>
                <a:gd name="T1" fmla="*/ 17 h 208"/>
                <a:gd name="T2" fmla="*/ 106 w 136"/>
                <a:gd name="T3" fmla="*/ 208 h 208"/>
                <a:gd name="T4" fmla="*/ 0 w 136"/>
                <a:gd name="T5" fmla="*/ 1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08">
                  <a:moveTo>
                    <a:pt x="0" y="17"/>
                  </a:moveTo>
                  <a:cubicBezTo>
                    <a:pt x="71" y="62"/>
                    <a:pt x="75" y="113"/>
                    <a:pt x="106" y="208"/>
                  </a:cubicBezTo>
                  <a:cubicBezTo>
                    <a:pt x="136" y="127"/>
                    <a:pt x="58" y="0"/>
                    <a:pt x="0" y="17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7" name="ïSľîdê"/>
            <p:cNvSpPr/>
            <p:nvPr/>
          </p:nvSpPr>
          <p:spPr bwMode="auto">
            <a:xfrm>
              <a:off x="2863296" y="4885328"/>
              <a:ext cx="354390" cy="630222"/>
            </a:xfrm>
            <a:custGeom>
              <a:avLst/>
              <a:gdLst>
                <a:gd name="T0" fmla="*/ 17 w 108"/>
                <a:gd name="T1" fmla="*/ 0 h 193"/>
                <a:gd name="T2" fmla="*/ 17 w 108"/>
                <a:gd name="T3" fmla="*/ 0 h 193"/>
                <a:gd name="T4" fmla="*/ 17 w 108"/>
                <a:gd name="T5" fmla="*/ 0 h 193"/>
                <a:gd name="T6" fmla="*/ 17 w 108"/>
                <a:gd name="T7" fmla="*/ 0 h 193"/>
                <a:gd name="T8" fmla="*/ 16 w 108"/>
                <a:gd name="T9" fmla="*/ 0 h 193"/>
                <a:gd name="T10" fmla="*/ 9 w 108"/>
                <a:gd name="T11" fmla="*/ 0 h 193"/>
                <a:gd name="T12" fmla="*/ 0 w 108"/>
                <a:gd name="T13" fmla="*/ 2 h 193"/>
                <a:gd name="T14" fmla="*/ 106 w 108"/>
                <a:gd name="T15" fmla="*/ 193 h 193"/>
                <a:gd name="T16" fmla="*/ 100 w 108"/>
                <a:gd name="T17" fmla="*/ 134 h 193"/>
                <a:gd name="T18" fmla="*/ 46 w 108"/>
                <a:gd name="T19" fmla="*/ 25 h 193"/>
                <a:gd name="T20" fmla="*/ 17 w 108"/>
                <a:gd name="T2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93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5" y="0"/>
                    <a:pt x="2" y="0"/>
                    <a:pt x="0" y="2"/>
                  </a:cubicBezTo>
                  <a:cubicBezTo>
                    <a:pt x="71" y="47"/>
                    <a:pt x="75" y="98"/>
                    <a:pt x="106" y="193"/>
                  </a:cubicBezTo>
                  <a:cubicBezTo>
                    <a:pt x="106" y="193"/>
                    <a:pt x="108" y="167"/>
                    <a:pt x="100" y="134"/>
                  </a:cubicBezTo>
                  <a:cubicBezTo>
                    <a:pt x="93" y="101"/>
                    <a:pt x="57" y="37"/>
                    <a:pt x="46" y="25"/>
                  </a:cubicBezTo>
                  <a:cubicBezTo>
                    <a:pt x="34" y="13"/>
                    <a:pt x="20" y="1"/>
                    <a:pt x="17" y="0"/>
                  </a:cubicBezTo>
                  <a:close/>
                </a:path>
              </a:pathLst>
            </a:custGeom>
            <a:solidFill>
              <a:srgbClr val="917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8" name="ïṥľiḋé"/>
            <p:cNvSpPr/>
            <p:nvPr/>
          </p:nvSpPr>
          <p:spPr bwMode="auto">
            <a:xfrm>
              <a:off x="2608414" y="4885328"/>
              <a:ext cx="356135" cy="181560"/>
            </a:xfrm>
            <a:custGeom>
              <a:avLst/>
              <a:gdLst>
                <a:gd name="T0" fmla="*/ 7 w 109"/>
                <a:gd name="T1" fmla="*/ 5 h 56"/>
                <a:gd name="T2" fmla="*/ 14 w 109"/>
                <a:gd name="T3" fmla="*/ 28 h 56"/>
                <a:gd name="T4" fmla="*/ 71 w 109"/>
                <a:gd name="T5" fmla="*/ 52 h 56"/>
                <a:gd name="T6" fmla="*/ 102 w 109"/>
                <a:gd name="T7" fmla="*/ 31 h 56"/>
                <a:gd name="T8" fmla="*/ 71 w 109"/>
                <a:gd name="T9" fmla="*/ 7 h 56"/>
                <a:gd name="T10" fmla="*/ 7 w 109"/>
                <a:gd name="T11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56">
                  <a:moveTo>
                    <a:pt x="7" y="5"/>
                  </a:moveTo>
                  <a:cubicBezTo>
                    <a:pt x="2" y="10"/>
                    <a:pt x="0" y="10"/>
                    <a:pt x="14" y="28"/>
                  </a:cubicBezTo>
                  <a:cubicBezTo>
                    <a:pt x="27" y="46"/>
                    <a:pt x="44" y="49"/>
                    <a:pt x="71" y="52"/>
                  </a:cubicBezTo>
                  <a:cubicBezTo>
                    <a:pt x="98" y="56"/>
                    <a:pt x="109" y="48"/>
                    <a:pt x="102" y="31"/>
                  </a:cubicBezTo>
                  <a:cubicBezTo>
                    <a:pt x="94" y="13"/>
                    <a:pt x="76" y="8"/>
                    <a:pt x="71" y="7"/>
                  </a:cubicBezTo>
                  <a:cubicBezTo>
                    <a:pt x="66" y="6"/>
                    <a:pt x="12" y="0"/>
                    <a:pt x="7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9" name="iṩḷîḍê"/>
            <p:cNvSpPr/>
            <p:nvPr/>
          </p:nvSpPr>
          <p:spPr bwMode="auto">
            <a:xfrm>
              <a:off x="2332582" y="4832955"/>
              <a:ext cx="432948" cy="1120779"/>
            </a:xfrm>
            <a:custGeom>
              <a:avLst/>
              <a:gdLst>
                <a:gd name="T0" fmla="*/ 87 w 132"/>
                <a:gd name="T1" fmla="*/ 13 h 343"/>
                <a:gd name="T2" fmla="*/ 41 w 132"/>
                <a:gd name="T3" fmla="*/ 17 h 343"/>
                <a:gd name="T4" fmla="*/ 73 w 132"/>
                <a:gd name="T5" fmla="*/ 48 h 343"/>
                <a:gd name="T6" fmla="*/ 0 w 132"/>
                <a:gd name="T7" fmla="*/ 317 h 343"/>
                <a:gd name="T8" fmla="*/ 15 w 132"/>
                <a:gd name="T9" fmla="*/ 343 h 343"/>
                <a:gd name="T10" fmla="*/ 87 w 132"/>
                <a:gd name="T11" fmla="*/ 234 h 343"/>
                <a:gd name="T12" fmla="*/ 87 w 132"/>
                <a:gd name="T13" fmla="*/ 1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343">
                  <a:moveTo>
                    <a:pt x="87" y="13"/>
                  </a:moveTo>
                  <a:cubicBezTo>
                    <a:pt x="63" y="0"/>
                    <a:pt x="41" y="17"/>
                    <a:pt x="41" y="17"/>
                  </a:cubicBezTo>
                  <a:cubicBezTo>
                    <a:pt x="41" y="17"/>
                    <a:pt x="68" y="17"/>
                    <a:pt x="73" y="48"/>
                  </a:cubicBezTo>
                  <a:cubicBezTo>
                    <a:pt x="92" y="172"/>
                    <a:pt x="38" y="242"/>
                    <a:pt x="0" y="317"/>
                  </a:cubicBezTo>
                  <a:cubicBezTo>
                    <a:pt x="15" y="343"/>
                    <a:pt x="15" y="343"/>
                    <a:pt x="15" y="343"/>
                  </a:cubicBezTo>
                  <a:cubicBezTo>
                    <a:pt x="15" y="343"/>
                    <a:pt x="58" y="275"/>
                    <a:pt x="87" y="234"/>
                  </a:cubicBezTo>
                  <a:cubicBezTo>
                    <a:pt x="132" y="170"/>
                    <a:pt x="127" y="79"/>
                    <a:pt x="87" y="13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0" name="í$ļiḍé"/>
            <p:cNvSpPr/>
            <p:nvPr/>
          </p:nvSpPr>
          <p:spPr bwMode="auto">
            <a:xfrm>
              <a:off x="2365751" y="4859143"/>
              <a:ext cx="399779" cy="1094594"/>
            </a:xfrm>
            <a:custGeom>
              <a:avLst/>
              <a:gdLst>
                <a:gd name="T0" fmla="*/ 77 w 122"/>
                <a:gd name="T1" fmla="*/ 5 h 335"/>
                <a:gd name="T2" fmla="*/ 54 w 122"/>
                <a:gd name="T3" fmla="*/ 0 h 335"/>
                <a:gd name="T4" fmla="*/ 91 w 122"/>
                <a:gd name="T5" fmla="*/ 84 h 335"/>
                <a:gd name="T6" fmla="*/ 72 w 122"/>
                <a:gd name="T7" fmla="*/ 196 h 335"/>
                <a:gd name="T8" fmla="*/ 0 w 122"/>
                <a:gd name="T9" fmla="*/ 326 h 335"/>
                <a:gd name="T10" fmla="*/ 5 w 122"/>
                <a:gd name="T11" fmla="*/ 335 h 335"/>
                <a:gd name="T12" fmla="*/ 77 w 122"/>
                <a:gd name="T13" fmla="*/ 226 h 335"/>
                <a:gd name="T14" fmla="*/ 77 w 122"/>
                <a:gd name="T15" fmla="*/ 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35">
                  <a:moveTo>
                    <a:pt x="77" y="5"/>
                  </a:moveTo>
                  <a:cubicBezTo>
                    <a:pt x="69" y="1"/>
                    <a:pt x="61" y="0"/>
                    <a:pt x="54" y="0"/>
                  </a:cubicBezTo>
                  <a:cubicBezTo>
                    <a:pt x="63" y="12"/>
                    <a:pt x="86" y="47"/>
                    <a:pt x="91" y="84"/>
                  </a:cubicBezTo>
                  <a:cubicBezTo>
                    <a:pt x="97" y="130"/>
                    <a:pt x="85" y="160"/>
                    <a:pt x="72" y="196"/>
                  </a:cubicBezTo>
                  <a:cubicBezTo>
                    <a:pt x="64" y="219"/>
                    <a:pt x="26" y="283"/>
                    <a:pt x="0" y="326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48" y="267"/>
                    <a:pt x="77" y="226"/>
                  </a:cubicBezTo>
                  <a:cubicBezTo>
                    <a:pt x="122" y="162"/>
                    <a:pt x="117" y="71"/>
                    <a:pt x="77" y="5"/>
                  </a:cubicBezTo>
                  <a:close/>
                </a:path>
              </a:pathLst>
            </a:custGeom>
            <a:solidFill>
              <a:srgbClr val="917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1" name="ïṥľíḋê"/>
            <p:cNvSpPr/>
            <p:nvPr/>
          </p:nvSpPr>
          <p:spPr bwMode="auto">
            <a:xfrm>
              <a:off x="2638093" y="4736941"/>
              <a:ext cx="202509" cy="212984"/>
            </a:xfrm>
            <a:custGeom>
              <a:avLst/>
              <a:gdLst>
                <a:gd name="T0" fmla="*/ 8 w 62"/>
                <a:gd name="T1" fmla="*/ 0 h 65"/>
                <a:gd name="T2" fmla="*/ 0 w 62"/>
                <a:gd name="T3" fmla="*/ 51 h 65"/>
                <a:gd name="T4" fmla="*/ 41 w 62"/>
                <a:gd name="T5" fmla="*/ 64 h 65"/>
                <a:gd name="T6" fmla="*/ 62 w 62"/>
                <a:gd name="T7" fmla="*/ 56 h 65"/>
                <a:gd name="T8" fmla="*/ 58 w 62"/>
                <a:gd name="T9" fmla="*/ 2 h 65"/>
                <a:gd name="T10" fmla="*/ 8 w 62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5">
                  <a:moveTo>
                    <a:pt x="8" y="0"/>
                  </a:moveTo>
                  <a:cubicBezTo>
                    <a:pt x="7" y="19"/>
                    <a:pt x="2" y="32"/>
                    <a:pt x="0" y="51"/>
                  </a:cubicBezTo>
                  <a:cubicBezTo>
                    <a:pt x="0" y="58"/>
                    <a:pt x="28" y="65"/>
                    <a:pt x="41" y="64"/>
                  </a:cubicBezTo>
                  <a:cubicBezTo>
                    <a:pt x="58" y="64"/>
                    <a:pt x="62" y="56"/>
                    <a:pt x="62" y="56"/>
                  </a:cubicBezTo>
                  <a:cubicBezTo>
                    <a:pt x="58" y="2"/>
                    <a:pt x="58" y="2"/>
                    <a:pt x="58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2" name="ïṩ1ïde"/>
            <p:cNvSpPr/>
            <p:nvPr/>
          </p:nvSpPr>
          <p:spPr bwMode="auto">
            <a:xfrm>
              <a:off x="2189431" y="3713924"/>
              <a:ext cx="1234252" cy="1183627"/>
            </a:xfrm>
            <a:custGeom>
              <a:avLst/>
              <a:gdLst>
                <a:gd name="T0" fmla="*/ 166 w 377"/>
                <a:gd name="T1" fmla="*/ 10 h 362"/>
                <a:gd name="T2" fmla="*/ 361 w 377"/>
                <a:gd name="T3" fmla="*/ 160 h 362"/>
                <a:gd name="T4" fmla="*/ 227 w 377"/>
                <a:gd name="T5" fmla="*/ 353 h 362"/>
                <a:gd name="T6" fmla="*/ 62 w 377"/>
                <a:gd name="T7" fmla="*/ 296 h 362"/>
                <a:gd name="T8" fmla="*/ 13 w 377"/>
                <a:gd name="T9" fmla="*/ 256 h 362"/>
                <a:gd name="T10" fmla="*/ 22 w 377"/>
                <a:gd name="T11" fmla="*/ 194 h 362"/>
                <a:gd name="T12" fmla="*/ 26 w 377"/>
                <a:gd name="T13" fmla="*/ 192 h 362"/>
                <a:gd name="T14" fmla="*/ 166 w 377"/>
                <a:gd name="T15" fmla="*/ 1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7" h="362">
                  <a:moveTo>
                    <a:pt x="166" y="10"/>
                  </a:moveTo>
                  <a:cubicBezTo>
                    <a:pt x="258" y="0"/>
                    <a:pt x="346" y="67"/>
                    <a:pt x="361" y="160"/>
                  </a:cubicBezTo>
                  <a:cubicBezTo>
                    <a:pt x="377" y="253"/>
                    <a:pt x="303" y="345"/>
                    <a:pt x="227" y="353"/>
                  </a:cubicBezTo>
                  <a:cubicBezTo>
                    <a:pt x="151" y="362"/>
                    <a:pt x="99" y="340"/>
                    <a:pt x="62" y="296"/>
                  </a:cubicBezTo>
                  <a:cubicBezTo>
                    <a:pt x="44" y="303"/>
                    <a:pt x="26" y="280"/>
                    <a:pt x="13" y="256"/>
                  </a:cubicBezTo>
                  <a:cubicBezTo>
                    <a:pt x="0" y="233"/>
                    <a:pt x="3" y="204"/>
                    <a:pt x="22" y="194"/>
                  </a:cubicBezTo>
                  <a:cubicBezTo>
                    <a:pt x="23" y="193"/>
                    <a:pt x="25" y="193"/>
                    <a:pt x="26" y="192"/>
                  </a:cubicBezTo>
                  <a:cubicBezTo>
                    <a:pt x="14" y="101"/>
                    <a:pt x="75" y="21"/>
                    <a:pt x="166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3" name="îṡḻïdè"/>
            <p:cNvSpPr/>
            <p:nvPr/>
          </p:nvSpPr>
          <p:spPr bwMode="auto">
            <a:xfrm>
              <a:off x="2440822" y="4328432"/>
              <a:ext cx="818763" cy="310746"/>
            </a:xfrm>
            <a:custGeom>
              <a:avLst/>
              <a:gdLst>
                <a:gd name="T0" fmla="*/ 1 w 250"/>
                <a:gd name="T1" fmla="*/ 16 h 95"/>
                <a:gd name="T2" fmla="*/ 94 w 250"/>
                <a:gd name="T3" fmla="*/ 28 h 95"/>
                <a:gd name="T4" fmla="*/ 102 w 250"/>
                <a:gd name="T5" fmla="*/ 72 h 95"/>
                <a:gd name="T6" fmla="*/ 142 w 250"/>
                <a:gd name="T7" fmla="*/ 93 h 95"/>
                <a:gd name="T8" fmla="*/ 185 w 250"/>
                <a:gd name="T9" fmla="*/ 45 h 95"/>
                <a:gd name="T10" fmla="*/ 191 w 250"/>
                <a:gd name="T11" fmla="*/ 22 h 95"/>
                <a:gd name="T12" fmla="*/ 207 w 250"/>
                <a:gd name="T13" fmla="*/ 15 h 95"/>
                <a:gd name="T14" fmla="*/ 216 w 250"/>
                <a:gd name="T15" fmla="*/ 16 h 95"/>
                <a:gd name="T16" fmla="*/ 216 w 250"/>
                <a:gd name="T17" fmla="*/ 44 h 95"/>
                <a:gd name="T18" fmla="*/ 233 w 250"/>
                <a:gd name="T19" fmla="*/ 71 h 95"/>
                <a:gd name="T20" fmla="*/ 248 w 250"/>
                <a:gd name="T21" fmla="*/ 15 h 95"/>
                <a:gd name="T22" fmla="*/ 213 w 250"/>
                <a:gd name="T23" fmla="*/ 2 h 95"/>
                <a:gd name="T24" fmla="*/ 144 w 250"/>
                <a:gd name="T25" fmla="*/ 15 h 95"/>
                <a:gd name="T26" fmla="*/ 0 w 250"/>
                <a:gd name="T27" fmla="*/ 2 h 95"/>
                <a:gd name="T28" fmla="*/ 1 w 250"/>
                <a:gd name="T29" fmla="*/ 1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" h="95">
                  <a:moveTo>
                    <a:pt x="1" y="16"/>
                  </a:move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57"/>
                    <a:pt x="102" y="72"/>
                  </a:cubicBezTo>
                  <a:cubicBezTo>
                    <a:pt x="109" y="87"/>
                    <a:pt x="122" y="90"/>
                    <a:pt x="142" y="93"/>
                  </a:cubicBezTo>
                  <a:cubicBezTo>
                    <a:pt x="162" y="95"/>
                    <a:pt x="181" y="55"/>
                    <a:pt x="185" y="45"/>
                  </a:cubicBezTo>
                  <a:cubicBezTo>
                    <a:pt x="188" y="34"/>
                    <a:pt x="191" y="22"/>
                    <a:pt x="191" y="22"/>
                  </a:cubicBezTo>
                  <a:cubicBezTo>
                    <a:pt x="191" y="22"/>
                    <a:pt x="199" y="17"/>
                    <a:pt x="207" y="15"/>
                  </a:cubicBezTo>
                  <a:cubicBezTo>
                    <a:pt x="215" y="12"/>
                    <a:pt x="216" y="16"/>
                    <a:pt x="216" y="16"/>
                  </a:cubicBezTo>
                  <a:cubicBezTo>
                    <a:pt x="216" y="16"/>
                    <a:pt x="214" y="30"/>
                    <a:pt x="216" y="44"/>
                  </a:cubicBezTo>
                  <a:cubicBezTo>
                    <a:pt x="218" y="59"/>
                    <a:pt x="231" y="71"/>
                    <a:pt x="233" y="71"/>
                  </a:cubicBezTo>
                  <a:cubicBezTo>
                    <a:pt x="236" y="71"/>
                    <a:pt x="247" y="21"/>
                    <a:pt x="248" y="15"/>
                  </a:cubicBezTo>
                  <a:cubicBezTo>
                    <a:pt x="250" y="8"/>
                    <a:pt x="234" y="4"/>
                    <a:pt x="213" y="2"/>
                  </a:cubicBezTo>
                  <a:cubicBezTo>
                    <a:pt x="192" y="0"/>
                    <a:pt x="147" y="16"/>
                    <a:pt x="144" y="15"/>
                  </a:cubicBezTo>
                  <a:cubicBezTo>
                    <a:pt x="141" y="14"/>
                    <a:pt x="0" y="2"/>
                    <a:pt x="0" y="2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4" name="îsļïḋé"/>
            <p:cNvSpPr/>
            <p:nvPr/>
          </p:nvSpPr>
          <p:spPr bwMode="auto">
            <a:xfrm>
              <a:off x="2391940" y="4625210"/>
              <a:ext cx="811778" cy="284558"/>
            </a:xfrm>
            <a:custGeom>
              <a:avLst/>
              <a:gdLst>
                <a:gd name="T0" fmla="*/ 248 w 248"/>
                <a:gd name="T1" fmla="*/ 31 h 87"/>
                <a:gd name="T2" fmla="*/ 165 w 248"/>
                <a:gd name="T3" fmla="*/ 74 h 87"/>
                <a:gd name="T4" fmla="*/ 0 w 248"/>
                <a:gd name="T5" fmla="*/ 17 h 87"/>
                <a:gd name="T6" fmla="*/ 15 w 248"/>
                <a:gd name="T7" fmla="*/ 0 h 87"/>
                <a:gd name="T8" fmla="*/ 248 w 248"/>
                <a:gd name="T9" fmla="*/ 3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87">
                  <a:moveTo>
                    <a:pt x="248" y="31"/>
                  </a:moveTo>
                  <a:cubicBezTo>
                    <a:pt x="225" y="55"/>
                    <a:pt x="195" y="71"/>
                    <a:pt x="165" y="74"/>
                  </a:cubicBezTo>
                  <a:cubicBezTo>
                    <a:pt x="89" y="83"/>
                    <a:pt x="37" y="61"/>
                    <a:pt x="0" y="1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4" y="73"/>
                    <a:pt x="166" y="87"/>
                    <a:pt x="248" y="31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5" name="ïṩḻíḓe"/>
            <p:cNvSpPr/>
            <p:nvPr/>
          </p:nvSpPr>
          <p:spPr bwMode="auto">
            <a:xfrm>
              <a:off x="2061989" y="3523635"/>
              <a:ext cx="1293610" cy="1033488"/>
            </a:xfrm>
            <a:custGeom>
              <a:avLst/>
              <a:gdLst>
                <a:gd name="T0" fmla="*/ 88 w 395"/>
                <a:gd name="T1" fmla="*/ 242 h 316"/>
                <a:gd name="T2" fmla="*/ 101 w 395"/>
                <a:gd name="T3" fmla="*/ 257 h 316"/>
                <a:gd name="T4" fmla="*/ 104 w 395"/>
                <a:gd name="T5" fmla="*/ 268 h 316"/>
                <a:gd name="T6" fmla="*/ 105 w 395"/>
                <a:gd name="T7" fmla="*/ 279 h 316"/>
                <a:gd name="T8" fmla="*/ 108 w 395"/>
                <a:gd name="T9" fmla="*/ 294 h 316"/>
                <a:gd name="T10" fmla="*/ 109 w 395"/>
                <a:gd name="T11" fmla="*/ 305 h 316"/>
                <a:gd name="T12" fmla="*/ 122 w 395"/>
                <a:gd name="T13" fmla="*/ 314 h 316"/>
                <a:gd name="T14" fmla="*/ 134 w 395"/>
                <a:gd name="T15" fmla="*/ 312 h 316"/>
                <a:gd name="T16" fmla="*/ 140 w 395"/>
                <a:gd name="T17" fmla="*/ 301 h 316"/>
                <a:gd name="T18" fmla="*/ 138 w 395"/>
                <a:gd name="T19" fmla="*/ 294 h 316"/>
                <a:gd name="T20" fmla="*/ 137 w 395"/>
                <a:gd name="T21" fmla="*/ 283 h 316"/>
                <a:gd name="T22" fmla="*/ 130 w 395"/>
                <a:gd name="T23" fmla="*/ 270 h 316"/>
                <a:gd name="T24" fmla="*/ 129 w 395"/>
                <a:gd name="T25" fmla="*/ 258 h 316"/>
                <a:gd name="T26" fmla="*/ 129 w 395"/>
                <a:gd name="T27" fmla="*/ 246 h 316"/>
                <a:gd name="T28" fmla="*/ 130 w 395"/>
                <a:gd name="T29" fmla="*/ 243 h 316"/>
                <a:gd name="T30" fmla="*/ 137 w 395"/>
                <a:gd name="T31" fmla="*/ 220 h 316"/>
                <a:gd name="T32" fmla="*/ 145 w 395"/>
                <a:gd name="T33" fmla="*/ 206 h 316"/>
                <a:gd name="T34" fmla="*/ 169 w 395"/>
                <a:gd name="T35" fmla="*/ 178 h 316"/>
                <a:gd name="T36" fmla="*/ 193 w 395"/>
                <a:gd name="T37" fmla="*/ 152 h 316"/>
                <a:gd name="T38" fmla="*/ 209 w 395"/>
                <a:gd name="T39" fmla="*/ 161 h 316"/>
                <a:gd name="T40" fmla="*/ 231 w 395"/>
                <a:gd name="T41" fmla="*/ 168 h 316"/>
                <a:gd name="T42" fmla="*/ 261 w 395"/>
                <a:gd name="T43" fmla="*/ 165 h 316"/>
                <a:gd name="T44" fmla="*/ 300 w 395"/>
                <a:gd name="T45" fmla="*/ 163 h 316"/>
                <a:gd name="T46" fmla="*/ 330 w 395"/>
                <a:gd name="T47" fmla="*/ 152 h 316"/>
                <a:gd name="T48" fmla="*/ 365 w 395"/>
                <a:gd name="T49" fmla="*/ 152 h 316"/>
                <a:gd name="T50" fmla="*/ 384 w 395"/>
                <a:gd name="T51" fmla="*/ 118 h 316"/>
                <a:gd name="T52" fmla="*/ 395 w 395"/>
                <a:gd name="T53" fmla="*/ 92 h 316"/>
                <a:gd name="T54" fmla="*/ 376 w 395"/>
                <a:gd name="T55" fmla="*/ 66 h 316"/>
                <a:gd name="T56" fmla="*/ 350 w 395"/>
                <a:gd name="T57" fmla="*/ 38 h 316"/>
                <a:gd name="T58" fmla="*/ 326 w 395"/>
                <a:gd name="T59" fmla="*/ 22 h 316"/>
                <a:gd name="T60" fmla="*/ 311 w 395"/>
                <a:gd name="T61" fmla="*/ 23 h 316"/>
                <a:gd name="T62" fmla="*/ 265 w 395"/>
                <a:gd name="T63" fmla="*/ 18 h 316"/>
                <a:gd name="T64" fmla="*/ 230 w 395"/>
                <a:gd name="T65" fmla="*/ 27 h 316"/>
                <a:gd name="T66" fmla="*/ 205 w 395"/>
                <a:gd name="T67" fmla="*/ 16 h 316"/>
                <a:gd name="T68" fmla="*/ 167 w 395"/>
                <a:gd name="T69" fmla="*/ 24 h 316"/>
                <a:gd name="T70" fmla="*/ 127 w 395"/>
                <a:gd name="T71" fmla="*/ 29 h 316"/>
                <a:gd name="T72" fmla="*/ 103 w 395"/>
                <a:gd name="T73" fmla="*/ 52 h 316"/>
                <a:gd name="T74" fmla="*/ 92 w 395"/>
                <a:gd name="T75" fmla="*/ 55 h 316"/>
                <a:gd name="T76" fmla="*/ 64 w 395"/>
                <a:gd name="T77" fmla="*/ 87 h 316"/>
                <a:gd name="T78" fmla="*/ 28 w 395"/>
                <a:gd name="T79" fmla="*/ 112 h 316"/>
                <a:gd name="T80" fmla="*/ 36 w 395"/>
                <a:gd name="T81" fmla="*/ 141 h 316"/>
                <a:gd name="T82" fmla="*/ 34 w 395"/>
                <a:gd name="T83" fmla="*/ 149 h 316"/>
                <a:gd name="T84" fmla="*/ 17 w 395"/>
                <a:gd name="T85" fmla="*/ 179 h 316"/>
                <a:gd name="T86" fmla="*/ 14 w 395"/>
                <a:gd name="T87" fmla="*/ 197 h 316"/>
                <a:gd name="T88" fmla="*/ 15 w 395"/>
                <a:gd name="T89" fmla="*/ 241 h 316"/>
                <a:gd name="T90" fmla="*/ 37 w 395"/>
                <a:gd name="T91" fmla="*/ 272 h 316"/>
                <a:gd name="T92" fmla="*/ 76 w 395"/>
                <a:gd name="T93" fmla="*/ 23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5" h="316">
                  <a:moveTo>
                    <a:pt x="76" y="237"/>
                  </a:moveTo>
                  <a:cubicBezTo>
                    <a:pt x="78" y="238"/>
                    <a:pt x="81" y="242"/>
                    <a:pt x="88" y="242"/>
                  </a:cubicBezTo>
                  <a:cubicBezTo>
                    <a:pt x="87" y="243"/>
                    <a:pt x="87" y="245"/>
                    <a:pt x="87" y="246"/>
                  </a:cubicBezTo>
                  <a:cubicBezTo>
                    <a:pt x="87" y="252"/>
                    <a:pt x="93" y="257"/>
                    <a:pt x="101" y="257"/>
                  </a:cubicBezTo>
                  <a:cubicBezTo>
                    <a:pt x="102" y="257"/>
                    <a:pt x="103" y="257"/>
                    <a:pt x="103" y="257"/>
                  </a:cubicBezTo>
                  <a:cubicBezTo>
                    <a:pt x="105" y="259"/>
                    <a:pt x="104" y="264"/>
                    <a:pt x="104" y="268"/>
                  </a:cubicBezTo>
                  <a:cubicBezTo>
                    <a:pt x="104" y="271"/>
                    <a:pt x="105" y="273"/>
                    <a:pt x="107" y="274"/>
                  </a:cubicBezTo>
                  <a:cubicBezTo>
                    <a:pt x="106" y="276"/>
                    <a:pt x="105" y="278"/>
                    <a:pt x="105" y="279"/>
                  </a:cubicBezTo>
                  <a:cubicBezTo>
                    <a:pt x="105" y="283"/>
                    <a:pt x="107" y="286"/>
                    <a:pt x="111" y="288"/>
                  </a:cubicBezTo>
                  <a:cubicBezTo>
                    <a:pt x="109" y="289"/>
                    <a:pt x="108" y="291"/>
                    <a:pt x="108" y="294"/>
                  </a:cubicBezTo>
                  <a:cubicBezTo>
                    <a:pt x="108" y="296"/>
                    <a:pt x="109" y="298"/>
                    <a:pt x="110" y="299"/>
                  </a:cubicBezTo>
                  <a:cubicBezTo>
                    <a:pt x="109" y="301"/>
                    <a:pt x="109" y="303"/>
                    <a:pt x="109" y="305"/>
                  </a:cubicBezTo>
                  <a:cubicBezTo>
                    <a:pt x="109" y="310"/>
                    <a:pt x="113" y="315"/>
                    <a:pt x="118" y="315"/>
                  </a:cubicBezTo>
                  <a:cubicBezTo>
                    <a:pt x="120" y="315"/>
                    <a:pt x="121" y="314"/>
                    <a:pt x="122" y="314"/>
                  </a:cubicBezTo>
                  <a:cubicBezTo>
                    <a:pt x="123" y="315"/>
                    <a:pt x="125" y="316"/>
                    <a:pt x="128" y="316"/>
                  </a:cubicBezTo>
                  <a:cubicBezTo>
                    <a:pt x="131" y="316"/>
                    <a:pt x="134" y="314"/>
                    <a:pt x="134" y="312"/>
                  </a:cubicBezTo>
                  <a:cubicBezTo>
                    <a:pt x="134" y="311"/>
                    <a:pt x="133" y="310"/>
                    <a:pt x="133" y="309"/>
                  </a:cubicBezTo>
                  <a:cubicBezTo>
                    <a:pt x="137" y="308"/>
                    <a:pt x="140" y="305"/>
                    <a:pt x="140" y="301"/>
                  </a:cubicBezTo>
                  <a:cubicBezTo>
                    <a:pt x="140" y="299"/>
                    <a:pt x="139" y="297"/>
                    <a:pt x="137" y="296"/>
                  </a:cubicBezTo>
                  <a:cubicBezTo>
                    <a:pt x="138" y="296"/>
                    <a:pt x="138" y="295"/>
                    <a:pt x="138" y="294"/>
                  </a:cubicBezTo>
                  <a:cubicBezTo>
                    <a:pt x="138" y="292"/>
                    <a:pt x="137" y="290"/>
                    <a:pt x="135" y="288"/>
                  </a:cubicBezTo>
                  <a:cubicBezTo>
                    <a:pt x="136" y="287"/>
                    <a:pt x="137" y="285"/>
                    <a:pt x="137" y="283"/>
                  </a:cubicBezTo>
                  <a:cubicBezTo>
                    <a:pt x="137" y="279"/>
                    <a:pt x="133" y="276"/>
                    <a:pt x="128" y="276"/>
                  </a:cubicBezTo>
                  <a:cubicBezTo>
                    <a:pt x="129" y="274"/>
                    <a:pt x="130" y="272"/>
                    <a:pt x="130" y="270"/>
                  </a:cubicBezTo>
                  <a:cubicBezTo>
                    <a:pt x="130" y="267"/>
                    <a:pt x="129" y="264"/>
                    <a:pt x="127" y="262"/>
                  </a:cubicBezTo>
                  <a:cubicBezTo>
                    <a:pt x="128" y="261"/>
                    <a:pt x="129" y="259"/>
                    <a:pt x="129" y="258"/>
                  </a:cubicBezTo>
                  <a:cubicBezTo>
                    <a:pt x="129" y="256"/>
                    <a:pt x="128" y="254"/>
                    <a:pt x="127" y="253"/>
                  </a:cubicBezTo>
                  <a:cubicBezTo>
                    <a:pt x="128" y="251"/>
                    <a:pt x="129" y="249"/>
                    <a:pt x="129" y="246"/>
                  </a:cubicBezTo>
                  <a:cubicBezTo>
                    <a:pt x="129" y="245"/>
                    <a:pt x="129" y="245"/>
                    <a:pt x="129" y="244"/>
                  </a:cubicBezTo>
                  <a:cubicBezTo>
                    <a:pt x="129" y="244"/>
                    <a:pt x="130" y="243"/>
                    <a:pt x="130" y="243"/>
                  </a:cubicBezTo>
                  <a:cubicBezTo>
                    <a:pt x="136" y="242"/>
                    <a:pt x="141" y="237"/>
                    <a:pt x="141" y="230"/>
                  </a:cubicBezTo>
                  <a:cubicBezTo>
                    <a:pt x="141" y="226"/>
                    <a:pt x="139" y="223"/>
                    <a:pt x="137" y="220"/>
                  </a:cubicBezTo>
                  <a:cubicBezTo>
                    <a:pt x="141" y="217"/>
                    <a:pt x="144" y="211"/>
                    <a:pt x="145" y="206"/>
                  </a:cubicBezTo>
                  <a:cubicBezTo>
                    <a:pt x="145" y="206"/>
                    <a:pt x="145" y="206"/>
                    <a:pt x="145" y="206"/>
                  </a:cubicBezTo>
                  <a:cubicBezTo>
                    <a:pt x="158" y="206"/>
                    <a:pt x="170" y="194"/>
                    <a:pt x="170" y="181"/>
                  </a:cubicBezTo>
                  <a:cubicBezTo>
                    <a:pt x="170" y="180"/>
                    <a:pt x="170" y="179"/>
                    <a:pt x="169" y="178"/>
                  </a:cubicBezTo>
                  <a:cubicBezTo>
                    <a:pt x="182" y="177"/>
                    <a:pt x="193" y="166"/>
                    <a:pt x="193" y="152"/>
                  </a:cubicBezTo>
                  <a:cubicBezTo>
                    <a:pt x="193" y="152"/>
                    <a:pt x="193" y="152"/>
                    <a:pt x="193" y="152"/>
                  </a:cubicBezTo>
                  <a:cubicBezTo>
                    <a:pt x="193" y="152"/>
                    <a:pt x="193" y="152"/>
                    <a:pt x="193" y="152"/>
                  </a:cubicBezTo>
                  <a:cubicBezTo>
                    <a:pt x="196" y="158"/>
                    <a:pt x="202" y="161"/>
                    <a:pt x="209" y="161"/>
                  </a:cubicBezTo>
                  <a:cubicBezTo>
                    <a:pt x="211" y="161"/>
                    <a:pt x="213" y="161"/>
                    <a:pt x="216" y="160"/>
                  </a:cubicBezTo>
                  <a:cubicBezTo>
                    <a:pt x="219" y="165"/>
                    <a:pt x="225" y="168"/>
                    <a:pt x="231" y="168"/>
                  </a:cubicBezTo>
                  <a:cubicBezTo>
                    <a:pt x="238" y="168"/>
                    <a:pt x="244" y="165"/>
                    <a:pt x="247" y="160"/>
                  </a:cubicBezTo>
                  <a:cubicBezTo>
                    <a:pt x="251" y="163"/>
                    <a:pt x="256" y="165"/>
                    <a:pt x="261" y="165"/>
                  </a:cubicBezTo>
                  <a:cubicBezTo>
                    <a:pt x="269" y="165"/>
                    <a:pt x="277" y="160"/>
                    <a:pt x="280" y="152"/>
                  </a:cubicBezTo>
                  <a:cubicBezTo>
                    <a:pt x="284" y="159"/>
                    <a:pt x="292" y="163"/>
                    <a:pt x="300" y="163"/>
                  </a:cubicBezTo>
                  <a:cubicBezTo>
                    <a:pt x="309" y="163"/>
                    <a:pt x="316" y="158"/>
                    <a:pt x="320" y="151"/>
                  </a:cubicBezTo>
                  <a:cubicBezTo>
                    <a:pt x="324" y="152"/>
                    <a:pt x="327" y="152"/>
                    <a:pt x="330" y="152"/>
                  </a:cubicBezTo>
                  <a:cubicBezTo>
                    <a:pt x="338" y="152"/>
                    <a:pt x="344" y="150"/>
                    <a:pt x="350" y="145"/>
                  </a:cubicBezTo>
                  <a:cubicBezTo>
                    <a:pt x="354" y="149"/>
                    <a:pt x="359" y="152"/>
                    <a:pt x="365" y="152"/>
                  </a:cubicBezTo>
                  <a:cubicBezTo>
                    <a:pt x="378" y="152"/>
                    <a:pt x="388" y="142"/>
                    <a:pt x="388" y="130"/>
                  </a:cubicBezTo>
                  <a:cubicBezTo>
                    <a:pt x="388" y="125"/>
                    <a:pt x="386" y="121"/>
                    <a:pt x="384" y="118"/>
                  </a:cubicBezTo>
                  <a:cubicBezTo>
                    <a:pt x="385" y="116"/>
                    <a:pt x="385" y="113"/>
                    <a:pt x="385" y="111"/>
                  </a:cubicBezTo>
                  <a:cubicBezTo>
                    <a:pt x="391" y="107"/>
                    <a:pt x="395" y="100"/>
                    <a:pt x="395" y="92"/>
                  </a:cubicBezTo>
                  <a:cubicBezTo>
                    <a:pt x="395" y="81"/>
                    <a:pt x="386" y="72"/>
                    <a:pt x="375" y="70"/>
                  </a:cubicBezTo>
                  <a:cubicBezTo>
                    <a:pt x="375" y="69"/>
                    <a:pt x="376" y="67"/>
                    <a:pt x="376" y="66"/>
                  </a:cubicBezTo>
                  <a:cubicBezTo>
                    <a:pt x="376" y="61"/>
                    <a:pt x="374" y="57"/>
                    <a:pt x="371" y="53"/>
                  </a:cubicBezTo>
                  <a:cubicBezTo>
                    <a:pt x="368" y="45"/>
                    <a:pt x="360" y="38"/>
                    <a:pt x="350" y="38"/>
                  </a:cubicBezTo>
                  <a:cubicBezTo>
                    <a:pt x="349" y="38"/>
                    <a:pt x="348" y="38"/>
                    <a:pt x="347" y="38"/>
                  </a:cubicBezTo>
                  <a:cubicBezTo>
                    <a:pt x="344" y="29"/>
                    <a:pt x="336" y="22"/>
                    <a:pt x="326" y="22"/>
                  </a:cubicBezTo>
                  <a:cubicBezTo>
                    <a:pt x="320" y="22"/>
                    <a:pt x="315" y="24"/>
                    <a:pt x="311" y="28"/>
                  </a:cubicBezTo>
                  <a:cubicBezTo>
                    <a:pt x="311" y="26"/>
                    <a:pt x="311" y="25"/>
                    <a:pt x="311" y="23"/>
                  </a:cubicBezTo>
                  <a:cubicBezTo>
                    <a:pt x="311" y="11"/>
                    <a:pt x="301" y="0"/>
                    <a:pt x="288" y="0"/>
                  </a:cubicBezTo>
                  <a:cubicBezTo>
                    <a:pt x="277" y="0"/>
                    <a:pt x="268" y="8"/>
                    <a:pt x="265" y="18"/>
                  </a:cubicBezTo>
                  <a:cubicBezTo>
                    <a:pt x="261" y="14"/>
                    <a:pt x="256" y="12"/>
                    <a:pt x="250" y="12"/>
                  </a:cubicBezTo>
                  <a:cubicBezTo>
                    <a:pt x="241" y="12"/>
                    <a:pt x="233" y="18"/>
                    <a:pt x="230" y="27"/>
                  </a:cubicBezTo>
                  <a:cubicBezTo>
                    <a:pt x="229" y="26"/>
                    <a:pt x="227" y="26"/>
                    <a:pt x="226" y="26"/>
                  </a:cubicBezTo>
                  <a:cubicBezTo>
                    <a:pt x="221" y="20"/>
                    <a:pt x="214" y="16"/>
                    <a:pt x="205" y="16"/>
                  </a:cubicBezTo>
                  <a:cubicBezTo>
                    <a:pt x="195" y="16"/>
                    <a:pt x="187" y="21"/>
                    <a:pt x="182" y="29"/>
                  </a:cubicBezTo>
                  <a:cubicBezTo>
                    <a:pt x="178" y="26"/>
                    <a:pt x="172" y="24"/>
                    <a:pt x="167" y="24"/>
                  </a:cubicBezTo>
                  <a:cubicBezTo>
                    <a:pt x="157" y="24"/>
                    <a:pt x="149" y="29"/>
                    <a:pt x="144" y="36"/>
                  </a:cubicBezTo>
                  <a:cubicBezTo>
                    <a:pt x="140" y="31"/>
                    <a:pt x="134" y="29"/>
                    <a:pt x="127" y="29"/>
                  </a:cubicBezTo>
                  <a:cubicBezTo>
                    <a:pt x="114" y="29"/>
                    <a:pt x="103" y="39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2" y="53"/>
                    <a:pt x="100" y="53"/>
                    <a:pt x="98" y="53"/>
                  </a:cubicBezTo>
                  <a:cubicBezTo>
                    <a:pt x="96" y="53"/>
                    <a:pt x="94" y="53"/>
                    <a:pt x="92" y="55"/>
                  </a:cubicBezTo>
                  <a:cubicBezTo>
                    <a:pt x="76" y="55"/>
                    <a:pt x="64" y="67"/>
                    <a:pt x="64" y="83"/>
                  </a:cubicBezTo>
                  <a:cubicBezTo>
                    <a:pt x="64" y="84"/>
                    <a:pt x="64" y="86"/>
                    <a:pt x="64" y="87"/>
                  </a:cubicBezTo>
                  <a:cubicBezTo>
                    <a:pt x="61" y="86"/>
                    <a:pt x="58" y="86"/>
                    <a:pt x="55" y="86"/>
                  </a:cubicBezTo>
                  <a:cubicBezTo>
                    <a:pt x="40" y="86"/>
                    <a:pt x="28" y="98"/>
                    <a:pt x="28" y="112"/>
                  </a:cubicBezTo>
                  <a:cubicBezTo>
                    <a:pt x="28" y="119"/>
                    <a:pt x="31" y="125"/>
                    <a:pt x="34" y="129"/>
                  </a:cubicBezTo>
                  <a:cubicBezTo>
                    <a:pt x="33" y="134"/>
                    <a:pt x="34" y="139"/>
                    <a:pt x="36" y="141"/>
                  </a:cubicBezTo>
                  <a:cubicBezTo>
                    <a:pt x="38" y="144"/>
                    <a:pt x="40" y="147"/>
                    <a:pt x="42" y="150"/>
                  </a:cubicBezTo>
                  <a:cubicBezTo>
                    <a:pt x="39" y="149"/>
                    <a:pt x="37" y="149"/>
                    <a:pt x="34" y="149"/>
                  </a:cubicBezTo>
                  <a:cubicBezTo>
                    <a:pt x="23" y="149"/>
                    <a:pt x="14" y="157"/>
                    <a:pt x="14" y="168"/>
                  </a:cubicBezTo>
                  <a:cubicBezTo>
                    <a:pt x="14" y="172"/>
                    <a:pt x="15" y="176"/>
                    <a:pt x="17" y="179"/>
                  </a:cubicBezTo>
                  <a:cubicBezTo>
                    <a:pt x="12" y="185"/>
                    <a:pt x="10" y="193"/>
                    <a:pt x="13" y="196"/>
                  </a:cubicBezTo>
                  <a:cubicBezTo>
                    <a:pt x="14" y="197"/>
                    <a:pt x="14" y="197"/>
                    <a:pt x="14" y="197"/>
                  </a:cubicBezTo>
                  <a:cubicBezTo>
                    <a:pt x="6" y="201"/>
                    <a:pt x="0" y="209"/>
                    <a:pt x="0" y="219"/>
                  </a:cubicBezTo>
                  <a:cubicBezTo>
                    <a:pt x="0" y="229"/>
                    <a:pt x="6" y="237"/>
                    <a:pt x="15" y="241"/>
                  </a:cubicBezTo>
                  <a:cubicBezTo>
                    <a:pt x="14" y="243"/>
                    <a:pt x="14" y="246"/>
                    <a:pt x="14" y="249"/>
                  </a:cubicBezTo>
                  <a:cubicBezTo>
                    <a:pt x="14" y="262"/>
                    <a:pt x="24" y="272"/>
                    <a:pt x="37" y="272"/>
                  </a:cubicBezTo>
                  <a:cubicBezTo>
                    <a:pt x="47" y="272"/>
                    <a:pt x="55" y="266"/>
                    <a:pt x="59" y="258"/>
                  </a:cubicBezTo>
                  <a:cubicBezTo>
                    <a:pt x="72" y="253"/>
                    <a:pt x="76" y="237"/>
                    <a:pt x="76" y="237"/>
                  </a:cubicBezTo>
                  <a:close/>
                </a:path>
              </a:pathLst>
            </a:custGeom>
            <a:solidFill>
              <a:srgbClr val="3F434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6" name="ïṧļîḓé"/>
            <p:cNvSpPr/>
            <p:nvPr/>
          </p:nvSpPr>
          <p:spPr bwMode="auto">
            <a:xfrm>
              <a:off x="2837111" y="4684568"/>
              <a:ext cx="268848" cy="115221"/>
            </a:xfrm>
            <a:custGeom>
              <a:avLst/>
              <a:gdLst>
                <a:gd name="T0" fmla="*/ 82 w 82"/>
                <a:gd name="T1" fmla="*/ 0 h 35"/>
                <a:gd name="T2" fmla="*/ 74 w 82"/>
                <a:gd name="T3" fmla="*/ 17 h 35"/>
                <a:gd name="T4" fmla="*/ 19 w 82"/>
                <a:gd name="T5" fmla="*/ 29 h 35"/>
                <a:gd name="T6" fmla="*/ 3 w 82"/>
                <a:gd name="T7" fmla="*/ 3 h 35"/>
                <a:gd name="T8" fmla="*/ 5 w 82"/>
                <a:gd name="T9" fmla="*/ 3 h 35"/>
                <a:gd name="T10" fmla="*/ 82 w 82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35">
                  <a:moveTo>
                    <a:pt x="82" y="0"/>
                  </a:moveTo>
                  <a:cubicBezTo>
                    <a:pt x="82" y="6"/>
                    <a:pt x="79" y="12"/>
                    <a:pt x="74" y="17"/>
                  </a:cubicBezTo>
                  <a:cubicBezTo>
                    <a:pt x="61" y="30"/>
                    <a:pt x="37" y="35"/>
                    <a:pt x="19" y="29"/>
                  </a:cubicBezTo>
                  <a:cubicBezTo>
                    <a:pt x="6" y="23"/>
                    <a:pt x="0" y="1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8" y="7"/>
                    <a:pt x="57" y="6"/>
                    <a:pt x="82" y="0"/>
                  </a:cubicBezTo>
                  <a:close/>
                </a:path>
              </a:pathLst>
            </a:custGeom>
            <a:solidFill>
              <a:srgbClr val="6507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7" name="íṥlîḋê"/>
            <p:cNvSpPr/>
            <p:nvPr/>
          </p:nvSpPr>
          <p:spPr bwMode="auto">
            <a:xfrm>
              <a:off x="2837111" y="5463177"/>
              <a:ext cx="1222032" cy="176321"/>
            </a:xfrm>
            <a:custGeom>
              <a:avLst/>
              <a:gdLst>
                <a:gd name="T0" fmla="*/ 693 w 700"/>
                <a:gd name="T1" fmla="*/ 54 h 101"/>
                <a:gd name="T2" fmla="*/ 700 w 700"/>
                <a:gd name="T3" fmla="*/ 26 h 101"/>
                <a:gd name="T4" fmla="*/ 424 w 700"/>
                <a:gd name="T5" fmla="*/ 0 h 101"/>
                <a:gd name="T6" fmla="*/ 0 w 700"/>
                <a:gd name="T7" fmla="*/ 60 h 101"/>
                <a:gd name="T8" fmla="*/ 188 w 700"/>
                <a:gd name="T9" fmla="*/ 94 h 101"/>
                <a:gd name="T10" fmla="*/ 331 w 700"/>
                <a:gd name="T11" fmla="*/ 101 h 101"/>
                <a:gd name="T12" fmla="*/ 693 w 700"/>
                <a:gd name="T13" fmla="*/ 5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0" h="101">
                  <a:moveTo>
                    <a:pt x="693" y="54"/>
                  </a:moveTo>
                  <a:lnTo>
                    <a:pt x="700" y="26"/>
                  </a:lnTo>
                  <a:lnTo>
                    <a:pt x="424" y="0"/>
                  </a:lnTo>
                  <a:lnTo>
                    <a:pt x="0" y="60"/>
                  </a:lnTo>
                  <a:lnTo>
                    <a:pt x="188" y="94"/>
                  </a:lnTo>
                  <a:lnTo>
                    <a:pt x="331" y="101"/>
                  </a:lnTo>
                  <a:lnTo>
                    <a:pt x="693" y="54"/>
                  </a:lnTo>
                  <a:close/>
                </a:path>
              </a:pathLst>
            </a:custGeom>
            <a:solidFill>
              <a:srgbClr val="B6B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8" name="íṩlîďe"/>
            <p:cNvSpPr/>
            <p:nvPr/>
          </p:nvSpPr>
          <p:spPr bwMode="auto">
            <a:xfrm>
              <a:off x="3149599" y="5473651"/>
              <a:ext cx="565625" cy="104747"/>
            </a:xfrm>
            <a:custGeom>
              <a:avLst/>
              <a:gdLst>
                <a:gd name="T0" fmla="*/ 324 w 324"/>
                <a:gd name="T1" fmla="*/ 15 h 60"/>
                <a:gd name="T2" fmla="*/ 313 w 324"/>
                <a:gd name="T3" fmla="*/ 0 h 60"/>
                <a:gd name="T4" fmla="*/ 0 w 324"/>
                <a:gd name="T5" fmla="*/ 43 h 60"/>
                <a:gd name="T6" fmla="*/ 197 w 324"/>
                <a:gd name="T7" fmla="*/ 60 h 60"/>
                <a:gd name="T8" fmla="*/ 324 w 324"/>
                <a:gd name="T9" fmla="*/ 1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60">
                  <a:moveTo>
                    <a:pt x="324" y="15"/>
                  </a:moveTo>
                  <a:lnTo>
                    <a:pt x="313" y="0"/>
                  </a:lnTo>
                  <a:lnTo>
                    <a:pt x="0" y="43"/>
                  </a:lnTo>
                  <a:lnTo>
                    <a:pt x="197" y="60"/>
                  </a:lnTo>
                  <a:lnTo>
                    <a:pt x="324" y="15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9" name="iṣ1iḍè"/>
            <p:cNvSpPr/>
            <p:nvPr/>
          </p:nvSpPr>
          <p:spPr bwMode="auto">
            <a:xfrm>
              <a:off x="3411466" y="5508566"/>
              <a:ext cx="647677" cy="157120"/>
            </a:xfrm>
            <a:custGeom>
              <a:avLst/>
              <a:gdLst>
                <a:gd name="T0" fmla="*/ 364 w 371"/>
                <a:gd name="T1" fmla="*/ 30 h 90"/>
                <a:gd name="T2" fmla="*/ 0 w 371"/>
                <a:gd name="T3" fmla="*/ 90 h 90"/>
                <a:gd name="T4" fmla="*/ 5 w 371"/>
                <a:gd name="T5" fmla="*/ 60 h 90"/>
                <a:gd name="T6" fmla="*/ 371 w 371"/>
                <a:gd name="T7" fmla="*/ 0 h 90"/>
                <a:gd name="T8" fmla="*/ 364 w 371"/>
                <a:gd name="T9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0">
                  <a:moveTo>
                    <a:pt x="364" y="30"/>
                  </a:moveTo>
                  <a:lnTo>
                    <a:pt x="0" y="90"/>
                  </a:lnTo>
                  <a:lnTo>
                    <a:pt x="5" y="60"/>
                  </a:lnTo>
                  <a:lnTo>
                    <a:pt x="371" y="0"/>
                  </a:lnTo>
                  <a:lnTo>
                    <a:pt x="364" y="30"/>
                  </a:lnTo>
                  <a:close/>
                </a:path>
              </a:pathLst>
            </a:custGeom>
            <a:solidFill>
              <a:srgbClr val="757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0" name="iSľïḍê"/>
            <p:cNvSpPr/>
            <p:nvPr/>
          </p:nvSpPr>
          <p:spPr bwMode="auto">
            <a:xfrm>
              <a:off x="3469072" y="5503327"/>
              <a:ext cx="560390" cy="130932"/>
            </a:xfrm>
            <a:custGeom>
              <a:avLst/>
              <a:gdLst>
                <a:gd name="T0" fmla="*/ 0 w 171"/>
                <a:gd name="T1" fmla="*/ 40 h 40"/>
                <a:gd name="T2" fmla="*/ 2 w 171"/>
                <a:gd name="T3" fmla="*/ 24 h 40"/>
                <a:gd name="T4" fmla="*/ 166 w 171"/>
                <a:gd name="T5" fmla="*/ 0 h 40"/>
                <a:gd name="T6" fmla="*/ 165 w 171"/>
                <a:gd name="T7" fmla="*/ 13 h 40"/>
                <a:gd name="T8" fmla="*/ 0 w 17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40">
                  <a:moveTo>
                    <a:pt x="0" y="40"/>
                  </a:moveTo>
                  <a:cubicBezTo>
                    <a:pt x="2" y="24"/>
                    <a:pt x="2" y="24"/>
                    <a:pt x="2" y="24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1" y="0"/>
                    <a:pt x="170" y="12"/>
                    <a:pt x="165" y="13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1" name="ïŝḷidè"/>
            <p:cNvSpPr/>
            <p:nvPr/>
          </p:nvSpPr>
          <p:spPr bwMode="auto">
            <a:xfrm>
              <a:off x="3469072" y="5581888"/>
              <a:ext cx="20949" cy="52373"/>
            </a:xfrm>
            <a:custGeom>
              <a:avLst/>
              <a:gdLst>
                <a:gd name="T0" fmla="*/ 2 w 6"/>
                <a:gd name="T1" fmla="*/ 0 h 16"/>
                <a:gd name="T2" fmla="*/ 5 w 6"/>
                <a:gd name="T3" fmla="*/ 9 h 16"/>
                <a:gd name="T4" fmla="*/ 0 w 6"/>
                <a:gd name="T5" fmla="*/ 16 h 16"/>
                <a:gd name="T6" fmla="*/ 2 w 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2" y="0"/>
                    <a:pt x="6" y="2"/>
                    <a:pt x="5" y="9"/>
                  </a:cubicBezTo>
                  <a:cubicBezTo>
                    <a:pt x="5" y="16"/>
                    <a:pt x="1" y="16"/>
                    <a:pt x="0" y="16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2" name="îSļíḋé"/>
            <p:cNvSpPr/>
            <p:nvPr/>
          </p:nvSpPr>
          <p:spPr bwMode="auto">
            <a:xfrm>
              <a:off x="3388768" y="4874854"/>
              <a:ext cx="913034" cy="734965"/>
            </a:xfrm>
            <a:custGeom>
              <a:avLst/>
              <a:gdLst>
                <a:gd name="T0" fmla="*/ 0 w 523"/>
                <a:gd name="T1" fmla="*/ 406 h 421"/>
                <a:gd name="T2" fmla="*/ 125 w 523"/>
                <a:gd name="T3" fmla="*/ 62 h 421"/>
                <a:gd name="T4" fmla="*/ 506 w 523"/>
                <a:gd name="T5" fmla="*/ 0 h 421"/>
                <a:gd name="T6" fmla="*/ 523 w 523"/>
                <a:gd name="T7" fmla="*/ 13 h 421"/>
                <a:gd name="T8" fmla="*/ 399 w 523"/>
                <a:gd name="T9" fmla="*/ 360 h 421"/>
                <a:gd name="T10" fmla="*/ 18 w 523"/>
                <a:gd name="T11" fmla="*/ 421 h 421"/>
                <a:gd name="T12" fmla="*/ 0 w 523"/>
                <a:gd name="T13" fmla="*/ 40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421">
                  <a:moveTo>
                    <a:pt x="0" y="406"/>
                  </a:moveTo>
                  <a:lnTo>
                    <a:pt x="125" y="62"/>
                  </a:lnTo>
                  <a:lnTo>
                    <a:pt x="506" y="0"/>
                  </a:lnTo>
                  <a:lnTo>
                    <a:pt x="523" y="13"/>
                  </a:lnTo>
                  <a:lnTo>
                    <a:pt x="399" y="360"/>
                  </a:lnTo>
                  <a:lnTo>
                    <a:pt x="18" y="421"/>
                  </a:lnTo>
                  <a:lnTo>
                    <a:pt x="0" y="406"/>
                  </a:lnTo>
                  <a:close/>
                </a:path>
              </a:pathLst>
            </a:custGeom>
            <a:solidFill>
              <a:srgbClr val="B6B8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3" name="iSḷîḋé"/>
            <p:cNvSpPr/>
            <p:nvPr/>
          </p:nvSpPr>
          <p:spPr bwMode="auto">
            <a:xfrm>
              <a:off x="2833617" y="5564430"/>
              <a:ext cx="586575" cy="101253"/>
            </a:xfrm>
            <a:custGeom>
              <a:avLst/>
              <a:gdLst>
                <a:gd name="T0" fmla="*/ 0 w 336"/>
                <a:gd name="T1" fmla="*/ 30 h 58"/>
                <a:gd name="T2" fmla="*/ 2 w 336"/>
                <a:gd name="T3" fmla="*/ 0 h 58"/>
                <a:gd name="T4" fmla="*/ 336 w 336"/>
                <a:gd name="T5" fmla="*/ 28 h 58"/>
                <a:gd name="T6" fmla="*/ 331 w 336"/>
                <a:gd name="T7" fmla="*/ 58 h 58"/>
                <a:gd name="T8" fmla="*/ 0 w 336"/>
                <a:gd name="T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58">
                  <a:moveTo>
                    <a:pt x="0" y="30"/>
                  </a:moveTo>
                  <a:lnTo>
                    <a:pt x="2" y="0"/>
                  </a:lnTo>
                  <a:lnTo>
                    <a:pt x="336" y="28"/>
                  </a:lnTo>
                  <a:lnTo>
                    <a:pt x="331" y="5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999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4" name="í$ļïḋe"/>
            <p:cNvSpPr/>
            <p:nvPr/>
          </p:nvSpPr>
          <p:spPr bwMode="auto">
            <a:xfrm>
              <a:off x="3388768" y="4983091"/>
              <a:ext cx="254882" cy="630222"/>
            </a:xfrm>
            <a:custGeom>
              <a:avLst/>
              <a:gdLst>
                <a:gd name="T0" fmla="*/ 0 w 78"/>
                <a:gd name="T1" fmla="*/ 184 h 193"/>
                <a:gd name="T2" fmla="*/ 10 w 78"/>
                <a:gd name="T3" fmla="*/ 193 h 193"/>
                <a:gd name="T4" fmla="*/ 78 w 78"/>
                <a:gd name="T5" fmla="*/ 8 h 193"/>
                <a:gd name="T6" fmla="*/ 67 w 78"/>
                <a:gd name="T7" fmla="*/ 0 h 193"/>
                <a:gd name="T8" fmla="*/ 0 w 78"/>
                <a:gd name="T9" fmla="*/ 18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93">
                  <a:moveTo>
                    <a:pt x="0" y="184"/>
                  </a:moveTo>
                  <a:cubicBezTo>
                    <a:pt x="0" y="185"/>
                    <a:pt x="10" y="193"/>
                    <a:pt x="10" y="193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C2C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5" name="ïṥliḍé"/>
            <p:cNvSpPr/>
            <p:nvPr/>
          </p:nvSpPr>
          <p:spPr bwMode="auto">
            <a:xfrm>
              <a:off x="3420192" y="4897548"/>
              <a:ext cx="881610" cy="715761"/>
            </a:xfrm>
            <a:custGeom>
              <a:avLst/>
              <a:gdLst>
                <a:gd name="T0" fmla="*/ 0 w 269"/>
                <a:gd name="T1" fmla="*/ 219 h 219"/>
                <a:gd name="T2" fmla="*/ 203 w 269"/>
                <a:gd name="T3" fmla="*/ 185 h 219"/>
                <a:gd name="T4" fmla="*/ 269 w 269"/>
                <a:gd name="T5" fmla="*/ 0 h 219"/>
                <a:gd name="T6" fmla="*/ 68 w 269"/>
                <a:gd name="T7" fmla="*/ 34 h 219"/>
                <a:gd name="T8" fmla="*/ 0 w 26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19">
                  <a:moveTo>
                    <a:pt x="0" y="219"/>
                  </a:moveTo>
                  <a:cubicBezTo>
                    <a:pt x="1" y="219"/>
                    <a:pt x="203" y="185"/>
                    <a:pt x="203" y="185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68" y="34"/>
                    <a:pt x="68" y="34"/>
                    <a:pt x="68" y="34"/>
                  </a:cubicBezTo>
                  <a:lnTo>
                    <a:pt x="0" y="21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6" name="iṥ1íḓé"/>
            <p:cNvSpPr/>
            <p:nvPr/>
          </p:nvSpPr>
          <p:spPr bwMode="auto">
            <a:xfrm>
              <a:off x="3420192" y="4939447"/>
              <a:ext cx="638948" cy="673862"/>
            </a:xfrm>
            <a:custGeom>
              <a:avLst/>
              <a:gdLst>
                <a:gd name="T0" fmla="*/ 61 w 195"/>
                <a:gd name="T1" fmla="*/ 196 h 206"/>
                <a:gd name="T2" fmla="*/ 194 w 195"/>
                <a:gd name="T3" fmla="*/ 5 h 206"/>
                <a:gd name="T4" fmla="*/ 195 w 195"/>
                <a:gd name="T5" fmla="*/ 0 h 206"/>
                <a:gd name="T6" fmla="*/ 68 w 195"/>
                <a:gd name="T7" fmla="*/ 21 h 206"/>
                <a:gd name="T8" fmla="*/ 0 w 195"/>
                <a:gd name="T9" fmla="*/ 206 h 206"/>
                <a:gd name="T10" fmla="*/ 61 w 195"/>
                <a:gd name="T11" fmla="*/ 19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206">
                  <a:moveTo>
                    <a:pt x="61" y="196"/>
                  </a:moveTo>
                  <a:cubicBezTo>
                    <a:pt x="125" y="164"/>
                    <a:pt x="178" y="93"/>
                    <a:pt x="194" y="5"/>
                  </a:cubicBezTo>
                  <a:cubicBezTo>
                    <a:pt x="195" y="3"/>
                    <a:pt x="195" y="1"/>
                    <a:pt x="195" y="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6"/>
                    <a:pt x="27" y="202"/>
                    <a:pt x="61" y="196"/>
                  </a:cubicBezTo>
                  <a:close/>
                </a:path>
              </a:pathLst>
            </a:custGeom>
            <a:solidFill>
              <a:srgbClr val="E4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7" name="iṩľïďê"/>
            <p:cNvSpPr/>
            <p:nvPr/>
          </p:nvSpPr>
          <p:spPr bwMode="auto">
            <a:xfrm>
              <a:off x="3116430" y="5211788"/>
              <a:ext cx="160610" cy="139661"/>
            </a:xfrm>
            <a:custGeom>
              <a:avLst/>
              <a:gdLst>
                <a:gd name="T0" fmla="*/ 0 w 49"/>
                <a:gd name="T1" fmla="*/ 43 h 43"/>
                <a:gd name="T2" fmla="*/ 32 w 49"/>
                <a:gd name="T3" fmla="*/ 28 h 43"/>
                <a:gd name="T4" fmla="*/ 43 w 49"/>
                <a:gd name="T5" fmla="*/ 3 h 43"/>
                <a:gd name="T6" fmla="*/ 2 w 49"/>
                <a:gd name="T7" fmla="*/ 21 h 43"/>
                <a:gd name="T8" fmla="*/ 0 w 4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0" y="43"/>
                  </a:moveTo>
                  <a:cubicBezTo>
                    <a:pt x="7" y="41"/>
                    <a:pt x="21" y="38"/>
                    <a:pt x="32" y="28"/>
                  </a:cubicBezTo>
                  <a:cubicBezTo>
                    <a:pt x="43" y="18"/>
                    <a:pt x="49" y="6"/>
                    <a:pt x="43" y="3"/>
                  </a:cubicBezTo>
                  <a:cubicBezTo>
                    <a:pt x="37" y="0"/>
                    <a:pt x="3" y="20"/>
                    <a:pt x="2" y="21"/>
                  </a:cubicBezTo>
                  <a:cubicBezTo>
                    <a:pt x="1" y="22"/>
                    <a:pt x="0" y="43"/>
                    <a:pt x="0" y="43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8" name="íṥlîdè"/>
            <p:cNvSpPr/>
            <p:nvPr/>
          </p:nvSpPr>
          <p:spPr bwMode="auto">
            <a:xfrm>
              <a:off x="2297668" y="4867869"/>
              <a:ext cx="1129506" cy="909544"/>
            </a:xfrm>
            <a:custGeom>
              <a:avLst/>
              <a:gdLst>
                <a:gd name="T0" fmla="*/ 61 w 345"/>
                <a:gd name="T1" fmla="*/ 8 h 278"/>
                <a:gd name="T2" fmla="*/ 10 w 345"/>
                <a:gd name="T3" fmla="*/ 42 h 278"/>
                <a:gd name="T4" fmla="*/ 30 w 345"/>
                <a:gd name="T5" fmla="*/ 255 h 278"/>
                <a:gd name="T6" fmla="*/ 210 w 345"/>
                <a:gd name="T7" fmla="*/ 182 h 278"/>
                <a:gd name="T8" fmla="*/ 299 w 345"/>
                <a:gd name="T9" fmla="*/ 158 h 278"/>
                <a:gd name="T10" fmla="*/ 336 w 345"/>
                <a:gd name="T11" fmla="*/ 183 h 278"/>
                <a:gd name="T12" fmla="*/ 297 w 345"/>
                <a:gd name="T13" fmla="*/ 128 h 278"/>
                <a:gd name="T14" fmla="*/ 201 w 345"/>
                <a:gd name="T15" fmla="*/ 144 h 278"/>
                <a:gd name="T16" fmla="*/ 69 w 345"/>
                <a:gd name="T17" fmla="*/ 190 h 278"/>
                <a:gd name="T18" fmla="*/ 84 w 345"/>
                <a:gd name="T19" fmla="*/ 43 h 278"/>
                <a:gd name="T20" fmla="*/ 61 w 345"/>
                <a:gd name="T21" fmla="*/ 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278">
                  <a:moveTo>
                    <a:pt x="61" y="8"/>
                  </a:moveTo>
                  <a:cubicBezTo>
                    <a:pt x="14" y="0"/>
                    <a:pt x="10" y="42"/>
                    <a:pt x="10" y="42"/>
                  </a:cubicBezTo>
                  <a:cubicBezTo>
                    <a:pt x="11" y="114"/>
                    <a:pt x="0" y="237"/>
                    <a:pt x="30" y="255"/>
                  </a:cubicBezTo>
                  <a:cubicBezTo>
                    <a:pt x="70" y="278"/>
                    <a:pt x="155" y="212"/>
                    <a:pt x="210" y="182"/>
                  </a:cubicBezTo>
                  <a:cubicBezTo>
                    <a:pt x="260" y="193"/>
                    <a:pt x="285" y="192"/>
                    <a:pt x="299" y="158"/>
                  </a:cubicBezTo>
                  <a:cubicBezTo>
                    <a:pt x="299" y="158"/>
                    <a:pt x="327" y="188"/>
                    <a:pt x="336" y="183"/>
                  </a:cubicBezTo>
                  <a:cubicBezTo>
                    <a:pt x="345" y="178"/>
                    <a:pt x="312" y="135"/>
                    <a:pt x="297" y="128"/>
                  </a:cubicBezTo>
                  <a:cubicBezTo>
                    <a:pt x="260" y="112"/>
                    <a:pt x="229" y="118"/>
                    <a:pt x="201" y="144"/>
                  </a:cubicBezTo>
                  <a:cubicBezTo>
                    <a:pt x="165" y="158"/>
                    <a:pt x="69" y="193"/>
                    <a:pt x="69" y="190"/>
                  </a:cubicBezTo>
                  <a:cubicBezTo>
                    <a:pt x="74" y="150"/>
                    <a:pt x="89" y="84"/>
                    <a:pt x="84" y="43"/>
                  </a:cubicBezTo>
                  <a:cubicBezTo>
                    <a:pt x="82" y="24"/>
                    <a:pt x="76" y="11"/>
                    <a:pt x="61" y="8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9" name="îṩḷîḑè"/>
            <p:cNvSpPr/>
            <p:nvPr/>
          </p:nvSpPr>
          <p:spPr bwMode="auto">
            <a:xfrm>
              <a:off x="2327346" y="5349701"/>
              <a:ext cx="1073645" cy="427713"/>
            </a:xfrm>
            <a:custGeom>
              <a:avLst/>
              <a:gdLst>
                <a:gd name="T0" fmla="*/ 0 w 328"/>
                <a:gd name="T1" fmla="*/ 28 h 131"/>
                <a:gd name="T2" fmla="*/ 21 w 328"/>
                <a:gd name="T3" fmla="*/ 108 h 131"/>
                <a:gd name="T4" fmla="*/ 201 w 328"/>
                <a:gd name="T5" fmla="*/ 35 h 131"/>
                <a:gd name="T6" fmla="*/ 290 w 328"/>
                <a:gd name="T7" fmla="*/ 11 h 131"/>
                <a:gd name="T8" fmla="*/ 327 w 328"/>
                <a:gd name="T9" fmla="*/ 36 h 131"/>
                <a:gd name="T10" fmla="*/ 328 w 328"/>
                <a:gd name="T11" fmla="*/ 35 h 131"/>
                <a:gd name="T12" fmla="*/ 320 w 328"/>
                <a:gd name="T13" fmla="*/ 31 h 131"/>
                <a:gd name="T14" fmla="*/ 283 w 328"/>
                <a:gd name="T15" fmla="*/ 0 h 131"/>
                <a:gd name="T16" fmla="*/ 285 w 328"/>
                <a:gd name="T17" fmla="*/ 7 h 131"/>
                <a:gd name="T18" fmla="*/ 241 w 328"/>
                <a:gd name="T19" fmla="*/ 34 h 131"/>
                <a:gd name="T20" fmla="*/ 192 w 328"/>
                <a:gd name="T21" fmla="*/ 24 h 131"/>
                <a:gd name="T22" fmla="*/ 30 w 328"/>
                <a:gd name="T23" fmla="*/ 90 h 131"/>
                <a:gd name="T24" fmla="*/ 14 w 328"/>
                <a:gd name="T25" fmla="*/ 26 h 131"/>
                <a:gd name="T26" fmla="*/ 0 w 328"/>
                <a:gd name="T27" fmla="*/ 2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8" h="131">
                  <a:moveTo>
                    <a:pt x="0" y="28"/>
                  </a:moveTo>
                  <a:cubicBezTo>
                    <a:pt x="1" y="67"/>
                    <a:pt x="7" y="100"/>
                    <a:pt x="21" y="108"/>
                  </a:cubicBezTo>
                  <a:cubicBezTo>
                    <a:pt x="61" y="131"/>
                    <a:pt x="146" y="65"/>
                    <a:pt x="201" y="35"/>
                  </a:cubicBezTo>
                  <a:cubicBezTo>
                    <a:pt x="251" y="46"/>
                    <a:pt x="276" y="45"/>
                    <a:pt x="290" y="11"/>
                  </a:cubicBezTo>
                  <a:cubicBezTo>
                    <a:pt x="290" y="11"/>
                    <a:pt x="318" y="41"/>
                    <a:pt x="327" y="36"/>
                  </a:cubicBezTo>
                  <a:cubicBezTo>
                    <a:pt x="328" y="36"/>
                    <a:pt x="328" y="36"/>
                    <a:pt x="328" y="35"/>
                  </a:cubicBezTo>
                  <a:cubicBezTo>
                    <a:pt x="326" y="35"/>
                    <a:pt x="323" y="33"/>
                    <a:pt x="320" y="31"/>
                  </a:cubicBezTo>
                  <a:cubicBezTo>
                    <a:pt x="313" y="26"/>
                    <a:pt x="283" y="0"/>
                    <a:pt x="283" y="0"/>
                  </a:cubicBezTo>
                  <a:cubicBezTo>
                    <a:pt x="285" y="7"/>
                    <a:pt x="285" y="7"/>
                    <a:pt x="285" y="7"/>
                  </a:cubicBezTo>
                  <a:cubicBezTo>
                    <a:pt x="285" y="7"/>
                    <a:pt x="261" y="34"/>
                    <a:pt x="241" y="34"/>
                  </a:cubicBezTo>
                  <a:cubicBezTo>
                    <a:pt x="222" y="34"/>
                    <a:pt x="192" y="24"/>
                    <a:pt x="192" y="24"/>
                  </a:cubicBezTo>
                  <a:cubicBezTo>
                    <a:pt x="192" y="24"/>
                    <a:pt x="45" y="99"/>
                    <a:pt x="30" y="90"/>
                  </a:cubicBezTo>
                  <a:cubicBezTo>
                    <a:pt x="14" y="81"/>
                    <a:pt x="15" y="28"/>
                    <a:pt x="14" y="26"/>
                  </a:cubicBezTo>
                  <a:cubicBezTo>
                    <a:pt x="14" y="26"/>
                    <a:pt x="8" y="27"/>
                    <a:pt x="0" y="28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0" name="íṧľîdè"/>
            <p:cNvSpPr/>
            <p:nvPr/>
          </p:nvSpPr>
          <p:spPr bwMode="auto">
            <a:xfrm>
              <a:off x="3863615" y="5552210"/>
              <a:ext cx="143152" cy="123951"/>
            </a:xfrm>
            <a:custGeom>
              <a:avLst/>
              <a:gdLst>
                <a:gd name="T0" fmla="*/ 0 w 44"/>
                <a:gd name="T1" fmla="*/ 38 h 38"/>
                <a:gd name="T2" fmla="*/ 29 w 44"/>
                <a:gd name="T3" fmla="*/ 25 h 38"/>
                <a:gd name="T4" fmla="*/ 39 w 44"/>
                <a:gd name="T5" fmla="*/ 3 h 38"/>
                <a:gd name="T6" fmla="*/ 2 w 44"/>
                <a:gd name="T7" fmla="*/ 19 h 38"/>
                <a:gd name="T8" fmla="*/ 0 w 4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8">
                  <a:moveTo>
                    <a:pt x="0" y="38"/>
                  </a:moveTo>
                  <a:cubicBezTo>
                    <a:pt x="7" y="36"/>
                    <a:pt x="19" y="33"/>
                    <a:pt x="29" y="25"/>
                  </a:cubicBezTo>
                  <a:cubicBezTo>
                    <a:pt x="39" y="16"/>
                    <a:pt x="44" y="6"/>
                    <a:pt x="39" y="3"/>
                  </a:cubicBezTo>
                  <a:cubicBezTo>
                    <a:pt x="33" y="0"/>
                    <a:pt x="3" y="18"/>
                    <a:pt x="2" y="19"/>
                  </a:cubicBezTo>
                  <a:cubicBezTo>
                    <a:pt x="1" y="20"/>
                    <a:pt x="0" y="38"/>
                    <a:pt x="0" y="38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1" name="iṡḷïḋê"/>
            <p:cNvSpPr/>
            <p:nvPr/>
          </p:nvSpPr>
          <p:spPr bwMode="auto">
            <a:xfrm>
              <a:off x="3606988" y="5440482"/>
              <a:ext cx="406763" cy="277577"/>
            </a:xfrm>
            <a:custGeom>
              <a:avLst/>
              <a:gdLst>
                <a:gd name="T0" fmla="*/ 105 w 124"/>
                <a:gd name="T1" fmla="*/ 52 h 85"/>
                <a:gd name="T2" fmla="*/ 109 w 124"/>
                <a:gd name="T3" fmla="*/ 45 h 85"/>
                <a:gd name="T4" fmla="*/ 109 w 124"/>
                <a:gd name="T5" fmla="*/ 45 h 85"/>
                <a:gd name="T6" fmla="*/ 119 w 124"/>
                <a:gd name="T7" fmla="*/ 19 h 85"/>
                <a:gd name="T8" fmla="*/ 119 w 124"/>
                <a:gd name="T9" fmla="*/ 3 h 85"/>
                <a:gd name="T10" fmla="*/ 106 w 124"/>
                <a:gd name="T11" fmla="*/ 12 h 85"/>
                <a:gd name="T12" fmla="*/ 100 w 124"/>
                <a:gd name="T13" fmla="*/ 25 h 85"/>
                <a:gd name="T14" fmla="*/ 102 w 124"/>
                <a:gd name="T15" fmla="*/ 7 h 85"/>
                <a:gd name="T16" fmla="*/ 94 w 124"/>
                <a:gd name="T17" fmla="*/ 1 h 85"/>
                <a:gd name="T18" fmla="*/ 88 w 124"/>
                <a:gd name="T19" fmla="*/ 9 h 85"/>
                <a:gd name="T20" fmla="*/ 83 w 124"/>
                <a:gd name="T21" fmla="*/ 26 h 85"/>
                <a:gd name="T22" fmla="*/ 82 w 124"/>
                <a:gd name="T23" fmla="*/ 26 h 85"/>
                <a:gd name="T24" fmla="*/ 82 w 124"/>
                <a:gd name="T25" fmla="*/ 10 h 85"/>
                <a:gd name="T26" fmla="*/ 76 w 124"/>
                <a:gd name="T27" fmla="*/ 6 h 85"/>
                <a:gd name="T28" fmla="*/ 69 w 124"/>
                <a:gd name="T29" fmla="*/ 19 h 85"/>
                <a:gd name="T30" fmla="*/ 65 w 124"/>
                <a:gd name="T31" fmla="*/ 29 h 85"/>
                <a:gd name="T32" fmla="*/ 65 w 124"/>
                <a:gd name="T33" fmla="*/ 29 h 85"/>
                <a:gd name="T34" fmla="*/ 66 w 124"/>
                <a:gd name="T35" fmla="*/ 12 h 85"/>
                <a:gd name="T36" fmla="*/ 58 w 124"/>
                <a:gd name="T37" fmla="*/ 13 h 85"/>
                <a:gd name="T38" fmla="*/ 48 w 124"/>
                <a:gd name="T39" fmla="*/ 35 h 85"/>
                <a:gd name="T40" fmla="*/ 29 w 124"/>
                <a:gd name="T41" fmla="*/ 54 h 85"/>
                <a:gd name="T42" fmla="*/ 7 w 124"/>
                <a:gd name="T43" fmla="*/ 58 h 85"/>
                <a:gd name="T44" fmla="*/ 9 w 124"/>
                <a:gd name="T45" fmla="*/ 71 h 85"/>
                <a:gd name="T46" fmla="*/ 56 w 124"/>
                <a:gd name="T47" fmla="*/ 84 h 85"/>
                <a:gd name="T48" fmla="*/ 105 w 124"/>
                <a:gd name="T49" fmla="*/ 5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85">
                  <a:moveTo>
                    <a:pt x="105" y="52"/>
                  </a:moveTo>
                  <a:cubicBezTo>
                    <a:pt x="107" y="51"/>
                    <a:pt x="108" y="48"/>
                    <a:pt x="109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9" y="45"/>
                    <a:pt x="119" y="25"/>
                    <a:pt x="119" y="19"/>
                  </a:cubicBezTo>
                  <a:cubicBezTo>
                    <a:pt x="120" y="13"/>
                    <a:pt x="124" y="6"/>
                    <a:pt x="119" y="3"/>
                  </a:cubicBezTo>
                  <a:cubicBezTo>
                    <a:pt x="114" y="0"/>
                    <a:pt x="109" y="8"/>
                    <a:pt x="106" y="12"/>
                  </a:cubicBezTo>
                  <a:cubicBezTo>
                    <a:pt x="104" y="16"/>
                    <a:pt x="100" y="25"/>
                    <a:pt x="100" y="25"/>
                  </a:cubicBezTo>
                  <a:cubicBezTo>
                    <a:pt x="100" y="25"/>
                    <a:pt x="102" y="13"/>
                    <a:pt x="102" y="7"/>
                  </a:cubicBezTo>
                  <a:cubicBezTo>
                    <a:pt x="101" y="2"/>
                    <a:pt x="97" y="0"/>
                    <a:pt x="94" y="1"/>
                  </a:cubicBezTo>
                  <a:cubicBezTo>
                    <a:pt x="92" y="1"/>
                    <a:pt x="89" y="5"/>
                    <a:pt x="88" y="9"/>
                  </a:cubicBezTo>
                  <a:cubicBezTo>
                    <a:pt x="87" y="11"/>
                    <a:pt x="85" y="20"/>
                    <a:pt x="83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21"/>
                    <a:pt x="83" y="13"/>
                    <a:pt x="82" y="10"/>
                  </a:cubicBezTo>
                  <a:cubicBezTo>
                    <a:pt x="80" y="6"/>
                    <a:pt x="81" y="3"/>
                    <a:pt x="76" y="6"/>
                  </a:cubicBezTo>
                  <a:cubicBezTo>
                    <a:pt x="71" y="8"/>
                    <a:pt x="70" y="15"/>
                    <a:pt x="69" y="19"/>
                  </a:cubicBezTo>
                  <a:cubicBezTo>
                    <a:pt x="68" y="21"/>
                    <a:pt x="66" y="26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5"/>
                    <a:pt x="69" y="15"/>
                    <a:pt x="66" y="12"/>
                  </a:cubicBezTo>
                  <a:cubicBezTo>
                    <a:pt x="64" y="9"/>
                    <a:pt x="61" y="10"/>
                    <a:pt x="58" y="13"/>
                  </a:cubicBezTo>
                  <a:cubicBezTo>
                    <a:pt x="55" y="17"/>
                    <a:pt x="49" y="34"/>
                    <a:pt x="48" y="35"/>
                  </a:cubicBezTo>
                  <a:cubicBezTo>
                    <a:pt x="43" y="39"/>
                    <a:pt x="29" y="54"/>
                    <a:pt x="29" y="54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58"/>
                    <a:pt x="0" y="62"/>
                    <a:pt x="9" y="71"/>
                  </a:cubicBezTo>
                  <a:cubicBezTo>
                    <a:pt x="18" y="80"/>
                    <a:pt x="27" y="85"/>
                    <a:pt x="56" y="84"/>
                  </a:cubicBezTo>
                  <a:cubicBezTo>
                    <a:pt x="85" y="82"/>
                    <a:pt x="105" y="52"/>
                    <a:pt x="105" y="52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2" name="íŝliḓê"/>
            <p:cNvSpPr/>
            <p:nvPr/>
          </p:nvSpPr>
          <p:spPr bwMode="auto">
            <a:xfrm>
              <a:off x="2749820" y="4171312"/>
              <a:ext cx="310746" cy="153626"/>
            </a:xfrm>
            <a:custGeom>
              <a:avLst/>
              <a:gdLst>
                <a:gd name="T0" fmla="*/ 0 w 95"/>
                <a:gd name="T1" fmla="*/ 47 h 47"/>
                <a:gd name="T2" fmla="*/ 84 w 95"/>
                <a:gd name="T3" fmla="*/ 25 h 47"/>
                <a:gd name="T4" fmla="*/ 0 w 95"/>
                <a:gd name="T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47">
                  <a:moveTo>
                    <a:pt x="0" y="47"/>
                  </a:moveTo>
                  <a:cubicBezTo>
                    <a:pt x="13" y="13"/>
                    <a:pt x="95" y="0"/>
                    <a:pt x="84" y="25"/>
                  </a:cubicBezTo>
                  <a:cubicBezTo>
                    <a:pt x="44" y="16"/>
                    <a:pt x="17" y="37"/>
                    <a:pt x="0" y="47"/>
                  </a:cubicBezTo>
                  <a:close/>
                </a:path>
              </a:pathLst>
            </a:custGeom>
            <a:solidFill>
              <a:srgbClr val="3F434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3" name="íślïḑé"/>
            <p:cNvSpPr/>
            <p:nvPr/>
          </p:nvSpPr>
          <p:spPr bwMode="auto">
            <a:xfrm>
              <a:off x="3116430" y="4148618"/>
              <a:ext cx="254882" cy="111728"/>
            </a:xfrm>
            <a:custGeom>
              <a:avLst/>
              <a:gdLst>
                <a:gd name="T0" fmla="*/ 78 w 78"/>
                <a:gd name="T1" fmla="*/ 23 h 34"/>
                <a:gd name="T2" fmla="*/ 19 w 78"/>
                <a:gd name="T3" fmla="*/ 34 h 34"/>
                <a:gd name="T4" fmla="*/ 78 w 78"/>
                <a:gd name="T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34">
                  <a:moveTo>
                    <a:pt x="78" y="23"/>
                  </a:moveTo>
                  <a:cubicBezTo>
                    <a:pt x="54" y="0"/>
                    <a:pt x="0" y="17"/>
                    <a:pt x="19" y="34"/>
                  </a:cubicBezTo>
                  <a:cubicBezTo>
                    <a:pt x="37" y="13"/>
                    <a:pt x="63" y="21"/>
                    <a:pt x="78" y="23"/>
                  </a:cubicBezTo>
                  <a:close/>
                </a:path>
              </a:pathLst>
            </a:custGeom>
            <a:solidFill>
              <a:srgbClr val="3F434D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4" name="îśľïḑê"/>
            <p:cNvSpPr/>
            <p:nvPr/>
          </p:nvSpPr>
          <p:spPr bwMode="auto">
            <a:xfrm>
              <a:off x="3603497" y="6646804"/>
              <a:ext cx="773373" cy="563883"/>
            </a:xfrm>
            <a:custGeom>
              <a:avLst/>
              <a:gdLst>
                <a:gd name="T0" fmla="*/ 102 w 236"/>
                <a:gd name="T1" fmla="*/ 42 h 172"/>
                <a:gd name="T2" fmla="*/ 207 w 236"/>
                <a:gd name="T3" fmla="*/ 0 h 172"/>
                <a:gd name="T4" fmla="*/ 236 w 236"/>
                <a:gd name="T5" fmla="*/ 18 h 172"/>
                <a:gd name="T6" fmla="*/ 218 w 236"/>
                <a:gd name="T7" fmla="*/ 30 h 172"/>
                <a:gd name="T8" fmla="*/ 49 w 236"/>
                <a:gd name="T9" fmla="*/ 172 h 172"/>
                <a:gd name="T10" fmla="*/ 20 w 236"/>
                <a:gd name="T11" fmla="*/ 126 h 172"/>
                <a:gd name="T12" fmla="*/ 6 w 236"/>
                <a:gd name="T13" fmla="*/ 93 h 172"/>
                <a:gd name="T14" fmla="*/ 0 w 236"/>
                <a:gd name="T15" fmla="*/ 84 h 172"/>
                <a:gd name="T16" fmla="*/ 75 w 236"/>
                <a:gd name="T17" fmla="*/ 26 h 172"/>
                <a:gd name="T18" fmla="*/ 92 w 236"/>
                <a:gd name="T19" fmla="*/ 41 h 172"/>
                <a:gd name="T20" fmla="*/ 102 w 236"/>
                <a:gd name="T21" fmla="*/ 4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172">
                  <a:moveTo>
                    <a:pt x="102" y="42"/>
                  </a:moveTo>
                  <a:cubicBezTo>
                    <a:pt x="132" y="26"/>
                    <a:pt x="190" y="1"/>
                    <a:pt x="207" y="0"/>
                  </a:cubicBezTo>
                  <a:cubicBezTo>
                    <a:pt x="223" y="0"/>
                    <a:pt x="233" y="7"/>
                    <a:pt x="236" y="18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49" y="172"/>
                    <a:pt x="49" y="172"/>
                    <a:pt x="49" y="172"/>
                  </a:cubicBezTo>
                  <a:cubicBezTo>
                    <a:pt x="35" y="160"/>
                    <a:pt x="20" y="127"/>
                    <a:pt x="20" y="126"/>
                  </a:cubicBezTo>
                  <a:cubicBezTo>
                    <a:pt x="20" y="126"/>
                    <a:pt x="11" y="99"/>
                    <a:pt x="6" y="93"/>
                  </a:cubicBezTo>
                  <a:cubicBezTo>
                    <a:pt x="1" y="86"/>
                    <a:pt x="0" y="84"/>
                    <a:pt x="0" y="84"/>
                  </a:cubicBezTo>
                  <a:cubicBezTo>
                    <a:pt x="2" y="72"/>
                    <a:pt x="27" y="26"/>
                    <a:pt x="75" y="26"/>
                  </a:cubicBezTo>
                  <a:cubicBezTo>
                    <a:pt x="77" y="26"/>
                    <a:pt x="81" y="39"/>
                    <a:pt x="92" y="41"/>
                  </a:cubicBezTo>
                  <a:cubicBezTo>
                    <a:pt x="95" y="41"/>
                    <a:pt x="99" y="42"/>
                    <a:pt x="102" y="42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5" name="ïṥḻïde"/>
            <p:cNvSpPr/>
            <p:nvPr/>
          </p:nvSpPr>
          <p:spPr bwMode="auto">
            <a:xfrm>
              <a:off x="3729190" y="6671244"/>
              <a:ext cx="658152" cy="539440"/>
            </a:xfrm>
            <a:custGeom>
              <a:avLst/>
              <a:gdLst>
                <a:gd name="T0" fmla="*/ 192 w 201"/>
                <a:gd name="T1" fmla="*/ 0 h 165"/>
                <a:gd name="T2" fmla="*/ 201 w 201"/>
                <a:gd name="T3" fmla="*/ 9 h 165"/>
                <a:gd name="T4" fmla="*/ 194 w 201"/>
                <a:gd name="T5" fmla="*/ 14 h 165"/>
                <a:gd name="T6" fmla="*/ 50 w 201"/>
                <a:gd name="T7" fmla="*/ 133 h 165"/>
                <a:gd name="T8" fmla="*/ 12 w 201"/>
                <a:gd name="T9" fmla="*/ 165 h 165"/>
                <a:gd name="T10" fmla="*/ 0 w 201"/>
                <a:gd name="T11" fmla="*/ 152 h 165"/>
                <a:gd name="T12" fmla="*/ 192 w 201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165">
                  <a:moveTo>
                    <a:pt x="192" y="0"/>
                  </a:moveTo>
                  <a:cubicBezTo>
                    <a:pt x="197" y="3"/>
                    <a:pt x="200" y="5"/>
                    <a:pt x="201" y="9"/>
                  </a:cubicBezTo>
                  <a:cubicBezTo>
                    <a:pt x="198" y="11"/>
                    <a:pt x="194" y="13"/>
                    <a:pt x="194" y="14"/>
                  </a:cubicBezTo>
                  <a:cubicBezTo>
                    <a:pt x="193" y="16"/>
                    <a:pt x="50" y="133"/>
                    <a:pt x="50" y="133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8" y="162"/>
                    <a:pt x="4" y="158"/>
                    <a:pt x="0" y="152"/>
                  </a:cubicBezTo>
                  <a:cubicBezTo>
                    <a:pt x="26" y="97"/>
                    <a:pt x="132" y="7"/>
                    <a:pt x="192" y="0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6" name="iśľïďé"/>
            <p:cNvSpPr/>
            <p:nvPr/>
          </p:nvSpPr>
          <p:spPr bwMode="auto">
            <a:xfrm>
              <a:off x="3692533" y="6627597"/>
              <a:ext cx="714016" cy="591814"/>
            </a:xfrm>
            <a:custGeom>
              <a:avLst/>
              <a:gdLst>
                <a:gd name="T0" fmla="*/ 212 w 218"/>
                <a:gd name="T1" fmla="*/ 22 h 181"/>
                <a:gd name="T2" fmla="*/ 24 w 218"/>
                <a:gd name="T3" fmla="*/ 179 h 181"/>
                <a:gd name="T4" fmla="*/ 212 w 218"/>
                <a:gd name="T5" fmla="*/ 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81">
                  <a:moveTo>
                    <a:pt x="212" y="22"/>
                  </a:moveTo>
                  <a:cubicBezTo>
                    <a:pt x="218" y="38"/>
                    <a:pt x="40" y="181"/>
                    <a:pt x="24" y="179"/>
                  </a:cubicBezTo>
                  <a:cubicBezTo>
                    <a:pt x="0" y="176"/>
                    <a:pt x="203" y="0"/>
                    <a:pt x="212" y="22"/>
                  </a:cubicBezTo>
                  <a:close/>
                </a:path>
              </a:pathLst>
            </a:custGeom>
            <a:solidFill>
              <a:srgbClr val="FCC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7" name="iṡlîdè"/>
            <p:cNvSpPr/>
            <p:nvPr/>
          </p:nvSpPr>
          <p:spPr bwMode="auto">
            <a:xfrm>
              <a:off x="2145787" y="7034360"/>
              <a:ext cx="766389" cy="460882"/>
            </a:xfrm>
            <a:custGeom>
              <a:avLst/>
              <a:gdLst>
                <a:gd name="T0" fmla="*/ 36 w 234"/>
                <a:gd name="T1" fmla="*/ 22 h 141"/>
                <a:gd name="T2" fmla="*/ 8 w 234"/>
                <a:gd name="T3" fmla="*/ 91 h 141"/>
                <a:gd name="T4" fmla="*/ 5 w 234"/>
                <a:gd name="T5" fmla="*/ 140 h 141"/>
                <a:gd name="T6" fmla="*/ 201 w 234"/>
                <a:gd name="T7" fmla="*/ 140 h 141"/>
                <a:gd name="T8" fmla="*/ 233 w 234"/>
                <a:gd name="T9" fmla="*/ 122 h 141"/>
                <a:gd name="T10" fmla="*/ 180 w 234"/>
                <a:gd name="T11" fmla="*/ 73 h 141"/>
                <a:gd name="T12" fmla="*/ 122 w 234"/>
                <a:gd name="T13" fmla="*/ 52 h 141"/>
                <a:gd name="T14" fmla="*/ 126 w 234"/>
                <a:gd name="T15" fmla="*/ 24 h 141"/>
                <a:gd name="T16" fmla="*/ 36 w 234"/>
                <a:gd name="T17" fmla="*/ 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141">
                  <a:moveTo>
                    <a:pt x="36" y="22"/>
                  </a:moveTo>
                  <a:cubicBezTo>
                    <a:pt x="28" y="40"/>
                    <a:pt x="13" y="82"/>
                    <a:pt x="8" y="91"/>
                  </a:cubicBezTo>
                  <a:cubicBezTo>
                    <a:pt x="0" y="107"/>
                    <a:pt x="5" y="140"/>
                    <a:pt x="5" y="140"/>
                  </a:cubicBezTo>
                  <a:cubicBezTo>
                    <a:pt x="5" y="140"/>
                    <a:pt x="195" y="141"/>
                    <a:pt x="201" y="140"/>
                  </a:cubicBezTo>
                  <a:cubicBezTo>
                    <a:pt x="208" y="139"/>
                    <a:pt x="234" y="141"/>
                    <a:pt x="233" y="122"/>
                  </a:cubicBezTo>
                  <a:cubicBezTo>
                    <a:pt x="232" y="103"/>
                    <a:pt x="226" y="93"/>
                    <a:pt x="180" y="73"/>
                  </a:cubicBezTo>
                  <a:cubicBezTo>
                    <a:pt x="159" y="64"/>
                    <a:pt x="132" y="64"/>
                    <a:pt x="122" y="52"/>
                  </a:cubicBezTo>
                  <a:cubicBezTo>
                    <a:pt x="113" y="42"/>
                    <a:pt x="131" y="40"/>
                    <a:pt x="126" y="24"/>
                  </a:cubicBezTo>
                  <a:cubicBezTo>
                    <a:pt x="123" y="12"/>
                    <a:pt x="32" y="0"/>
                    <a:pt x="36" y="22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8" name="íśḷïḋè"/>
            <p:cNvSpPr/>
            <p:nvPr/>
          </p:nvSpPr>
          <p:spPr bwMode="auto">
            <a:xfrm>
              <a:off x="2156261" y="7399225"/>
              <a:ext cx="755915" cy="96017"/>
            </a:xfrm>
            <a:custGeom>
              <a:avLst/>
              <a:gdLst>
                <a:gd name="T0" fmla="*/ 0 w 231"/>
                <a:gd name="T1" fmla="*/ 12 h 29"/>
                <a:gd name="T2" fmla="*/ 2 w 231"/>
                <a:gd name="T3" fmla="*/ 28 h 29"/>
                <a:gd name="T4" fmla="*/ 198 w 231"/>
                <a:gd name="T5" fmla="*/ 28 h 29"/>
                <a:gd name="T6" fmla="*/ 230 w 231"/>
                <a:gd name="T7" fmla="*/ 10 h 29"/>
                <a:gd name="T8" fmla="*/ 229 w 231"/>
                <a:gd name="T9" fmla="*/ 0 h 29"/>
                <a:gd name="T10" fmla="*/ 181 w 231"/>
                <a:gd name="T11" fmla="*/ 11 h 29"/>
                <a:gd name="T12" fmla="*/ 0 w 231"/>
                <a:gd name="T13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" h="29">
                  <a:moveTo>
                    <a:pt x="0" y="12"/>
                  </a:moveTo>
                  <a:cubicBezTo>
                    <a:pt x="1" y="21"/>
                    <a:pt x="2" y="28"/>
                    <a:pt x="2" y="28"/>
                  </a:cubicBezTo>
                  <a:cubicBezTo>
                    <a:pt x="2" y="28"/>
                    <a:pt x="192" y="29"/>
                    <a:pt x="198" y="28"/>
                  </a:cubicBezTo>
                  <a:cubicBezTo>
                    <a:pt x="205" y="27"/>
                    <a:pt x="231" y="29"/>
                    <a:pt x="230" y="10"/>
                  </a:cubicBezTo>
                  <a:cubicBezTo>
                    <a:pt x="230" y="7"/>
                    <a:pt x="229" y="3"/>
                    <a:pt x="229" y="0"/>
                  </a:cubicBezTo>
                  <a:cubicBezTo>
                    <a:pt x="217" y="4"/>
                    <a:pt x="200" y="9"/>
                    <a:pt x="181" y="11"/>
                  </a:cubicBezTo>
                  <a:cubicBezTo>
                    <a:pt x="152" y="14"/>
                    <a:pt x="34" y="12"/>
                    <a:pt x="0" y="12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59" name="ïṩ1îďê"/>
            <p:cNvSpPr/>
            <p:nvPr/>
          </p:nvSpPr>
          <p:spPr bwMode="auto">
            <a:xfrm>
              <a:off x="2238313" y="4881838"/>
              <a:ext cx="370100" cy="617999"/>
            </a:xfrm>
            <a:custGeom>
              <a:avLst/>
              <a:gdLst>
                <a:gd name="T0" fmla="*/ 87 w 113"/>
                <a:gd name="T1" fmla="*/ 5 h 189"/>
                <a:gd name="T2" fmla="*/ 45 w 113"/>
                <a:gd name="T3" fmla="*/ 9 h 189"/>
                <a:gd name="T4" fmla="*/ 18 w 113"/>
                <a:gd name="T5" fmla="*/ 189 h 189"/>
                <a:gd name="T6" fmla="*/ 88 w 113"/>
                <a:gd name="T7" fmla="*/ 180 h 189"/>
                <a:gd name="T8" fmla="*/ 103 w 113"/>
                <a:gd name="T9" fmla="*/ 178 h 189"/>
                <a:gd name="T10" fmla="*/ 87 w 113"/>
                <a:gd name="T11" fmla="*/ 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89">
                  <a:moveTo>
                    <a:pt x="87" y="5"/>
                  </a:moveTo>
                  <a:cubicBezTo>
                    <a:pt x="62" y="0"/>
                    <a:pt x="61" y="0"/>
                    <a:pt x="45" y="9"/>
                  </a:cubicBezTo>
                  <a:cubicBezTo>
                    <a:pt x="0" y="36"/>
                    <a:pt x="18" y="148"/>
                    <a:pt x="18" y="189"/>
                  </a:cubicBezTo>
                  <a:cubicBezTo>
                    <a:pt x="18" y="189"/>
                    <a:pt x="76" y="180"/>
                    <a:pt x="88" y="180"/>
                  </a:cubicBezTo>
                  <a:cubicBezTo>
                    <a:pt x="100" y="180"/>
                    <a:pt x="103" y="178"/>
                    <a:pt x="103" y="178"/>
                  </a:cubicBezTo>
                  <a:cubicBezTo>
                    <a:pt x="106" y="148"/>
                    <a:pt x="113" y="9"/>
                    <a:pt x="87" y="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0" name="i$ḷïdê"/>
            <p:cNvSpPr/>
            <p:nvPr/>
          </p:nvSpPr>
          <p:spPr bwMode="auto">
            <a:xfrm>
              <a:off x="3116430" y="4482059"/>
              <a:ext cx="97762" cy="157120"/>
            </a:xfrm>
            <a:custGeom>
              <a:avLst/>
              <a:gdLst>
                <a:gd name="T0" fmla="*/ 2 w 30"/>
                <a:gd name="T1" fmla="*/ 0 h 48"/>
                <a:gd name="T2" fmla="*/ 30 w 30"/>
                <a:gd name="T3" fmla="*/ 29 h 48"/>
                <a:gd name="T4" fmla="*/ 6 w 30"/>
                <a:gd name="T5" fmla="*/ 46 h 48"/>
                <a:gd name="T6" fmla="*/ 21 w 30"/>
                <a:gd name="T7" fmla="*/ 29 h 48"/>
                <a:gd name="T8" fmla="*/ 2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2" y="0"/>
                  </a:moveTo>
                  <a:cubicBezTo>
                    <a:pt x="5" y="17"/>
                    <a:pt x="16" y="22"/>
                    <a:pt x="30" y="29"/>
                  </a:cubicBezTo>
                  <a:cubicBezTo>
                    <a:pt x="23" y="42"/>
                    <a:pt x="4" y="48"/>
                    <a:pt x="6" y="46"/>
                  </a:cubicBezTo>
                  <a:cubicBezTo>
                    <a:pt x="7" y="45"/>
                    <a:pt x="21" y="29"/>
                    <a:pt x="21" y="29"/>
                  </a:cubicBezTo>
                  <a:cubicBezTo>
                    <a:pt x="5" y="28"/>
                    <a:pt x="0" y="14"/>
                    <a:pt x="2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1" name="ïṣļidè"/>
            <p:cNvSpPr/>
            <p:nvPr/>
          </p:nvSpPr>
          <p:spPr bwMode="auto">
            <a:xfrm>
              <a:off x="2847583" y="4698533"/>
              <a:ext cx="199015" cy="52373"/>
            </a:xfrm>
            <a:custGeom>
              <a:avLst/>
              <a:gdLst>
                <a:gd name="T0" fmla="*/ 61 w 61"/>
                <a:gd name="T1" fmla="*/ 10 h 16"/>
                <a:gd name="T2" fmla="*/ 61 w 61"/>
                <a:gd name="T3" fmla="*/ 0 h 16"/>
                <a:gd name="T4" fmla="*/ 3 w 61"/>
                <a:gd name="T5" fmla="*/ 0 h 16"/>
                <a:gd name="T6" fmla="*/ 1 w 61"/>
                <a:gd name="T7" fmla="*/ 0 h 16"/>
                <a:gd name="T8" fmla="*/ 1 w 61"/>
                <a:gd name="T9" fmla="*/ 11 h 16"/>
                <a:gd name="T10" fmla="*/ 61 w 61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6">
                  <a:moveTo>
                    <a:pt x="61" y="10"/>
                  </a:moveTo>
                  <a:cubicBezTo>
                    <a:pt x="61" y="10"/>
                    <a:pt x="61" y="5"/>
                    <a:pt x="61" y="0"/>
                  </a:cubicBezTo>
                  <a:cubicBezTo>
                    <a:pt x="42" y="3"/>
                    <a:pt x="21" y="3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7"/>
                    <a:pt x="1" y="11"/>
                  </a:cubicBezTo>
                  <a:cubicBezTo>
                    <a:pt x="22" y="14"/>
                    <a:pt x="38" y="16"/>
                    <a:pt x="6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2" name="íṡľîḓe"/>
            <p:cNvSpPr/>
            <p:nvPr/>
          </p:nvSpPr>
          <p:spPr bwMode="auto">
            <a:xfrm>
              <a:off x="2316872" y="4227179"/>
              <a:ext cx="1124270" cy="408509"/>
            </a:xfrm>
            <a:custGeom>
              <a:avLst/>
              <a:gdLst>
                <a:gd name="T0" fmla="*/ 193 w 343"/>
                <a:gd name="T1" fmla="*/ 15 h 125"/>
                <a:gd name="T2" fmla="*/ 224 w 343"/>
                <a:gd name="T3" fmla="*/ 30 h 125"/>
                <a:gd name="T4" fmla="*/ 244 w 343"/>
                <a:gd name="T5" fmla="*/ 25 h 125"/>
                <a:gd name="T6" fmla="*/ 263 w 343"/>
                <a:gd name="T7" fmla="*/ 29 h 125"/>
                <a:gd name="T8" fmla="*/ 304 w 343"/>
                <a:gd name="T9" fmla="*/ 0 h 125"/>
                <a:gd name="T10" fmla="*/ 339 w 343"/>
                <a:gd name="T11" fmla="*/ 57 h 125"/>
                <a:gd name="T12" fmla="*/ 291 w 343"/>
                <a:gd name="T13" fmla="*/ 110 h 125"/>
                <a:gd name="T14" fmla="*/ 256 w 343"/>
                <a:gd name="T15" fmla="*/ 53 h 125"/>
                <a:gd name="T16" fmla="*/ 258 w 343"/>
                <a:gd name="T17" fmla="*/ 41 h 125"/>
                <a:gd name="T18" fmla="*/ 232 w 343"/>
                <a:gd name="T19" fmla="*/ 44 h 125"/>
                <a:gd name="T20" fmla="*/ 235 w 343"/>
                <a:gd name="T21" fmla="*/ 71 h 125"/>
                <a:gd name="T22" fmla="*/ 180 w 343"/>
                <a:gd name="T23" fmla="*/ 124 h 125"/>
                <a:gd name="T24" fmla="*/ 139 w 343"/>
                <a:gd name="T25" fmla="*/ 67 h 125"/>
                <a:gd name="T26" fmla="*/ 142 w 343"/>
                <a:gd name="T27" fmla="*/ 54 h 125"/>
                <a:gd name="T28" fmla="*/ 0 w 343"/>
                <a:gd name="T29" fmla="*/ 38 h 125"/>
                <a:gd name="T30" fmla="*/ 0 w 343"/>
                <a:gd name="T31" fmla="*/ 26 h 125"/>
                <a:gd name="T32" fmla="*/ 150 w 343"/>
                <a:gd name="T33" fmla="*/ 37 h 125"/>
                <a:gd name="T34" fmla="*/ 193 w 343"/>
                <a:gd name="T35" fmla="*/ 1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3" h="125">
                  <a:moveTo>
                    <a:pt x="193" y="15"/>
                  </a:moveTo>
                  <a:cubicBezTo>
                    <a:pt x="206" y="15"/>
                    <a:pt x="217" y="21"/>
                    <a:pt x="224" y="30"/>
                  </a:cubicBezTo>
                  <a:cubicBezTo>
                    <a:pt x="230" y="28"/>
                    <a:pt x="239" y="25"/>
                    <a:pt x="244" y="25"/>
                  </a:cubicBezTo>
                  <a:cubicBezTo>
                    <a:pt x="251" y="24"/>
                    <a:pt x="259" y="27"/>
                    <a:pt x="263" y="29"/>
                  </a:cubicBezTo>
                  <a:cubicBezTo>
                    <a:pt x="272" y="11"/>
                    <a:pt x="288" y="0"/>
                    <a:pt x="304" y="0"/>
                  </a:cubicBezTo>
                  <a:cubicBezTo>
                    <a:pt x="327" y="1"/>
                    <a:pt x="343" y="27"/>
                    <a:pt x="339" y="57"/>
                  </a:cubicBezTo>
                  <a:cubicBezTo>
                    <a:pt x="335" y="87"/>
                    <a:pt x="314" y="111"/>
                    <a:pt x="291" y="110"/>
                  </a:cubicBezTo>
                  <a:cubicBezTo>
                    <a:pt x="268" y="109"/>
                    <a:pt x="252" y="83"/>
                    <a:pt x="256" y="53"/>
                  </a:cubicBezTo>
                  <a:cubicBezTo>
                    <a:pt x="256" y="49"/>
                    <a:pt x="257" y="45"/>
                    <a:pt x="258" y="41"/>
                  </a:cubicBezTo>
                  <a:cubicBezTo>
                    <a:pt x="248" y="37"/>
                    <a:pt x="242" y="38"/>
                    <a:pt x="232" y="44"/>
                  </a:cubicBezTo>
                  <a:cubicBezTo>
                    <a:pt x="235" y="52"/>
                    <a:pt x="236" y="62"/>
                    <a:pt x="235" y="71"/>
                  </a:cubicBezTo>
                  <a:cubicBezTo>
                    <a:pt x="231" y="102"/>
                    <a:pt x="207" y="125"/>
                    <a:pt x="180" y="124"/>
                  </a:cubicBezTo>
                  <a:cubicBezTo>
                    <a:pt x="154" y="123"/>
                    <a:pt x="135" y="97"/>
                    <a:pt x="139" y="67"/>
                  </a:cubicBezTo>
                  <a:cubicBezTo>
                    <a:pt x="139" y="63"/>
                    <a:pt x="140" y="58"/>
                    <a:pt x="142" y="54"/>
                  </a:cubicBezTo>
                  <a:cubicBezTo>
                    <a:pt x="122" y="52"/>
                    <a:pt x="0" y="38"/>
                    <a:pt x="0" y="3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28" y="35"/>
                    <a:pt x="150" y="37"/>
                  </a:cubicBezTo>
                  <a:cubicBezTo>
                    <a:pt x="161" y="23"/>
                    <a:pt x="177" y="14"/>
                    <a:pt x="193" y="1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3" name="íslïḑè"/>
            <p:cNvSpPr/>
            <p:nvPr/>
          </p:nvSpPr>
          <p:spPr bwMode="auto">
            <a:xfrm>
              <a:off x="2776005" y="4288279"/>
              <a:ext cx="303762" cy="328205"/>
            </a:xfrm>
            <a:custGeom>
              <a:avLst/>
              <a:gdLst>
                <a:gd name="T0" fmla="*/ 53 w 93"/>
                <a:gd name="T1" fmla="*/ 1 h 100"/>
                <a:gd name="T2" fmla="*/ 90 w 93"/>
                <a:gd name="T3" fmla="*/ 52 h 100"/>
                <a:gd name="T4" fmla="*/ 41 w 93"/>
                <a:gd name="T5" fmla="*/ 99 h 100"/>
                <a:gd name="T6" fmla="*/ 4 w 93"/>
                <a:gd name="T7" fmla="*/ 48 h 100"/>
                <a:gd name="T8" fmla="*/ 53 w 93"/>
                <a:gd name="T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00">
                  <a:moveTo>
                    <a:pt x="53" y="1"/>
                  </a:moveTo>
                  <a:cubicBezTo>
                    <a:pt x="76" y="2"/>
                    <a:pt x="93" y="25"/>
                    <a:pt x="90" y="52"/>
                  </a:cubicBezTo>
                  <a:cubicBezTo>
                    <a:pt x="87" y="79"/>
                    <a:pt x="65" y="100"/>
                    <a:pt x="41" y="99"/>
                  </a:cubicBezTo>
                  <a:cubicBezTo>
                    <a:pt x="17" y="98"/>
                    <a:pt x="0" y="75"/>
                    <a:pt x="4" y="48"/>
                  </a:cubicBezTo>
                  <a:cubicBezTo>
                    <a:pt x="7" y="21"/>
                    <a:pt x="29" y="0"/>
                    <a:pt x="53" y="1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4" name="išlîďé"/>
            <p:cNvSpPr/>
            <p:nvPr/>
          </p:nvSpPr>
          <p:spPr bwMode="auto">
            <a:xfrm>
              <a:off x="3158332" y="4242890"/>
              <a:ext cx="265354" cy="328205"/>
            </a:xfrm>
            <a:custGeom>
              <a:avLst/>
              <a:gdLst>
                <a:gd name="T0" fmla="*/ 46 w 81"/>
                <a:gd name="T1" fmla="*/ 1 h 100"/>
                <a:gd name="T2" fmla="*/ 78 w 81"/>
                <a:gd name="T3" fmla="*/ 52 h 100"/>
                <a:gd name="T4" fmla="*/ 34 w 81"/>
                <a:gd name="T5" fmla="*/ 99 h 100"/>
                <a:gd name="T6" fmla="*/ 3 w 81"/>
                <a:gd name="T7" fmla="*/ 48 h 100"/>
                <a:gd name="T8" fmla="*/ 46 w 81"/>
                <a:gd name="T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0">
                  <a:moveTo>
                    <a:pt x="46" y="1"/>
                  </a:moveTo>
                  <a:cubicBezTo>
                    <a:pt x="67" y="2"/>
                    <a:pt x="81" y="25"/>
                    <a:pt x="78" y="52"/>
                  </a:cubicBezTo>
                  <a:cubicBezTo>
                    <a:pt x="74" y="79"/>
                    <a:pt x="55" y="100"/>
                    <a:pt x="34" y="99"/>
                  </a:cubicBezTo>
                  <a:cubicBezTo>
                    <a:pt x="14" y="98"/>
                    <a:pt x="0" y="76"/>
                    <a:pt x="3" y="48"/>
                  </a:cubicBezTo>
                  <a:cubicBezTo>
                    <a:pt x="6" y="21"/>
                    <a:pt x="26" y="0"/>
                    <a:pt x="46" y="1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5" name="ïṩľîḓé"/>
            <p:cNvSpPr/>
            <p:nvPr/>
          </p:nvSpPr>
          <p:spPr bwMode="auto">
            <a:xfrm>
              <a:off x="2779499" y="4288279"/>
              <a:ext cx="291542" cy="309001"/>
            </a:xfrm>
            <a:custGeom>
              <a:avLst/>
              <a:gdLst>
                <a:gd name="T0" fmla="*/ 22 w 89"/>
                <a:gd name="T1" fmla="*/ 94 h 94"/>
                <a:gd name="T2" fmla="*/ 89 w 89"/>
                <a:gd name="T3" fmla="*/ 45 h 94"/>
                <a:gd name="T4" fmla="*/ 52 w 89"/>
                <a:gd name="T5" fmla="*/ 1 h 94"/>
                <a:gd name="T6" fmla="*/ 3 w 89"/>
                <a:gd name="T7" fmla="*/ 48 h 94"/>
                <a:gd name="T8" fmla="*/ 22 w 89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4">
                  <a:moveTo>
                    <a:pt x="22" y="94"/>
                  </a:moveTo>
                  <a:cubicBezTo>
                    <a:pt x="38" y="75"/>
                    <a:pt x="61" y="57"/>
                    <a:pt x="89" y="45"/>
                  </a:cubicBezTo>
                  <a:cubicBezTo>
                    <a:pt x="89" y="21"/>
                    <a:pt x="73" y="2"/>
                    <a:pt x="52" y="1"/>
                  </a:cubicBezTo>
                  <a:cubicBezTo>
                    <a:pt x="28" y="0"/>
                    <a:pt x="6" y="21"/>
                    <a:pt x="3" y="48"/>
                  </a:cubicBezTo>
                  <a:cubicBezTo>
                    <a:pt x="0" y="68"/>
                    <a:pt x="8" y="86"/>
                    <a:pt x="22" y="94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6" name="ïślîḓè"/>
            <p:cNvSpPr/>
            <p:nvPr/>
          </p:nvSpPr>
          <p:spPr bwMode="auto">
            <a:xfrm>
              <a:off x="3168804" y="4242890"/>
              <a:ext cx="246153" cy="153626"/>
            </a:xfrm>
            <a:custGeom>
              <a:avLst/>
              <a:gdLst>
                <a:gd name="T0" fmla="*/ 0 w 75"/>
                <a:gd name="T1" fmla="*/ 47 h 47"/>
                <a:gd name="T2" fmla="*/ 3 w 75"/>
                <a:gd name="T3" fmla="*/ 46 h 47"/>
                <a:gd name="T4" fmla="*/ 4 w 75"/>
                <a:gd name="T5" fmla="*/ 46 h 47"/>
                <a:gd name="T6" fmla="*/ 49 w 75"/>
                <a:gd name="T7" fmla="*/ 38 h 47"/>
                <a:gd name="T8" fmla="*/ 63 w 75"/>
                <a:gd name="T9" fmla="*/ 37 h 47"/>
                <a:gd name="T10" fmla="*/ 75 w 75"/>
                <a:gd name="T11" fmla="*/ 37 h 47"/>
                <a:gd name="T12" fmla="*/ 69 w 75"/>
                <a:gd name="T13" fmla="*/ 19 h 47"/>
                <a:gd name="T14" fmla="*/ 64 w 75"/>
                <a:gd name="T15" fmla="*/ 11 h 47"/>
                <a:gd name="T16" fmla="*/ 43 w 75"/>
                <a:gd name="T17" fmla="*/ 1 h 47"/>
                <a:gd name="T18" fmla="*/ 7 w 75"/>
                <a:gd name="T19" fmla="*/ 26 h 47"/>
                <a:gd name="T20" fmla="*/ 0 w 75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47">
                  <a:moveTo>
                    <a:pt x="0" y="47"/>
                  </a:moveTo>
                  <a:cubicBezTo>
                    <a:pt x="1" y="47"/>
                    <a:pt x="2" y="47"/>
                    <a:pt x="3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9" y="42"/>
                    <a:pt x="34" y="39"/>
                    <a:pt x="49" y="38"/>
                  </a:cubicBezTo>
                  <a:cubicBezTo>
                    <a:pt x="54" y="37"/>
                    <a:pt x="59" y="37"/>
                    <a:pt x="63" y="37"/>
                  </a:cubicBezTo>
                  <a:cubicBezTo>
                    <a:pt x="67" y="37"/>
                    <a:pt x="71" y="37"/>
                    <a:pt x="75" y="37"/>
                  </a:cubicBezTo>
                  <a:cubicBezTo>
                    <a:pt x="74" y="30"/>
                    <a:pt x="72" y="24"/>
                    <a:pt x="69" y="19"/>
                  </a:cubicBezTo>
                  <a:cubicBezTo>
                    <a:pt x="68" y="16"/>
                    <a:pt x="66" y="13"/>
                    <a:pt x="64" y="11"/>
                  </a:cubicBezTo>
                  <a:cubicBezTo>
                    <a:pt x="58" y="5"/>
                    <a:pt x="51" y="1"/>
                    <a:pt x="43" y="1"/>
                  </a:cubicBezTo>
                  <a:cubicBezTo>
                    <a:pt x="29" y="0"/>
                    <a:pt x="15" y="11"/>
                    <a:pt x="7" y="26"/>
                  </a:cubicBezTo>
                  <a:cubicBezTo>
                    <a:pt x="3" y="33"/>
                    <a:pt x="1" y="40"/>
                    <a:pt x="0" y="47"/>
                  </a:cubicBezTo>
                  <a:close/>
                </a:path>
              </a:pathLst>
            </a:custGeom>
            <a:solidFill>
              <a:srgbClr val="E0F2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7" name="ïslíḑê"/>
            <p:cNvSpPr/>
            <p:nvPr/>
          </p:nvSpPr>
          <p:spPr bwMode="auto">
            <a:xfrm>
              <a:off x="2807429" y="4365092"/>
              <a:ext cx="263609" cy="232188"/>
            </a:xfrm>
            <a:custGeom>
              <a:avLst/>
              <a:gdLst>
                <a:gd name="T0" fmla="*/ 75 w 80"/>
                <a:gd name="T1" fmla="*/ 0 h 71"/>
                <a:gd name="T2" fmla="*/ 0 w 80"/>
                <a:gd name="T3" fmla="*/ 57 h 71"/>
                <a:gd name="T4" fmla="*/ 13 w 80"/>
                <a:gd name="T5" fmla="*/ 71 h 71"/>
                <a:gd name="T6" fmla="*/ 80 w 80"/>
                <a:gd name="T7" fmla="*/ 22 h 71"/>
                <a:gd name="T8" fmla="*/ 75 w 8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1">
                  <a:moveTo>
                    <a:pt x="75" y="0"/>
                  </a:moveTo>
                  <a:cubicBezTo>
                    <a:pt x="43" y="14"/>
                    <a:pt x="17" y="35"/>
                    <a:pt x="0" y="57"/>
                  </a:cubicBezTo>
                  <a:cubicBezTo>
                    <a:pt x="3" y="63"/>
                    <a:pt x="8" y="68"/>
                    <a:pt x="13" y="71"/>
                  </a:cubicBezTo>
                  <a:cubicBezTo>
                    <a:pt x="29" y="52"/>
                    <a:pt x="52" y="34"/>
                    <a:pt x="80" y="22"/>
                  </a:cubicBezTo>
                  <a:cubicBezTo>
                    <a:pt x="80" y="14"/>
                    <a:pt x="78" y="6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8" name="iśḷïḋê"/>
            <p:cNvSpPr/>
            <p:nvPr/>
          </p:nvSpPr>
          <p:spPr bwMode="auto">
            <a:xfrm>
              <a:off x="3168804" y="4295263"/>
              <a:ext cx="246153" cy="101253"/>
            </a:xfrm>
            <a:custGeom>
              <a:avLst/>
              <a:gdLst>
                <a:gd name="T0" fmla="*/ 7 w 75"/>
                <a:gd name="T1" fmla="*/ 10 h 31"/>
                <a:gd name="T2" fmla="*/ 0 w 75"/>
                <a:gd name="T3" fmla="*/ 31 h 31"/>
                <a:gd name="T4" fmla="*/ 3 w 75"/>
                <a:gd name="T5" fmla="*/ 30 h 31"/>
                <a:gd name="T6" fmla="*/ 4 w 75"/>
                <a:gd name="T7" fmla="*/ 30 h 31"/>
                <a:gd name="T8" fmla="*/ 49 w 75"/>
                <a:gd name="T9" fmla="*/ 22 h 31"/>
                <a:gd name="T10" fmla="*/ 63 w 75"/>
                <a:gd name="T11" fmla="*/ 21 h 31"/>
                <a:gd name="T12" fmla="*/ 75 w 75"/>
                <a:gd name="T13" fmla="*/ 21 h 31"/>
                <a:gd name="T14" fmla="*/ 69 w 75"/>
                <a:gd name="T15" fmla="*/ 3 h 31"/>
                <a:gd name="T16" fmla="*/ 68 w 75"/>
                <a:gd name="T17" fmla="*/ 1 h 31"/>
                <a:gd name="T18" fmla="*/ 64 w 75"/>
                <a:gd name="T19" fmla="*/ 1 h 31"/>
                <a:gd name="T20" fmla="*/ 9 w 75"/>
                <a:gd name="T21" fmla="*/ 7 h 31"/>
                <a:gd name="T22" fmla="*/ 7 w 75"/>
                <a:gd name="T23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31">
                  <a:moveTo>
                    <a:pt x="7" y="10"/>
                  </a:moveTo>
                  <a:cubicBezTo>
                    <a:pt x="3" y="17"/>
                    <a:pt x="1" y="24"/>
                    <a:pt x="0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9" y="26"/>
                    <a:pt x="34" y="23"/>
                    <a:pt x="49" y="22"/>
                  </a:cubicBezTo>
                  <a:cubicBezTo>
                    <a:pt x="54" y="21"/>
                    <a:pt x="59" y="21"/>
                    <a:pt x="63" y="21"/>
                  </a:cubicBezTo>
                  <a:cubicBezTo>
                    <a:pt x="67" y="21"/>
                    <a:pt x="71" y="21"/>
                    <a:pt x="75" y="21"/>
                  </a:cubicBezTo>
                  <a:cubicBezTo>
                    <a:pt x="74" y="14"/>
                    <a:pt x="72" y="8"/>
                    <a:pt x="69" y="3"/>
                  </a:cubicBezTo>
                  <a:cubicBezTo>
                    <a:pt x="69" y="2"/>
                    <a:pt x="68" y="2"/>
                    <a:pt x="68" y="1"/>
                  </a:cubicBezTo>
                  <a:cubicBezTo>
                    <a:pt x="67" y="1"/>
                    <a:pt x="65" y="1"/>
                    <a:pt x="64" y="1"/>
                  </a:cubicBezTo>
                  <a:cubicBezTo>
                    <a:pt x="46" y="0"/>
                    <a:pt x="28" y="2"/>
                    <a:pt x="9" y="7"/>
                  </a:cubicBezTo>
                  <a:cubicBezTo>
                    <a:pt x="8" y="8"/>
                    <a:pt x="7" y="9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9" name="î$ḷíḓe"/>
            <p:cNvSpPr/>
            <p:nvPr/>
          </p:nvSpPr>
          <p:spPr bwMode="auto">
            <a:xfrm>
              <a:off x="2133567" y="4256855"/>
              <a:ext cx="336931" cy="450407"/>
            </a:xfrm>
            <a:custGeom>
              <a:avLst/>
              <a:gdLst>
                <a:gd name="T0" fmla="*/ 31 w 103"/>
                <a:gd name="T1" fmla="*/ 8 h 138"/>
                <a:gd name="T2" fmla="*/ 91 w 103"/>
                <a:gd name="T3" fmla="*/ 51 h 138"/>
                <a:gd name="T4" fmla="*/ 79 w 103"/>
                <a:gd name="T5" fmla="*/ 130 h 138"/>
                <a:gd name="T6" fmla="*/ 12 w 103"/>
                <a:gd name="T7" fmla="*/ 80 h 138"/>
                <a:gd name="T8" fmla="*/ 31 w 103"/>
                <a:gd name="T9" fmla="*/ 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38">
                  <a:moveTo>
                    <a:pt x="31" y="8"/>
                  </a:moveTo>
                  <a:cubicBezTo>
                    <a:pt x="53" y="0"/>
                    <a:pt x="80" y="19"/>
                    <a:pt x="91" y="51"/>
                  </a:cubicBezTo>
                  <a:cubicBezTo>
                    <a:pt x="103" y="83"/>
                    <a:pt x="101" y="122"/>
                    <a:pt x="79" y="130"/>
                  </a:cubicBezTo>
                  <a:cubicBezTo>
                    <a:pt x="57" y="138"/>
                    <a:pt x="23" y="112"/>
                    <a:pt x="12" y="80"/>
                  </a:cubicBezTo>
                  <a:cubicBezTo>
                    <a:pt x="0" y="48"/>
                    <a:pt x="9" y="16"/>
                    <a:pt x="31" y="8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0" name="îśḷiḋé"/>
            <p:cNvSpPr/>
            <p:nvPr/>
          </p:nvSpPr>
          <p:spPr bwMode="auto">
            <a:xfrm>
              <a:off x="2159752" y="4272569"/>
              <a:ext cx="247898" cy="378830"/>
            </a:xfrm>
            <a:custGeom>
              <a:avLst/>
              <a:gdLst>
                <a:gd name="T0" fmla="*/ 43 w 76"/>
                <a:gd name="T1" fmla="*/ 17 h 116"/>
                <a:gd name="T2" fmla="*/ 23 w 76"/>
                <a:gd name="T3" fmla="*/ 73 h 116"/>
                <a:gd name="T4" fmla="*/ 60 w 76"/>
                <a:gd name="T5" fmla="*/ 107 h 116"/>
                <a:gd name="T6" fmla="*/ 68 w 76"/>
                <a:gd name="T7" fmla="*/ 72 h 116"/>
                <a:gd name="T8" fmla="*/ 52 w 76"/>
                <a:gd name="T9" fmla="*/ 55 h 116"/>
                <a:gd name="T10" fmla="*/ 58 w 76"/>
                <a:gd name="T11" fmla="*/ 44 h 116"/>
                <a:gd name="T12" fmla="*/ 43 w 76"/>
                <a:gd name="T13" fmla="*/ 1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6">
                  <a:moveTo>
                    <a:pt x="43" y="17"/>
                  </a:moveTo>
                  <a:cubicBezTo>
                    <a:pt x="27" y="0"/>
                    <a:pt x="0" y="42"/>
                    <a:pt x="23" y="73"/>
                  </a:cubicBezTo>
                  <a:cubicBezTo>
                    <a:pt x="35" y="90"/>
                    <a:pt x="50" y="116"/>
                    <a:pt x="60" y="107"/>
                  </a:cubicBezTo>
                  <a:cubicBezTo>
                    <a:pt x="72" y="96"/>
                    <a:pt x="76" y="81"/>
                    <a:pt x="68" y="72"/>
                  </a:cubicBezTo>
                  <a:cubicBezTo>
                    <a:pt x="62" y="64"/>
                    <a:pt x="52" y="60"/>
                    <a:pt x="52" y="55"/>
                  </a:cubicBezTo>
                  <a:cubicBezTo>
                    <a:pt x="53" y="47"/>
                    <a:pt x="54" y="47"/>
                    <a:pt x="58" y="44"/>
                  </a:cubicBezTo>
                  <a:cubicBezTo>
                    <a:pt x="62" y="40"/>
                    <a:pt x="43" y="17"/>
                    <a:pt x="43" y="17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1" name="išļîďè"/>
            <p:cNvSpPr/>
            <p:nvPr/>
          </p:nvSpPr>
          <p:spPr bwMode="auto">
            <a:xfrm>
              <a:off x="2484463" y="4021177"/>
              <a:ext cx="530711" cy="303762"/>
            </a:xfrm>
            <a:custGeom>
              <a:avLst/>
              <a:gdLst>
                <a:gd name="T0" fmla="*/ 72 w 162"/>
                <a:gd name="T1" fmla="*/ 13 h 93"/>
                <a:gd name="T2" fmla="*/ 92 w 162"/>
                <a:gd name="T3" fmla="*/ 21 h 93"/>
                <a:gd name="T4" fmla="*/ 112 w 162"/>
                <a:gd name="T5" fmla="*/ 17 h 93"/>
                <a:gd name="T6" fmla="*/ 118 w 162"/>
                <a:gd name="T7" fmla="*/ 15 h 93"/>
                <a:gd name="T8" fmla="*/ 132 w 162"/>
                <a:gd name="T9" fmla="*/ 17 h 93"/>
                <a:gd name="T10" fmla="*/ 151 w 162"/>
                <a:gd name="T11" fmla="*/ 7 h 93"/>
                <a:gd name="T12" fmla="*/ 162 w 162"/>
                <a:gd name="T13" fmla="*/ 9 h 93"/>
                <a:gd name="T14" fmla="*/ 151 w 162"/>
                <a:gd name="T15" fmla="*/ 0 h 93"/>
                <a:gd name="T16" fmla="*/ 118 w 162"/>
                <a:gd name="T17" fmla="*/ 8 h 93"/>
                <a:gd name="T18" fmla="*/ 87 w 162"/>
                <a:gd name="T19" fmla="*/ 8 h 93"/>
                <a:gd name="T20" fmla="*/ 64 w 162"/>
                <a:gd name="T21" fmla="*/ 0 h 93"/>
                <a:gd name="T22" fmla="*/ 40 w 162"/>
                <a:gd name="T23" fmla="*/ 26 h 93"/>
                <a:gd name="T24" fmla="*/ 16 w 162"/>
                <a:gd name="T25" fmla="*/ 54 h 93"/>
                <a:gd name="T26" fmla="*/ 8 w 162"/>
                <a:gd name="T27" fmla="*/ 68 h 93"/>
                <a:gd name="T28" fmla="*/ 1 w 162"/>
                <a:gd name="T29" fmla="*/ 91 h 93"/>
                <a:gd name="T30" fmla="*/ 0 w 162"/>
                <a:gd name="T31" fmla="*/ 92 h 93"/>
                <a:gd name="T32" fmla="*/ 0 w 162"/>
                <a:gd name="T33" fmla="*/ 92 h 93"/>
                <a:gd name="T34" fmla="*/ 12 w 162"/>
                <a:gd name="T35" fmla="*/ 93 h 93"/>
                <a:gd name="T36" fmla="*/ 13 w 162"/>
                <a:gd name="T37" fmla="*/ 92 h 93"/>
                <a:gd name="T38" fmla="*/ 22 w 162"/>
                <a:gd name="T39" fmla="*/ 77 h 93"/>
                <a:gd name="T40" fmla="*/ 18 w 162"/>
                <a:gd name="T41" fmla="*/ 64 h 93"/>
                <a:gd name="T42" fmla="*/ 32 w 162"/>
                <a:gd name="T43" fmla="*/ 53 h 93"/>
                <a:gd name="T44" fmla="*/ 43 w 162"/>
                <a:gd name="T45" fmla="*/ 34 h 93"/>
                <a:gd name="T46" fmla="*/ 43 w 162"/>
                <a:gd name="T47" fmla="*/ 27 h 93"/>
                <a:gd name="T48" fmla="*/ 64 w 162"/>
                <a:gd name="T49" fmla="*/ 22 h 93"/>
                <a:gd name="T50" fmla="*/ 72 w 162"/>
                <a:gd name="T51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93">
                  <a:moveTo>
                    <a:pt x="72" y="13"/>
                  </a:moveTo>
                  <a:cubicBezTo>
                    <a:pt x="72" y="13"/>
                    <a:pt x="79" y="19"/>
                    <a:pt x="92" y="21"/>
                  </a:cubicBezTo>
                  <a:cubicBezTo>
                    <a:pt x="106" y="23"/>
                    <a:pt x="112" y="17"/>
                    <a:pt x="112" y="17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5"/>
                    <a:pt x="121" y="17"/>
                    <a:pt x="132" y="17"/>
                  </a:cubicBezTo>
                  <a:cubicBezTo>
                    <a:pt x="143" y="18"/>
                    <a:pt x="151" y="7"/>
                    <a:pt x="151" y="7"/>
                  </a:cubicBezTo>
                  <a:cubicBezTo>
                    <a:pt x="151" y="7"/>
                    <a:pt x="156" y="8"/>
                    <a:pt x="162" y="9"/>
                  </a:cubicBezTo>
                  <a:cubicBezTo>
                    <a:pt x="158" y="8"/>
                    <a:pt x="154" y="5"/>
                    <a:pt x="151" y="0"/>
                  </a:cubicBezTo>
                  <a:cubicBezTo>
                    <a:pt x="145" y="13"/>
                    <a:pt x="129" y="17"/>
                    <a:pt x="118" y="8"/>
                  </a:cubicBezTo>
                  <a:cubicBezTo>
                    <a:pt x="111" y="19"/>
                    <a:pt x="94" y="19"/>
                    <a:pt x="87" y="8"/>
                  </a:cubicBezTo>
                  <a:cubicBezTo>
                    <a:pt x="78" y="11"/>
                    <a:pt x="69" y="8"/>
                    <a:pt x="64" y="0"/>
                  </a:cubicBezTo>
                  <a:cubicBezTo>
                    <a:pt x="64" y="14"/>
                    <a:pt x="53" y="25"/>
                    <a:pt x="40" y="26"/>
                  </a:cubicBezTo>
                  <a:cubicBezTo>
                    <a:pt x="42" y="40"/>
                    <a:pt x="31" y="54"/>
                    <a:pt x="16" y="54"/>
                  </a:cubicBezTo>
                  <a:cubicBezTo>
                    <a:pt x="15" y="59"/>
                    <a:pt x="12" y="65"/>
                    <a:pt x="8" y="68"/>
                  </a:cubicBezTo>
                  <a:cubicBezTo>
                    <a:pt x="16" y="76"/>
                    <a:pt x="11" y="90"/>
                    <a:pt x="1" y="91"/>
                  </a:cubicBezTo>
                  <a:cubicBezTo>
                    <a:pt x="1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" y="93"/>
                    <a:pt x="8" y="93"/>
                    <a:pt x="12" y="93"/>
                  </a:cubicBezTo>
                  <a:cubicBezTo>
                    <a:pt x="13" y="92"/>
                    <a:pt x="13" y="91"/>
                    <a:pt x="13" y="92"/>
                  </a:cubicBezTo>
                  <a:cubicBezTo>
                    <a:pt x="13" y="93"/>
                    <a:pt x="22" y="86"/>
                    <a:pt x="22" y="77"/>
                  </a:cubicBezTo>
                  <a:cubicBezTo>
                    <a:pt x="21" y="68"/>
                    <a:pt x="18" y="64"/>
                    <a:pt x="18" y="64"/>
                  </a:cubicBezTo>
                  <a:cubicBezTo>
                    <a:pt x="18" y="64"/>
                    <a:pt x="28" y="57"/>
                    <a:pt x="32" y="53"/>
                  </a:cubicBezTo>
                  <a:cubicBezTo>
                    <a:pt x="36" y="49"/>
                    <a:pt x="43" y="40"/>
                    <a:pt x="43" y="34"/>
                  </a:cubicBezTo>
                  <a:cubicBezTo>
                    <a:pt x="43" y="28"/>
                    <a:pt x="43" y="27"/>
                    <a:pt x="43" y="27"/>
                  </a:cubicBezTo>
                  <a:cubicBezTo>
                    <a:pt x="43" y="27"/>
                    <a:pt x="58" y="27"/>
                    <a:pt x="64" y="22"/>
                  </a:cubicBezTo>
                  <a:cubicBezTo>
                    <a:pt x="70" y="17"/>
                    <a:pt x="72" y="13"/>
                    <a:pt x="72" y="13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2" name="ïşľîdè"/>
            <p:cNvSpPr/>
            <p:nvPr/>
          </p:nvSpPr>
          <p:spPr bwMode="auto">
            <a:xfrm>
              <a:off x="3610478" y="5477142"/>
              <a:ext cx="200764" cy="188541"/>
            </a:xfrm>
            <a:custGeom>
              <a:avLst/>
              <a:gdLst>
                <a:gd name="T0" fmla="*/ 6 w 61"/>
                <a:gd name="T1" fmla="*/ 47 h 58"/>
                <a:gd name="T2" fmla="*/ 7 w 61"/>
                <a:gd name="T3" fmla="*/ 58 h 58"/>
                <a:gd name="T4" fmla="*/ 20 w 61"/>
                <a:gd name="T5" fmla="*/ 55 h 58"/>
                <a:gd name="T6" fmla="*/ 33 w 61"/>
                <a:gd name="T7" fmla="*/ 42 h 58"/>
                <a:gd name="T8" fmla="*/ 36 w 61"/>
                <a:gd name="T9" fmla="*/ 39 h 58"/>
                <a:gd name="T10" fmla="*/ 38 w 61"/>
                <a:gd name="T11" fmla="*/ 37 h 58"/>
                <a:gd name="T12" fmla="*/ 41 w 61"/>
                <a:gd name="T13" fmla="*/ 34 h 58"/>
                <a:gd name="T14" fmla="*/ 51 w 61"/>
                <a:gd name="T15" fmla="*/ 24 h 58"/>
                <a:gd name="T16" fmla="*/ 51 w 61"/>
                <a:gd name="T17" fmla="*/ 24 h 58"/>
                <a:gd name="T18" fmla="*/ 51 w 61"/>
                <a:gd name="T19" fmla="*/ 23 h 58"/>
                <a:gd name="T20" fmla="*/ 53 w 61"/>
                <a:gd name="T21" fmla="*/ 18 h 58"/>
                <a:gd name="T22" fmla="*/ 58 w 61"/>
                <a:gd name="T23" fmla="*/ 3 h 58"/>
                <a:gd name="T24" fmla="*/ 59 w 61"/>
                <a:gd name="T25" fmla="*/ 3 h 58"/>
                <a:gd name="T26" fmla="*/ 61 w 61"/>
                <a:gd name="T27" fmla="*/ 0 h 58"/>
                <a:gd name="T28" fmla="*/ 60 w 61"/>
                <a:gd name="T29" fmla="*/ 0 h 58"/>
                <a:gd name="T30" fmla="*/ 57 w 61"/>
                <a:gd name="T31" fmla="*/ 2 h 58"/>
                <a:gd name="T32" fmla="*/ 50 w 61"/>
                <a:gd name="T33" fmla="*/ 18 h 58"/>
                <a:gd name="T34" fmla="*/ 47 w 61"/>
                <a:gd name="T35" fmla="*/ 24 h 58"/>
                <a:gd name="T36" fmla="*/ 47 w 61"/>
                <a:gd name="T37" fmla="*/ 24 h 58"/>
                <a:gd name="T38" fmla="*/ 46 w 61"/>
                <a:gd name="T39" fmla="*/ 25 h 58"/>
                <a:gd name="T40" fmla="*/ 35 w 61"/>
                <a:gd name="T41" fmla="*/ 35 h 58"/>
                <a:gd name="T42" fmla="*/ 34 w 61"/>
                <a:gd name="T43" fmla="*/ 37 h 58"/>
                <a:gd name="T44" fmla="*/ 33 w 61"/>
                <a:gd name="T45" fmla="*/ 38 h 58"/>
                <a:gd name="T46" fmla="*/ 28 w 61"/>
                <a:gd name="T47" fmla="*/ 43 h 58"/>
                <a:gd name="T48" fmla="*/ 6 w 61"/>
                <a:gd name="T49" fmla="*/ 4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" h="58">
                  <a:moveTo>
                    <a:pt x="6" y="47"/>
                  </a:moveTo>
                  <a:cubicBezTo>
                    <a:pt x="6" y="47"/>
                    <a:pt x="0" y="51"/>
                    <a:pt x="7" y="58"/>
                  </a:cubicBezTo>
                  <a:cubicBezTo>
                    <a:pt x="13" y="57"/>
                    <a:pt x="18" y="56"/>
                    <a:pt x="20" y="55"/>
                  </a:cubicBezTo>
                  <a:cubicBezTo>
                    <a:pt x="24" y="54"/>
                    <a:pt x="28" y="48"/>
                    <a:pt x="33" y="42"/>
                  </a:cubicBezTo>
                  <a:cubicBezTo>
                    <a:pt x="34" y="41"/>
                    <a:pt x="35" y="40"/>
                    <a:pt x="36" y="39"/>
                  </a:cubicBezTo>
                  <a:cubicBezTo>
                    <a:pt x="37" y="38"/>
                    <a:pt x="37" y="38"/>
                    <a:pt x="38" y="37"/>
                  </a:cubicBezTo>
                  <a:cubicBezTo>
                    <a:pt x="39" y="36"/>
                    <a:pt x="40" y="35"/>
                    <a:pt x="41" y="34"/>
                  </a:cubicBezTo>
                  <a:cubicBezTo>
                    <a:pt x="49" y="29"/>
                    <a:pt x="50" y="28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4"/>
                    <a:pt x="51" y="24"/>
                    <a:pt x="51" y="23"/>
                  </a:cubicBezTo>
                  <a:cubicBezTo>
                    <a:pt x="52" y="22"/>
                    <a:pt x="52" y="20"/>
                    <a:pt x="53" y="18"/>
                  </a:cubicBezTo>
                  <a:cubicBezTo>
                    <a:pt x="54" y="12"/>
                    <a:pt x="56" y="6"/>
                    <a:pt x="58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  <a:cubicBezTo>
                    <a:pt x="59" y="0"/>
                    <a:pt x="58" y="1"/>
                    <a:pt x="57" y="2"/>
                  </a:cubicBezTo>
                  <a:cubicBezTo>
                    <a:pt x="55" y="4"/>
                    <a:pt x="52" y="13"/>
                    <a:pt x="50" y="18"/>
                  </a:cubicBezTo>
                  <a:cubicBezTo>
                    <a:pt x="49" y="21"/>
                    <a:pt x="48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6" y="25"/>
                    <a:pt x="46" y="25"/>
                  </a:cubicBezTo>
                  <a:cubicBezTo>
                    <a:pt x="43" y="27"/>
                    <a:pt x="39" y="31"/>
                    <a:pt x="35" y="35"/>
                  </a:cubicBezTo>
                  <a:cubicBezTo>
                    <a:pt x="35" y="36"/>
                    <a:pt x="34" y="36"/>
                    <a:pt x="34" y="37"/>
                  </a:cubicBezTo>
                  <a:cubicBezTo>
                    <a:pt x="34" y="37"/>
                    <a:pt x="33" y="38"/>
                    <a:pt x="33" y="38"/>
                  </a:cubicBezTo>
                  <a:cubicBezTo>
                    <a:pt x="30" y="41"/>
                    <a:pt x="28" y="43"/>
                    <a:pt x="28" y="43"/>
                  </a:cubicBezTo>
                  <a:lnTo>
                    <a:pt x="6" y="47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3" name="iŝľíḑé"/>
            <p:cNvSpPr/>
            <p:nvPr/>
          </p:nvSpPr>
          <p:spPr bwMode="auto">
            <a:xfrm>
              <a:off x="2297668" y="4960396"/>
              <a:ext cx="295033" cy="539440"/>
            </a:xfrm>
            <a:custGeom>
              <a:avLst/>
              <a:gdLst>
                <a:gd name="T0" fmla="*/ 75 w 90"/>
                <a:gd name="T1" fmla="*/ 127 h 165"/>
                <a:gd name="T2" fmla="*/ 53 w 90"/>
                <a:gd name="T3" fmla="*/ 138 h 165"/>
                <a:gd name="T4" fmla="*/ 9 w 90"/>
                <a:gd name="T5" fmla="*/ 152 h 165"/>
                <a:gd name="T6" fmla="*/ 0 w 90"/>
                <a:gd name="T7" fmla="*/ 154 h 165"/>
                <a:gd name="T8" fmla="*/ 0 w 90"/>
                <a:gd name="T9" fmla="*/ 165 h 165"/>
                <a:gd name="T10" fmla="*/ 10 w 90"/>
                <a:gd name="T11" fmla="*/ 164 h 165"/>
                <a:gd name="T12" fmla="*/ 57 w 90"/>
                <a:gd name="T13" fmla="*/ 157 h 165"/>
                <a:gd name="T14" fmla="*/ 68 w 90"/>
                <a:gd name="T15" fmla="*/ 156 h 165"/>
                <a:gd name="T16" fmla="*/ 70 w 90"/>
                <a:gd name="T17" fmla="*/ 156 h 165"/>
                <a:gd name="T18" fmla="*/ 85 w 90"/>
                <a:gd name="T19" fmla="*/ 154 h 165"/>
                <a:gd name="T20" fmla="*/ 86 w 90"/>
                <a:gd name="T21" fmla="*/ 31 h 165"/>
                <a:gd name="T22" fmla="*/ 86 w 90"/>
                <a:gd name="T23" fmla="*/ 28 h 165"/>
                <a:gd name="T24" fmla="*/ 86 w 90"/>
                <a:gd name="T25" fmla="*/ 25 h 165"/>
                <a:gd name="T26" fmla="*/ 85 w 90"/>
                <a:gd name="T27" fmla="*/ 16 h 165"/>
                <a:gd name="T28" fmla="*/ 84 w 90"/>
                <a:gd name="T29" fmla="*/ 9 h 165"/>
                <a:gd name="T30" fmla="*/ 84 w 90"/>
                <a:gd name="T31" fmla="*/ 9 h 165"/>
                <a:gd name="T32" fmla="*/ 83 w 90"/>
                <a:gd name="T33" fmla="*/ 5 h 165"/>
                <a:gd name="T34" fmla="*/ 82 w 90"/>
                <a:gd name="T35" fmla="*/ 0 h 165"/>
                <a:gd name="T36" fmla="*/ 81 w 90"/>
                <a:gd name="T37" fmla="*/ 1 h 165"/>
                <a:gd name="T38" fmla="*/ 80 w 90"/>
                <a:gd name="T39" fmla="*/ 28 h 165"/>
                <a:gd name="T40" fmla="*/ 80 w 90"/>
                <a:gd name="T41" fmla="*/ 30 h 165"/>
                <a:gd name="T42" fmla="*/ 75 w 90"/>
                <a:gd name="T43" fmla="*/ 126 h 165"/>
                <a:gd name="T44" fmla="*/ 75 w 90"/>
                <a:gd name="T45" fmla="*/ 12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165">
                  <a:moveTo>
                    <a:pt x="75" y="127"/>
                  </a:moveTo>
                  <a:cubicBezTo>
                    <a:pt x="73" y="130"/>
                    <a:pt x="65" y="134"/>
                    <a:pt x="53" y="138"/>
                  </a:cubicBezTo>
                  <a:cubicBezTo>
                    <a:pt x="40" y="143"/>
                    <a:pt x="23" y="148"/>
                    <a:pt x="9" y="152"/>
                  </a:cubicBezTo>
                  <a:cubicBezTo>
                    <a:pt x="6" y="153"/>
                    <a:pt x="3" y="154"/>
                    <a:pt x="0" y="154"/>
                  </a:cubicBezTo>
                  <a:cubicBezTo>
                    <a:pt x="0" y="158"/>
                    <a:pt x="0" y="162"/>
                    <a:pt x="0" y="165"/>
                  </a:cubicBezTo>
                  <a:cubicBezTo>
                    <a:pt x="0" y="165"/>
                    <a:pt x="4" y="165"/>
                    <a:pt x="10" y="164"/>
                  </a:cubicBezTo>
                  <a:cubicBezTo>
                    <a:pt x="22" y="162"/>
                    <a:pt x="43" y="159"/>
                    <a:pt x="57" y="157"/>
                  </a:cubicBezTo>
                  <a:cubicBezTo>
                    <a:pt x="62" y="157"/>
                    <a:pt x="66" y="156"/>
                    <a:pt x="68" y="156"/>
                  </a:cubicBezTo>
                  <a:cubicBezTo>
                    <a:pt x="69" y="156"/>
                    <a:pt x="69" y="156"/>
                    <a:pt x="70" y="156"/>
                  </a:cubicBezTo>
                  <a:cubicBezTo>
                    <a:pt x="82" y="156"/>
                    <a:pt x="85" y="154"/>
                    <a:pt x="85" y="154"/>
                  </a:cubicBezTo>
                  <a:cubicBezTo>
                    <a:pt x="87" y="135"/>
                    <a:pt x="90" y="75"/>
                    <a:pt x="86" y="31"/>
                  </a:cubicBezTo>
                  <a:cubicBezTo>
                    <a:pt x="86" y="30"/>
                    <a:pt x="86" y="29"/>
                    <a:pt x="86" y="28"/>
                  </a:cubicBezTo>
                  <a:cubicBezTo>
                    <a:pt x="86" y="27"/>
                    <a:pt x="86" y="26"/>
                    <a:pt x="86" y="25"/>
                  </a:cubicBezTo>
                  <a:cubicBezTo>
                    <a:pt x="85" y="22"/>
                    <a:pt x="85" y="19"/>
                    <a:pt x="85" y="16"/>
                  </a:cubicBezTo>
                  <a:cubicBezTo>
                    <a:pt x="84" y="14"/>
                    <a:pt x="84" y="11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8"/>
                    <a:pt x="83" y="6"/>
                    <a:pt x="83" y="5"/>
                  </a:cubicBezTo>
                  <a:cubicBezTo>
                    <a:pt x="82" y="3"/>
                    <a:pt x="82" y="2"/>
                    <a:pt x="82" y="0"/>
                  </a:cubicBezTo>
                  <a:cubicBezTo>
                    <a:pt x="82" y="0"/>
                    <a:pt x="82" y="0"/>
                    <a:pt x="81" y="1"/>
                  </a:cubicBezTo>
                  <a:cubicBezTo>
                    <a:pt x="81" y="4"/>
                    <a:pt x="81" y="14"/>
                    <a:pt x="80" y="28"/>
                  </a:cubicBezTo>
                  <a:cubicBezTo>
                    <a:pt x="80" y="29"/>
                    <a:pt x="80" y="29"/>
                    <a:pt x="80" y="30"/>
                  </a:cubicBezTo>
                  <a:cubicBezTo>
                    <a:pt x="77" y="65"/>
                    <a:pt x="74" y="120"/>
                    <a:pt x="75" y="126"/>
                  </a:cubicBezTo>
                  <a:cubicBezTo>
                    <a:pt x="75" y="126"/>
                    <a:pt x="75" y="127"/>
                    <a:pt x="75" y="127"/>
                  </a:cubicBezTo>
                  <a:close/>
                </a:path>
              </a:pathLst>
            </a:custGeom>
            <a:solidFill>
              <a:srgbClr val="C000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4" name="ïş1îďé"/>
            <p:cNvSpPr/>
            <p:nvPr/>
          </p:nvSpPr>
          <p:spPr bwMode="auto">
            <a:xfrm>
              <a:off x="6527307" y="4684568"/>
              <a:ext cx="359626" cy="425964"/>
            </a:xfrm>
            <a:custGeom>
              <a:avLst/>
              <a:gdLst>
                <a:gd name="T0" fmla="*/ 7 w 110"/>
                <a:gd name="T1" fmla="*/ 0 h 130"/>
                <a:gd name="T2" fmla="*/ 54 w 110"/>
                <a:gd name="T3" fmla="*/ 32 h 130"/>
                <a:gd name="T4" fmla="*/ 94 w 110"/>
                <a:gd name="T5" fmla="*/ 103 h 130"/>
                <a:gd name="T6" fmla="*/ 110 w 110"/>
                <a:gd name="T7" fmla="*/ 130 h 130"/>
                <a:gd name="T8" fmla="*/ 37 w 110"/>
                <a:gd name="T9" fmla="*/ 98 h 130"/>
                <a:gd name="T10" fmla="*/ 2 w 110"/>
                <a:gd name="T11" fmla="*/ 35 h 130"/>
                <a:gd name="T12" fmla="*/ 7 w 110"/>
                <a:gd name="T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0">
                  <a:moveTo>
                    <a:pt x="7" y="0"/>
                  </a:moveTo>
                  <a:cubicBezTo>
                    <a:pt x="7" y="0"/>
                    <a:pt x="25" y="6"/>
                    <a:pt x="54" y="32"/>
                  </a:cubicBezTo>
                  <a:cubicBezTo>
                    <a:pt x="82" y="58"/>
                    <a:pt x="85" y="82"/>
                    <a:pt x="94" y="103"/>
                  </a:cubicBezTo>
                  <a:cubicBezTo>
                    <a:pt x="104" y="124"/>
                    <a:pt x="110" y="130"/>
                    <a:pt x="110" y="130"/>
                  </a:cubicBezTo>
                  <a:cubicBezTo>
                    <a:pt x="110" y="130"/>
                    <a:pt x="64" y="121"/>
                    <a:pt x="37" y="98"/>
                  </a:cubicBezTo>
                  <a:cubicBezTo>
                    <a:pt x="11" y="75"/>
                    <a:pt x="5" y="56"/>
                    <a:pt x="2" y="35"/>
                  </a:cubicBezTo>
                  <a:cubicBezTo>
                    <a:pt x="0" y="14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5" name="iṩļiďè"/>
            <p:cNvSpPr/>
            <p:nvPr/>
          </p:nvSpPr>
          <p:spPr bwMode="auto">
            <a:xfrm>
              <a:off x="6532543" y="4747416"/>
              <a:ext cx="354390" cy="363119"/>
            </a:xfrm>
            <a:custGeom>
              <a:avLst/>
              <a:gdLst>
                <a:gd name="T0" fmla="*/ 108 w 108"/>
                <a:gd name="T1" fmla="*/ 111 h 111"/>
                <a:gd name="T2" fmla="*/ 35 w 108"/>
                <a:gd name="T3" fmla="*/ 79 h 111"/>
                <a:gd name="T4" fmla="*/ 0 w 108"/>
                <a:gd name="T5" fmla="*/ 16 h 111"/>
                <a:gd name="T6" fmla="*/ 0 w 108"/>
                <a:gd name="T7" fmla="*/ 2 h 111"/>
                <a:gd name="T8" fmla="*/ 23 w 108"/>
                <a:gd name="T9" fmla="*/ 0 h 111"/>
                <a:gd name="T10" fmla="*/ 50 w 108"/>
                <a:gd name="T11" fmla="*/ 27 h 111"/>
                <a:gd name="T12" fmla="*/ 78 w 108"/>
                <a:gd name="T13" fmla="*/ 82 h 111"/>
                <a:gd name="T14" fmla="*/ 45 w 108"/>
                <a:gd name="T15" fmla="*/ 34 h 111"/>
                <a:gd name="T16" fmla="*/ 26 w 108"/>
                <a:gd name="T17" fmla="*/ 19 h 111"/>
                <a:gd name="T18" fmla="*/ 38 w 108"/>
                <a:gd name="T19" fmla="*/ 45 h 111"/>
                <a:gd name="T20" fmla="*/ 63 w 108"/>
                <a:gd name="T21" fmla="*/ 82 h 111"/>
                <a:gd name="T22" fmla="*/ 24 w 108"/>
                <a:gd name="T23" fmla="*/ 46 h 111"/>
                <a:gd name="T24" fmla="*/ 15 w 108"/>
                <a:gd name="T25" fmla="*/ 35 h 111"/>
                <a:gd name="T26" fmla="*/ 108 w 108"/>
                <a:gd name="T2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11">
                  <a:moveTo>
                    <a:pt x="108" y="111"/>
                  </a:moveTo>
                  <a:cubicBezTo>
                    <a:pt x="108" y="111"/>
                    <a:pt x="62" y="102"/>
                    <a:pt x="35" y="79"/>
                  </a:cubicBezTo>
                  <a:cubicBezTo>
                    <a:pt x="9" y="56"/>
                    <a:pt x="3" y="37"/>
                    <a:pt x="0" y="16"/>
                  </a:cubicBezTo>
                  <a:cubicBezTo>
                    <a:pt x="0" y="11"/>
                    <a:pt x="0" y="6"/>
                    <a:pt x="0" y="2"/>
                  </a:cubicBezTo>
                  <a:cubicBezTo>
                    <a:pt x="7" y="2"/>
                    <a:pt x="23" y="0"/>
                    <a:pt x="23" y="0"/>
                  </a:cubicBezTo>
                  <a:cubicBezTo>
                    <a:pt x="23" y="0"/>
                    <a:pt x="35" y="6"/>
                    <a:pt x="50" y="27"/>
                  </a:cubicBezTo>
                  <a:cubicBezTo>
                    <a:pt x="65" y="47"/>
                    <a:pt x="78" y="83"/>
                    <a:pt x="78" y="82"/>
                  </a:cubicBezTo>
                  <a:cubicBezTo>
                    <a:pt x="78" y="80"/>
                    <a:pt x="55" y="47"/>
                    <a:pt x="45" y="34"/>
                  </a:cubicBezTo>
                  <a:cubicBezTo>
                    <a:pt x="35" y="21"/>
                    <a:pt x="26" y="19"/>
                    <a:pt x="26" y="19"/>
                  </a:cubicBezTo>
                  <a:cubicBezTo>
                    <a:pt x="26" y="19"/>
                    <a:pt x="28" y="26"/>
                    <a:pt x="38" y="45"/>
                  </a:cubicBezTo>
                  <a:cubicBezTo>
                    <a:pt x="48" y="63"/>
                    <a:pt x="65" y="84"/>
                    <a:pt x="63" y="82"/>
                  </a:cubicBezTo>
                  <a:cubicBezTo>
                    <a:pt x="61" y="80"/>
                    <a:pt x="32" y="54"/>
                    <a:pt x="24" y="46"/>
                  </a:cubicBezTo>
                  <a:cubicBezTo>
                    <a:pt x="16" y="38"/>
                    <a:pt x="15" y="35"/>
                    <a:pt x="15" y="35"/>
                  </a:cubicBezTo>
                  <a:cubicBezTo>
                    <a:pt x="48" y="86"/>
                    <a:pt x="52" y="85"/>
                    <a:pt x="108" y="111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6" name="îŝḻîḋé"/>
            <p:cNvSpPr/>
            <p:nvPr/>
          </p:nvSpPr>
          <p:spPr bwMode="auto">
            <a:xfrm>
              <a:off x="7387968" y="5852481"/>
              <a:ext cx="357881" cy="118712"/>
            </a:xfrm>
            <a:custGeom>
              <a:avLst/>
              <a:gdLst>
                <a:gd name="T0" fmla="*/ 31 w 109"/>
                <a:gd name="T1" fmla="*/ 5 h 36"/>
                <a:gd name="T2" fmla="*/ 94 w 109"/>
                <a:gd name="T3" fmla="*/ 8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5"/>
                  </a:moveTo>
                  <a:cubicBezTo>
                    <a:pt x="62" y="10"/>
                    <a:pt x="82" y="8"/>
                    <a:pt x="94" y="8"/>
                  </a:cubicBezTo>
                  <a:cubicBezTo>
                    <a:pt x="105" y="9"/>
                    <a:pt x="109" y="24"/>
                    <a:pt x="95" y="27"/>
                  </a:cubicBezTo>
                  <a:cubicBezTo>
                    <a:pt x="81" y="29"/>
                    <a:pt x="41" y="36"/>
                    <a:pt x="33" y="33"/>
                  </a:cubicBezTo>
                  <a:cubicBezTo>
                    <a:pt x="32" y="33"/>
                    <a:pt x="0" y="0"/>
                    <a:pt x="31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7" name="íṡľíďè"/>
            <p:cNvSpPr/>
            <p:nvPr/>
          </p:nvSpPr>
          <p:spPr bwMode="auto">
            <a:xfrm>
              <a:off x="6254969" y="6391922"/>
              <a:ext cx="1185373" cy="638948"/>
            </a:xfrm>
            <a:custGeom>
              <a:avLst/>
              <a:gdLst>
                <a:gd name="T0" fmla="*/ 130 w 362"/>
                <a:gd name="T1" fmla="*/ 2 h 195"/>
                <a:gd name="T2" fmla="*/ 339 w 362"/>
                <a:gd name="T3" fmla="*/ 8 h 195"/>
                <a:gd name="T4" fmla="*/ 344 w 362"/>
                <a:gd name="T5" fmla="*/ 8 h 195"/>
                <a:gd name="T6" fmla="*/ 273 w 362"/>
                <a:gd name="T7" fmla="*/ 94 h 195"/>
                <a:gd name="T8" fmla="*/ 1 w 362"/>
                <a:gd name="T9" fmla="*/ 115 h 195"/>
                <a:gd name="T10" fmla="*/ 130 w 362"/>
                <a:gd name="T11" fmla="*/ 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2" h="195">
                  <a:moveTo>
                    <a:pt x="130" y="2"/>
                  </a:moveTo>
                  <a:cubicBezTo>
                    <a:pt x="139" y="0"/>
                    <a:pt x="311" y="6"/>
                    <a:pt x="339" y="8"/>
                  </a:cubicBezTo>
                  <a:cubicBezTo>
                    <a:pt x="342" y="8"/>
                    <a:pt x="344" y="8"/>
                    <a:pt x="344" y="8"/>
                  </a:cubicBezTo>
                  <a:cubicBezTo>
                    <a:pt x="362" y="20"/>
                    <a:pt x="300" y="64"/>
                    <a:pt x="273" y="94"/>
                  </a:cubicBezTo>
                  <a:cubicBezTo>
                    <a:pt x="185" y="195"/>
                    <a:pt x="0" y="114"/>
                    <a:pt x="1" y="115"/>
                  </a:cubicBezTo>
                  <a:cubicBezTo>
                    <a:pt x="6" y="118"/>
                    <a:pt x="130" y="2"/>
                    <a:pt x="130" y="2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8" name="íš1iḋê"/>
            <p:cNvSpPr/>
            <p:nvPr/>
          </p:nvSpPr>
          <p:spPr bwMode="auto">
            <a:xfrm>
              <a:off x="5680611" y="4904532"/>
              <a:ext cx="839712" cy="1457714"/>
            </a:xfrm>
            <a:custGeom>
              <a:avLst/>
              <a:gdLst>
                <a:gd name="T0" fmla="*/ 32 w 256"/>
                <a:gd name="T1" fmla="*/ 136 h 446"/>
                <a:gd name="T2" fmla="*/ 31 w 256"/>
                <a:gd name="T3" fmla="*/ 217 h 446"/>
                <a:gd name="T4" fmla="*/ 17 w 256"/>
                <a:gd name="T5" fmla="*/ 320 h 446"/>
                <a:gd name="T6" fmla="*/ 48 w 256"/>
                <a:gd name="T7" fmla="*/ 421 h 446"/>
                <a:gd name="T8" fmla="*/ 183 w 256"/>
                <a:gd name="T9" fmla="*/ 421 h 446"/>
                <a:gd name="T10" fmla="*/ 239 w 256"/>
                <a:gd name="T11" fmla="*/ 257 h 446"/>
                <a:gd name="T12" fmla="*/ 228 w 256"/>
                <a:gd name="T13" fmla="*/ 78 h 446"/>
                <a:gd name="T14" fmla="*/ 241 w 256"/>
                <a:gd name="T15" fmla="*/ 32 h 446"/>
                <a:gd name="T16" fmla="*/ 32 w 256"/>
                <a:gd name="T17" fmla="*/ 13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446">
                  <a:moveTo>
                    <a:pt x="32" y="136"/>
                  </a:moveTo>
                  <a:cubicBezTo>
                    <a:pt x="0" y="220"/>
                    <a:pt x="32" y="197"/>
                    <a:pt x="31" y="217"/>
                  </a:cubicBezTo>
                  <a:cubicBezTo>
                    <a:pt x="30" y="238"/>
                    <a:pt x="19" y="268"/>
                    <a:pt x="17" y="320"/>
                  </a:cubicBezTo>
                  <a:cubicBezTo>
                    <a:pt x="16" y="372"/>
                    <a:pt x="19" y="406"/>
                    <a:pt x="48" y="421"/>
                  </a:cubicBezTo>
                  <a:cubicBezTo>
                    <a:pt x="76" y="436"/>
                    <a:pt x="157" y="446"/>
                    <a:pt x="183" y="421"/>
                  </a:cubicBezTo>
                  <a:cubicBezTo>
                    <a:pt x="208" y="396"/>
                    <a:pt x="224" y="300"/>
                    <a:pt x="239" y="257"/>
                  </a:cubicBezTo>
                  <a:cubicBezTo>
                    <a:pt x="254" y="214"/>
                    <a:pt x="233" y="100"/>
                    <a:pt x="228" y="78"/>
                  </a:cubicBezTo>
                  <a:cubicBezTo>
                    <a:pt x="226" y="71"/>
                    <a:pt x="256" y="37"/>
                    <a:pt x="241" y="32"/>
                  </a:cubicBezTo>
                  <a:cubicBezTo>
                    <a:pt x="142" y="0"/>
                    <a:pt x="63" y="51"/>
                    <a:pt x="32" y="136"/>
                  </a:cubicBezTo>
                  <a:close/>
                </a:path>
              </a:pathLst>
            </a:custGeom>
            <a:solidFill>
              <a:srgbClr val="9A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9" name="ï$ḷiḋè"/>
            <p:cNvSpPr/>
            <p:nvPr/>
          </p:nvSpPr>
          <p:spPr bwMode="auto">
            <a:xfrm>
              <a:off x="5698073" y="4904532"/>
              <a:ext cx="811778" cy="689576"/>
            </a:xfrm>
            <a:custGeom>
              <a:avLst/>
              <a:gdLst>
                <a:gd name="T0" fmla="*/ 27 w 248"/>
                <a:gd name="T1" fmla="*/ 136 h 211"/>
                <a:gd name="T2" fmla="*/ 25 w 248"/>
                <a:gd name="T3" fmla="*/ 211 h 211"/>
                <a:gd name="T4" fmla="*/ 29 w 248"/>
                <a:gd name="T5" fmla="*/ 209 h 211"/>
                <a:gd name="T6" fmla="*/ 73 w 248"/>
                <a:gd name="T7" fmla="*/ 119 h 211"/>
                <a:gd name="T8" fmla="*/ 130 w 248"/>
                <a:gd name="T9" fmla="*/ 79 h 211"/>
                <a:gd name="T10" fmla="*/ 221 w 248"/>
                <a:gd name="T11" fmla="*/ 74 h 211"/>
                <a:gd name="T12" fmla="*/ 226 w 248"/>
                <a:gd name="T13" fmla="*/ 69 h 211"/>
                <a:gd name="T14" fmla="*/ 236 w 248"/>
                <a:gd name="T15" fmla="*/ 32 h 211"/>
                <a:gd name="T16" fmla="*/ 27 w 248"/>
                <a:gd name="T17" fmla="*/ 13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11">
                  <a:moveTo>
                    <a:pt x="27" y="136"/>
                  </a:moveTo>
                  <a:cubicBezTo>
                    <a:pt x="0" y="209"/>
                    <a:pt x="20" y="201"/>
                    <a:pt x="25" y="211"/>
                  </a:cubicBezTo>
                  <a:cubicBezTo>
                    <a:pt x="27" y="210"/>
                    <a:pt x="29" y="209"/>
                    <a:pt x="29" y="209"/>
                  </a:cubicBezTo>
                  <a:cubicBezTo>
                    <a:pt x="33" y="208"/>
                    <a:pt x="55" y="143"/>
                    <a:pt x="73" y="119"/>
                  </a:cubicBezTo>
                  <a:cubicBezTo>
                    <a:pt x="90" y="95"/>
                    <a:pt x="126" y="78"/>
                    <a:pt x="130" y="79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3" y="72"/>
                    <a:pt x="226" y="69"/>
                  </a:cubicBezTo>
                  <a:cubicBezTo>
                    <a:pt x="233" y="56"/>
                    <a:pt x="248" y="36"/>
                    <a:pt x="236" y="32"/>
                  </a:cubicBezTo>
                  <a:cubicBezTo>
                    <a:pt x="137" y="0"/>
                    <a:pt x="58" y="51"/>
                    <a:pt x="27" y="136"/>
                  </a:cubicBezTo>
                  <a:close/>
                </a:path>
              </a:pathLst>
            </a:custGeom>
            <a:solidFill>
              <a:srgbClr val="C86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0" name="îṥḻiḑè"/>
            <p:cNvSpPr/>
            <p:nvPr/>
          </p:nvSpPr>
          <p:spPr bwMode="auto">
            <a:xfrm>
              <a:off x="6024529" y="5143704"/>
              <a:ext cx="488812" cy="1153948"/>
            </a:xfrm>
            <a:custGeom>
              <a:avLst/>
              <a:gdLst>
                <a:gd name="T0" fmla="*/ 71 w 149"/>
                <a:gd name="T1" fmla="*/ 353 h 353"/>
                <a:gd name="T2" fmla="*/ 78 w 149"/>
                <a:gd name="T3" fmla="*/ 348 h 353"/>
                <a:gd name="T4" fmla="*/ 134 w 149"/>
                <a:gd name="T5" fmla="*/ 184 h 353"/>
                <a:gd name="T6" fmla="*/ 123 w 149"/>
                <a:gd name="T7" fmla="*/ 5 h 353"/>
                <a:gd name="T8" fmla="*/ 121 w 149"/>
                <a:gd name="T9" fmla="*/ 1 h 353"/>
                <a:gd name="T10" fmla="*/ 0 w 149"/>
                <a:gd name="T11" fmla="*/ 69 h 353"/>
                <a:gd name="T12" fmla="*/ 24 w 149"/>
                <a:gd name="T13" fmla="*/ 324 h 353"/>
                <a:gd name="T14" fmla="*/ 71 w 149"/>
                <a:gd name="T1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353">
                  <a:moveTo>
                    <a:pt x="71" y="353"/>
                  </a:moveTo>
                  <a:cubicBezTo>
                    <a:pt x="74" y="351"/>
                    <a:pt x="76" y="350"/>
                    <a:pt x="78" y="348"/>
                  </a:cubicBezTo>
                  <a:cubicBezTo>
                    <a:pt x="103" y="323"/>
                    <a:pt x="119" y="227"/>
                    <a:pt x="134" y="184"/>
                  </a:cubicBezTo>
                  <a:cubicBezTo>
                    <a:pt x="149" y="141"/>
                    <a:pt x="130" y="26"/>
                    <a:pt x="123" y="5"/>
                  </a:cubicBezTo>
                  <a:cubicBezTo>
                    <a:pt x="123" y="3"/>
                    <a:pt x="122" y="2"/>
                    <a:pt x="121" y="1"/>
                  </a:cubicBezTo>
                  <a:cubicBezTo>
                    <a:pt x="69" y="0"/>
                    <a:pt x="0" y="41"/>
                    <a:pt x="0" y="69"/>
                  </a:cubicBezTo>
                  <a:cubicBezTo>
                    <a:pt x="0" y="107"/>
                    <a:pt x="3" y="299"/>
                    <a:pt x="24" y="324"/>
                  </a:cubicBezTo>
                  <a:cubicBezTo>
                    <a:pt x="35" y="337"/>
                    <a:pt x="54" y="346"/>
                    <a:pt x="71" y="353"/>
                  </a:cubicBezTo>
                  <a:close/>
                </a:path>
              </a:pathLst>
            </a:custGeom>
            <a:solidFill>
              <a:srgbClr val="B45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1" name="îşḻidè"/>
            <p:cNvSpPr/>
            <p:nvPr/>
          </p:nvSpPr>
          <p:spPr bwMode="auto">
            <a:xfrm>
              <a:off x="6984695" y="6346532"/>
              <a:ext cx="727984" cy="588320"/>
            </a:xfrm>
            <a:custGeom>
              <a:avLst/>
              <a:gdLst>
                <a:gd name="T0" fmla="*/ 46 w 222"/>
                <a:gd name="T1" fmla="*/ 0 h 180"/>
                <a:gd name="T2" fmla="*/ 222 w 222"/>
                <a:gd name="T3" fmla="*/ 129 h 180"/>
                <a:gd name="T4" fmla="*/ 197 w 222"/>
                <a:gd name="T5" fmla="*/ 177 h 180"/>
                <a:gd name="T6" fmla="*/ 0 w 222"/>
                <a:gd name="T7" fmla="*/ 51 h 180"/>
                <a:gd name="T8" fmla="*/ 46 w 222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80">
                  <a:moveTo>
                    <a:pt x="46" y="0"/>
                  </a:moveTo>
                  <a:cubicBezTo>
                    <a:pt x="222" y="129"/>
                    <a:pt x="222" y="129"/>
                    <a:pt x="222" y="129"/>
                  </a:cubicBezTo>
                  <a:cubicBezTo>
                    <a:pt x="222" y="129"/>
                    <a:pt x="198" y="180"/>
                    <a:pt x="197" y="177"/>
                  </a:cubicBezTo>
                  <a:cubicBezTo>
                    <a:pt x="195" y="174"/>
                    <a:pt x="0" y="51"/>
                    <a:pt x="0" y="51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2" name="îṩľïde"/>
            <p:cNvSpPr/>
            <p:nvPr/>
          </p:nvSpPr>
          <p:spPr bwMode="auto">
            <a:xfrm>
              <a:off x="7290205" y="6540312"/>
              <a:ext cx="377085" cy="385814"/>
            </a:xfrm>
            <a:custGeom>
              <a:avLst/>
              <a:gdLst>
                <a:gd name="T0" fmla="*/ 104 w 115"/>
                <a:gd name="T1" fmla="*/ 118 h 118"/>
                <a:gd name="T2" fmla="*/ 83 w 115"/>
                <a:gd name="T3" fmla="*/ 110 h 118"/>
                <a:gd name="T4" fmla="*/ 1 w 115"/>
                <a:gd name="T5" fmla="*/ 57 h 118"/>
                <a:gd name="T6" fmla="*/ 24 w 115"/>
                <a:gd name="T7" fmla="*/ 14 h 118"/>
                <a:gd name="T8" fmla="*/ 40 w 115"/>
                <a:gd name="T9" fmla="*/ 1 h 118"/>
                <a:gd name="T10" fmla="*/ 113 w 115"/>
                <a:gd name="T11" fmla="*/ 56 h 118"/>
                <a:gd name="T12" fmla="*/ 104 w 115"/>
                <a:gd name="T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8">
                  <a:moveTo>
                    <a:pt x="104" y="118"/>
                  </a:moveTo>
                  <a:cubicBezTo>
                    <a:pt x="93" y="111"/>
                    <a:pt x="83" y="110"/>
                    <a:pt x="83" y="110"/>
                  </a:cubicBezTo>
                  <a:cubicBezTo>
                    <a:pt x="83" y="110"/>
                    <a:pt x="2" y="63"/>
                    <a:pt x="1" y="57"/>
                  </a:cubicBezTo>
                  <a:cubicBezTo>
                    <a:pt x="0" y="52"/>
                    <a:pt x="17" y="23"/>
                    <a:pt x="24" y="14"/>
                  </a:cubicBezTo>
                  <a:cubicBezTo>
                    <a:pt x="31" y="5"/>
                    <a:pt x="38" y="1"/>
                    <a:pt x="40" y="1"/>
                  </a:cubicBezTo>
                  <a:cubicBezTo>
                    <a:pt x="42" y="0"/>
                    <a:pt x="115" y="52"/>
                    <a:pt x="113" y="56"/>
                  </a:cubicBezTo>
                  <a:cubicBezTo>
                    <a:pt x="111" y="59"/>
                    <a:pt x="104" y="118"/>
                    <a:pt x="104" y="11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3" name="iṡḻîḋe"/>
            <p:cNvSpPr/>
            <p:nvPr/>
          </p:nvSpPr>
          <p:spPr bwMode="auto">
            <a:xfrm>
              <a:off x="7545085" y="6304634"/>
              <a:ext cx="515000" cy="801304"/>
            </a:xfrm>
            <a:custGeom>
              <a:avLst/>
              <a:gdLst>
                <a:gd name="T0" fmla="*/ 15 w 157"/>
                <a:gd name="T1" fmla="*/ 115 h 245"/>
                <a:gd name="T2" fmla="*/ 2 w 157"/>
                <a:gd name="T3" fmla="*/ 185 h 245"/>
                <a:gd name="T4" fmla="*/ 46 w 157"/>
                <a:gd name="T5" fmla="*/ 224 h 245"/>
                <a:gd name="T6" fmla="*/ 74 w 157"/>
                <a:gd name="T7" fmla="*/ 239 h 245"/>
                <a:gd name="T8" fmla="*/ 147 w 157"/>
                <a:gd name="T9" fmla="*/ 19 h 245"/>
                <a:gd name="T10" fmla="*/ 46 w 157"/>
                <a:gd name="T11" fmla="*/ 83 h 245"/>
                <a:gd name="T12" fmla="*/ 15 w 157"/>
                <a:gd name="T13" fmla="*/ 101 h 245"/>
                <a:gd name="T14" fmla="*/ 11 w 157"/>
                <a:gd name="T15" fmla="*/ 113 h 245"/>
                <a:gd name="T16" fmla="*/ 15 w 157"/>
                <a:gd name="T17" fmla="*/ 11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245">
                  <a:moveTo>
                    <a:pt x="15" y="115"/>
                  </a:moveTo>
                  <a:cubicBezTo>
                    <a:pt x="9" y="134"/>
                    <a:pt x="0" y="178"/>
                    <a:pt x="2" y="185"/>
                  </a:cubicBezTo>
                  <a:cubicBezTo>
                    <a:pt x="2" y="185"/>
                    <a:pt x="31" y="214"/>
                    <a:pt x="46" y="224"/>
                  </a:cubicBezTo>
                  <a:cubicBezTo>
                    <a:pt x="52" y="228"/>
                    <a:pt x="68" y="238"/>
                    <a:pt x="74" y="239"/>
                  </a:cubicBezTo>
                  <a:cubicBezTo>
                    <a:pt x="112" y="245"/>
                    <a:pt x="157" y="26"/>
                    <a:pt x="147" y="19"/>
                  </a:cubicBezTo>
                  <a:cubicBezTo>
                    <a:pt x="120" y="0"/>
                    <a:pt x="87" y="43"/>
                    <a:pt x="46" y="83"/>
                  </a:cubicBezTo>
                  <a:cubicBezTo>
                    <a:pt x="46" y="83"/>
                    <a:pt x="21" y="98"/>
                    <a:pt x="15" y="101"/>
                  </a:cubicBezTo>
                  <a:cubicBezTo>
                    <a:pt x="9" y="104"/>
                    <a:pt x="7" y="110"/>
                    <a:pt x="11" y="113"/>
                  </a:cubicBezTo>
                  <a:cubicBezTo>
                    <a:pt x="11" y="114"/>
                    <a:pt x="13" y="115"/>
                    <a:pt x="15" y="115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4" name="íṧ1îḋê"/>
            <p:cNvSpPr/>
            <p:nvPr/>
          </p:nvSpPr>
          <p:spPr bwMode="auto">
            <a:xfrm>
              <a:off x="7705695" y="6350023"/>
              <a:ext cx="354390" cy="755915"/>
            </a:xfrm>
            <a:custGeom>
              <a:avLst/>
              <a:gdLst>
                <a:gd name="T0" fmla="*/ 5 w 108"/>
                <a:gd name="T1" fmla="*/ 215 h 231"/>
                <a:gd name="T2" fmla="*/ 25 w 108"/>
                <a:gd name="T3" fmla="*/ 225 h 231"/>
                <a:gd name="T4" fmla="*/ 98 w 108"/>
                <a:gd name="T5" fmla="*/ 5 h 231"/>
                <a:gd name="T6" fmla="*/ 85 w 108"/>
                <a:gd name="T7" fmla="*/ 0 h 231"/>
                <a:gd name="T8" fmla="*/ 54 w 108"/>
                <a:gd name="T9" fmla="*/ 26 h 231"/>
                <a:gd name="T10" fmla="*/ 12 w 108"/>
                <a:gd name="T11" fmla="*/ 122 h 231"/>
                <a:gd name="T12" fmla="*/ 4 w 108"/>
                <a:gd name="T13" fmla="*/ 210 h 231"/>
                <a:gd name="T14" fmla="*/ 5 w 108"/>
                <a:gd name="T15" fmla="*/ 2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31">
                  <a:moveTo>
                    <a:pt x="5" y="215"/>
                  </a:moveTo>
                  <a:cubicBezTo>
                    <a:pt x="12" y="220"/>
                    <a:pt x="21" y="225"/>
                    <a:pt x="25" y="225"/>
                  </a:cubicBezTo>
                  <a:cubicBezTo>
                    <a:pt x="63" y="231"/>
                    <a:pt x="108" y="12"/>
                    <a:pt x="98" y="5"/>
                  </a:cubicBezTo>
                  <a:cubicBezTo>
                    <a:pt x="94" y="2"/>
                    <a:pt x="90" y="1"/>
                    <a:pt x="85" y="0"/>
                  </a:cubicBezTo>
                  <a:cubicBezTo>
                    <a:pt x="85" y="1"/>
                    <a:pt x="72" y="3"/>
                    <a:pt x="54" y="26"/>
                  </a:cubicBezTo>
                  <a:cubicBezTo>
                    <a:pt x="36" y="50"/>
                    <a:pt x="23" y="86"/>
                    <a:pt x="12" y="122"/>
                  </a:cubicBezTo>
                  <a:cubicBezTo>
                    <a:pt x="1" y="159"/>
                    <a:pt x="0" y="191"/>
                    <a:pt x="4" y="210"/>
                  </a:cubicBezTo>
                  <a:cubicBezTo>
                    <a:pt x="4" y="212"/>
                    <a:pt x="5" y="214"/>
                    <a:pt x="5" y="215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5" name="îṩľîdê"/>
            <p:cNvSpPr/>
            <p:nvPr/>
          </p:nvSpPr>
          <p:spPr bwMode="auto">
            <a:xfrm>
              <a:off x="5979140" y="6611886"/>
              <a:ext cx="534201" cy="775119"/>
            </a:xfrm>
            <a:custGeom>
              <a:avLst/>
              <a:gdLst>
                <a:gd name="T0" fmla="*/ 163 w 163"/>
                <a:gd name="T1" fmla="*/ 15 h 237"/>
                <a:gd name="T2" fmla="*/ 59 w 163"/>
                <a:gd name="T3" fmla="*/ 236 h 237"/>
                <a:gd name="T4" fmla="*/ 0 w 163"/>
                <a:gd name="T5" fmla="*/ 229 h 237"/>
                <a:gd name="T6" fmla="*/ 97 w 163"/>
                <a:gd name="T7" fmla="*/ 0 h 237"/>
                <a:gd name="T8" fmla="*/ 163 w 163"/>
                <a:gd name="T9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7">
                  <a:moveTo>
                    <a:pt x="163" y="15"/>
                  </a:moveTo>
                  <a:cubicBezTo>
                    <a:pt x="156" y="27"/>
                    <a:pt x="67" y="237"/>
                    <a:pt x="59" y="236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97" y="0"/>
                    <a:pt x="97" y="0"/>
                    <a:pt x="97" y="0"/>
                  </a:cubicBezTo>
                  <a:lnTo>
                    <a:pt x="163" y="15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6" name="î$ḷïḓe"/>
            <p:cNvSpPr/>
            <p:nvPr/>
          </p:nvSpPr>
          <p:spPr bwMode="auto">
            <a:xfrm>
              <a:off x="5926767" y="6971515"/>
              <a:ext cx="425964" cy="516746"/>
            </a:xfrm>
            <a:custGeom>
              <a:avLst/>
              <a:gdLst>
                <a:gd name="T0" fmla="*/ 110 w 130"/>
                <a:gd name="T1" fmla="*/ 122 h 158"/>
                <a:gd name="T2" fmla="*/ 8 w 130"/>
                <a:gd name="T3" fmla="*/ 125 h 158"/>
                <a:gd name="T4" fmla="*/ 60 w 130"/>
                <a:gd name="T5" fmla="*/ 6 h 158"/>
                <a:gd name="T6" fmla="*/ 72 w 130"/>
                <a:gd name="T7" fmla="*/ 2 h 158"/>
                <a:gd name="T8" fmla="*/ 126 w 130"/>
                <a:gd name="T9" fmla="*/ 21 h 158"/>
                <a:gd name="T10" fmla="*/ 129 w 130"/>
                <a:gd name="T11" fmla="*/ 29 h 158"/>
                <a:gd name="T12" fmla="*/ 98 w 130"/>
                <a:gd name="T13" fmla="*/ 95 h 158"/>
                <a:gd name="T14" fmla="*/ 110 w 130"/>
                <a:gd name="T15" fmla="*/ 12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158">
                  <a:moveTo>
                    <a:pt x="110" y="122"/>
                  </a:moveTo>
                  <a:cubicBezTo>
                    <a:pt x="83" y="135"/>
                    <a:pt x="0" y="158"/>
                    <a:pt x="8" y="125"/>
                  </a:cubicBezTo>
                  <a:cubicBezTo>
                    <a:pt x="18" y="85"/>
                    <a:pt x="47" y="26"/>
                    <a:pt x="60" y="6"/>
                  </a:cubicBezTo>
                  <a:cubicBezTo>
                    <a:pt x="63" y="1"/>
                    <a:pt x="67" y="0"/>
                    <a:pt x="72" y="2"/>
                  </a:cubicBezTo>
                  <a:cubicBezTo>
                    <a:pt x="76" y="4"/>
                    <a:pt x="123" y="17"/>
                    <a:pt x="126" y="21"/>
                  </a:cubicBezTo>
                  <a:cubicBezTo>
                    <a:pt x="130" y="26"/>
                    <a:pt x="129" y="27"/>
                    <a:pt x="129" y="29"/>
                  </a:cubicBezTo>
                  <a:cubicBezTo>
                    <a:pt x="129" y="31"/>
                    <a:pt x="98" y="95"/>
                    <a:pt x="98" y="95"/>
                  </a:cubicBezTo>
                  <a:lnTo>
                    <a:pt x="110" y="12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7" name="íṡḻîḑê"/>
            <p:cNvSpPr/>
            <p:nvPr/>
          </p:nvSpPr>
          <p:spPr bwMode="auto">
            <a:xfrm>
              <a:off x="5888359" y="7193225"/>
              <a:ext cx="714016" cy="298526"/>
            </a:xfrm>
            <a:custGeom>
              <a:avLst/>
              <a:gdLst>
                <a:gd name="T0" fmla="*/ 201 w 218"/>
                <a:gd name="T1" fmla="*/ 91 h 91"/>
                <a:gd name="T2" fmla="*/ 7 w 218"/>
                <a:gd name="T3" fmla="*/ 91 h 91"/>
                <a:gd name="T4" fmla="*/ 2 w 218"/>
                <a:gd name="T5" fmla="*/ 88 h 91"/>
                <a:gd name="T6" fmla="*/ 19 w 218"/>
                <a:gd name="T7" fmla="*/ 45 h 91"/>
                <a:gd name="T8" fmla="*/ 35 w 218"/>
                <a:gd name="T9" fmla="*/ 17 h 91"/>
                <a:gd name="T10" fmla="*/ 106 w 218"/>
                <a:gd name="T11" fmla="*/ 3 h 91"/>
                <a:gd name="T12" fmla="*/ 123 w 218"/>
                <a:gd name="T13" fmla="*/ 22 h 91"/>
                <a:gd name="T14" fmla="*/ 201 w 218"/>
                <a:gd name="T1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91">
                  <a:moveTo>
                    <a:pt x="201" y="91"/>
                  </a:moveTo>
                  <a:cubicBezTo>
                    <a:pt x="201" y="91"/>
                    <a:pt x="37" y="91"/>
                    <a:pt x="7" y="91"/>
                  </a:cubicBezTo>
                  <a:cubicBezTo>
                    <a:pt x="5" y="91"/>
                    <a:pt x="3" y="90"/>
                    <a:pt x="2" y="88"/>
                  </a:cubicBezTo>
                  <a:cubicBezTo>
                    <a:pt x="0" y="75"/>
                    <a:pt x="9" y="55"/>
                    <a:pt x="19" y="45"/>
                  </a:cubicBezTo>
                  <a:cubicBezTo>
                    <a:pt x="23" y="35"/>
                    <a:pt x="29" y="23"/>
                    <a:pt x="35" y="17"/>
                  </a:cubicBezTo>
                  <a:cubicBezTo>
                    <a:pt x="40" y="11"/>
                    <a:pt x="88" y="0"/>
                    <a:pt x="106" y="3"/>
                  </a:cubicBezTo>
                  <a:cubicBezTo>
                    <a:pt x="124" y="5"/>
                    <a:pt x="111" y="13"/>
                    <a:pt x="123" y="22"/>
                  </a:cubicBezTo>
                  <a:cubicBezTo>
                    <a:pt x="142" y="37"/>
                    <a:pt x="218" y="60"/>
                    <a:pt x="201" y="91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8" name="îS1îďê"/>
            <p:cNvSpPr/>
            <p:nvPr/>
          </p:nvSpPr>
          <p:spPr bwMode="auto">
            <a:xfrm>
              <a:off x="5893595" y="7435888"/>
              <a:ext cx="661643" cy="55864"/>
            </a:xfrm>
            <a:custGeom>
              <a:avLst/>
              <a:gdLst>
                <a:gd name="T0" fmla="*/ 199 w 202"/>
                <a:gd name="T1" fmla="*/ 17 h 17"/>
                <a:gd name="T2" fmla="*/ 5 w 202"/>
                <a:gd name="T3" fmla="*/ 17 h 17"/>
                <a:gd name="T4" fmla="*/ 0 w 202"/>
                <a:gd name="T5" fmla="*/ 14 h 17"/>
                <a:gd name="T6" fmla="*/ 0 w 202"/>
                <a:gd name="T7" fmla="*/ 3 h 17"/>
                <a:gd name="T8" fmla="*/ 199 w 202"/>
                <a:gd name="T9" fmla="*/ 0 h 17"/>
                <a:gd name="T10" fmla="*/ 199 w 202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17">
                  <a:moveTo>
                    <a:pt x="199" y="17"/>
                  </a:moveTo>
                  <a:cubicBezTo>
                    <a:pt x="199" y="17"/>
                    <a:pt x="35" y="17"/>
                    <a:pt x="5" y="17"/>
                  </a:cubicBezTo>
                  <a:cubicBezTo>
                    <a:pt x="3" y="17"/>
                    <a:pt x="1" y="16"/>
                    <a:pt x="0" y="14"/>
                  </a:cubicBezTo>
                  <a:cubicBezTo>
                    <a:pt x="0" y="11"/>
                    <a:pt x="0" y="7"/>
                    <a:pt x="0" y="3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02" y="5"/>
                    <a:pt x="202" y="11"/>
                    <a:pt x="199" y="17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9" name="íṧlïḑê"/>
            <p:cNvSpPr/>
            <p:nvPr/>
          </p:nvSpPr>
          <p:spPr bwMode="auto">
            <a:xfrm>
              <a:off x="5881375" y="5986907"/>
              <a:ext cx="1499609" cy="1337253"/>
            </a:xfrm>
            <a:custGeom>
              <a:avLst/>
              <a:gdLst>
                <a:gd name="T0" fmla="*/ 131 w 458"/>
                <a:gd name="T1" fmla="*/ 9 h 409"/>
                <a:gd name="T2" fmla="*/ 0 w 458"/>
                <a:gd name="T3" fmla="*/ 211 h 409"/>
                <a:gd name="T4" fmla="*/ 458 w 458"/>
                <a:gd name="T5" fmla="*/ 132 h 409"/>
                <a:gd name="T6" fmla="*/ 300 w 458"/>
                <a:gd name="T7" fmla="*/ 0 h 409"/>
                <a:gd name="T8" fmla="*/ 131 w 458"/>
                <a:gd name="T9" fmla="*/ 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409">
                  <a:moveTo>
                    <a:pt x="131" y="9"/>
                  </a:moveTo>
                  <a:cubicBezTo>
                    <a:pt x="131" y="9"/>
                    <a:pt x="59" y="169"/>
                    <a:pt x="0" y="211"/>
                  </a:cubicBezTo>
                  <a:cubicBezTo>
                    <a:pt x="143" y="409"/>
                    <a:pt x="367" y="123"/>
                    <a:pt x="458" y="132"/>
                  </a:cubicBezTo>
                  <a:cubicBezTo>
                    <a:pt x="300" y="0"/>
                    <a:pt x="300" y="0"/>
                    <a:pt x="300" y="0"/>
                  </a:cubicBezTo>
                  <a:lnTo>
                    <a:pt x="131" y="9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0" name="íşḷiḍé"/>
            <p:cNvSpPr/>
            <p:nvPr/>
          </p:nvSpPr>
          <p:spPr bwMode="auto">
            <a:xfrm>
              <a:off x="5881375" y="6049751"/>
              <a:ext cx="1499609" cy="1274406"/>
            </a:xfrm>
            <a:custGeom>
              <a:avLst/>
              <a:gdLst>
                <a:gd name="T0" fmla="*/ 0 w 458"/>
                <a:gd name="T1" fmla="*/ 192 h 390"/>
                <a:gd name="T2" fmla="*/ 458 w 458"/>
                <a:gd name="T3" fmla="*/ 113 h 390"/>
                <a:gd name="T4" fmla="*/ 322 w 458"/>
                <a:gd name="T5" fmla="*/ 0 h 390"/>
                <a:gd name="T6" fmla="*/ 300 w 458"/>
                <a:gd name="T7" fmla="*/ 4 h 390"/>
                <a:gd name="T8" fmla="*/ 322 w 458"/>
                <a:gd name="T9" fmla="*/ 28 h 390"/>
                <a:gd name="T10" fmla="*/ 272 w 458"/>
                <a:gd name="T11" fmla="*/ 16 h 390"/>
                <a:gd name="T12" fmla="*/ 110 w 458"/>
                <a:gd name="T13" fmla="*/ 47 h 390"/>
                <a:gd name="T14" fmla="*/ 88 w 458"/>
                <a:gd name="T15" fmla="*/ 75 h 390"/>
                <a:gd name="T16" fmla="*/ 80 w 458"/>
                <a:gd name="T17" fmla="*/ 88 h 390"/>
                <a:gd name="T18" fmla="*/ 135 w 458"/>
                <a:gd name="T19" fmla="*/ 106 h 390"/>
                <a:gd name="T20" fmla="*/ 192 w 458"/>
                <a:gd name="T21" fmla="*/ 84 h 390"/>
                <a:gd name="T22" fmla="*/ 238 w 458"/>
                <a:gd name="T23" fmla="*/ 65 h 390"/>
                <a:gd name="T24" fmla="*/ 289 w 458"/>
                <a:gd name="T25" fmla="*/ 68 h 390"/>
                <a:gd name="T26" fmla="*/ 318 w 458"/>
                <a:gd name="T27" fmla="*/ 40 h 390"/>
                <a:gd name="T28" fmla="*/ 327 w 458"/>
                <a:gd name="T29" fmla="*/ 33 h 390"/>
                <a:gd name="T30" fmla="*/ 387 w 458"/>
                <a:gd name="T31" fmla="*/ 101 h 390"/>
                <a:gd name="T32" fmla="*/ 68 w 458"/>
                <a:gd name="T33" fmla="*/ 227 h 390"/>
                <a:gd name="T34" fmla="*/ 0 w 458"/>
                <a:gd name="T35" fmla="*/ 19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8" h="390">
                  <a:moveTo>
                    <a:pt x="0" y="192"/>
                  </a:moveTo>
                  <a:cubicBezTo>
                    <a:pt x="143" y="390"/>
                    <a:pt x="367" y="104"/>
                    <a:pt x="458" y="113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09" y="2"/>
                    <a:pt x="300" y="4"/>
                    <a:pt x="300" y="4"/>
                  </a:cubicBezTo>
                  <a:cubicBezTo>
                    <a:pt x="303" y="8"/>
                    <a:pt x="312" y="17"/>
                    <a:pt x="322" y="28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121" y="105"/>
                    <a:pt x="135" y="106"/>
                  </a:cubicBezTo>
                  <a:cubicBezTo>
                    <a:pt x="149" y="107"/>
                    <a:pt x="171" y="96"/>
                    <a:pt x="192" y="84"/>
                  </a:cubicBezTo>
                  <a:cubicBezTo>
                    <a:pt x="213" y="73"/>
                    <a:pt x="232" y="63"/>
                    <a:pt x="238" y="65"/>
                  </a:cubicBezTo>
                  <a:cubicBezTo>
                    <a:pt x="245" y="68"/>
                    <a:pt x="274" y="69"/>
                    <a:pt x="289" y="68"/>
                  </a:cubicBezTo>
                  <a:cubicBezTo>
                    <a:pt x="304" y="67"/>
                    <a:pt x="313" y="46"/>
                    <a:pt x="318" y="40"/>
                  </a:cubicBezTo>
                  <a:cubicBezTo>
                    <a:pt x="320" y="37"/>
                    <a:pt x="324" y="35"/>
                    <a:pt x="327" y="33"/>
                  </a:cubicBezTo>
                  <a:cubicBezTo>
                    <a:pt x="353" y="60"/>
                    <a:pt x="387" y="94"/>
                    <a:pt x="387" y="101"/>
                  </a:cubicBezTo>
                  <a:cubicBezTo>
                    <a:pt x="387" y="109"/>
                    <a:pt x="159" y="260"/>
                    <a:pt x="68" y="227"/>
                  </a:cubicBezTo>
                  <a:cubicBezTo>
                    <a:pt x="42" y="218"/>
                    <a:pt x="0" y="192"/>
                    <a:pt x="0" y="192"/>
                  </a:cubicBezTo>
                  <a:close/>
                </a:path>
              </a:pathLst>
            </a:custGeom>
            <a:solidFill>
              <a:srgbClr val="54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1" name="iSľîdê"/>
            <p:cNvSpPr/>
            <p:nvPr/>
          </p:nvSpPr>
          <p:spPr bwMode="auto">
            <a:xfrm>
              <a:off x="6572699" y="4969126"/>
              <a:ext cx="1162675" cy="1185372"/>
            </a:xfrm>
            <a:custGeom>
              <a:avLst/>
              <a:gdLst>
                <a:gd name="T0" fmla="*/ 7 w 355"/>
                <a:gd name="T1" fmla="*/ 21 h 362"/>
                <a:gd name="T2" fmla="*/ 13 w 355"/>
                <a:gd name="T3" fmla="*/ 59 h 362"/>
                <a:gd name="T4" fmla="*/ 248 w 355"/>
                <a:gd name="T5" fmla="*/ 332 h 362"/>
                <a:gd name="T6" fmla="*/ 345 w 355"/>
                <a:gd name="T7" fmla="*/ 312 h 362"/>
                <a:gd name="T8" fmla="*/ 281 w 355"/>
                <a:gd name="T9" fmla="*/ 311 h 362"/>
                <a:gd name="T10" fmla="*/ 146 w 355"/>
                <a:gd name="T11" fmla="*/ 154 h 362"/>
                <a:gd name="T12" fmla="*/ 7 w 355"/>
                <a:gd name="T13" fmla="*/ 2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362">
                  <a:moveTo>
                    <a:pt x="7" y="21"/>
                  </a:moveTo>
                  <a:cubicBezTo>
                    <a:pt x="3" y="25"/>
                    <a:pt x="0" y="38"/>
                    <a:pt x="13" y="59"/>
                  </a:cubicBezTo>
                  <a:cubicBezTo>
                    <a:pt x="64" y="143"/>
                    <a:pt x="224" y="323"/>
                    <a:pt x="248" y="332"/>
                  </a:cubicBezTo>
                  <a:cubicBezTo>
                    <a:pt x="325" y="362"/>
                    <a:pt x="355" y="311"/>
                    <a:pt x="345" y="312"/>
                  </a:cubicBezTo>
                  <a:cubicBezTo>
                    <a:pt x="328" y="314"/>
                    <a:pt x="305" y="314"/>
                    <a:pt x="281" y="311"/>
                  </a:cubicBezTo>
                  <a:cubicBezTo>
                    <a:pt x="279" y="311"/>
                    <a:pt x="210" y="232"/>
                    <a:pt x="146" y="154"/>
                  </a:cubicBezTo>
                  <a:cubicBezTo>
                    <a:pt x="83" y="77"/>
                    <a:pt x="25" y="0"/>
                    <a:pt x="7" y="21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2" name="íśļïḋê"/>
            <p:cNvSpPr/>
            <p:nvPr/>
          </p:nvSpPr>
          <p:spPr bwMode="auto">
            <a:xfrm>
              <a:off x="6588409" y="5107041"/>
              <a:ext cx="504526" cy="562135"/>
            </a:xfrm>
            <a:custGeom>
              <a:avLst/>
              <a:gdLst>
                <a:gd name="T0" fmla="*/ 0 w 154"/>
                <a:gd name="T1" fmla="*/ 0 h 172"/>
                <a:gd name="T2" fmla="*/ 8 w 154"/>
                <a:gd name="T3" fmla="*/ 17 h 172"/>
                <a:gd name="T4" fmla="*/ 127 w 154"/>
                <a:gd name="T5" fmla="*/ 172 h 172"/>
                <a:gd name="T6" fmla="*/ 154 w 154"/>
                <a:gd name="T7" fmla="*/ 164 h 172"/>
                <a:gd name="T8" fmla="*/ 0 w 154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2">
                  <a:moveTo>
                    <a:pt x="0" y="0"/>
                  </a:moveTo>
                  <a:cubicBezTo>
                    <a:pt x="2" y="5"/>
                    <a:pt x="4" y="11"/>
                    <a:pt x="8" y="17"/>
                  </a:cubicBezTo>
                  <a:cubicBezTo>
                    <a:pt x="32" y="57"/>
                    <a:pt x="80" y="118"/>
                    <a:pt x="127" y="172"/>
                  </a:cubicBezTo>
                  <a:cubicBezTo>
                    <a:pt x="154" y="164"/>
                    <a:pt x="154" y="164"/>
                    <a:pt x="154" y="1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3" name="iṧ1íḋe"/>
            <p:cNvSpPr/>
            <p:nvPr/>
          </p:nvSpPr>
          <p:spPr bwMode="auto">
            <a:xfrm>
              <a:off x="6008816" y="4998804"/>
              <a:ext cx="998574" cy="1373913"/>
            </a:xfrm>
            <a:custGeom>
              <a:avLst/>
              <a:gdLst>
                <a:gd name="T0" fmla="*/ 174 w 305"/>
                <a:gd name="T1" fmla="*/ 1 h 420"/>
                <a:gd name="T2" fmla="*/ 31 w 305"/>
                <a:gd name="T3" fmla="*/ 17 h 420"/>
                <a:gd name="T4" fmla="*/ 0 w 305"/>
                <a:gd name="T5" fmla="*/ 34 h 420"/>
                <a:gd name="T6" fmla="*/ 50 w 305"/>
                <a:gd name="T7" fmla="*/ 322 h 420"/>
                <a:gd name="T8" fmla="*/ 23 w 305"/>
                <a:gd name="T9" fmla="*/ 379 h 420"/>
                <a:gd name="T10" fmla="*/ 110 w 305"/>
                <a:gd name="T11" fmla="*/ 413 h 420"/>
                <a:gd name="T12" fmla="*/ 196 w 305"/>
                <a:gd name="T13" fmla="*/ 384 h 420"/>
                <a:gd name="T14" fmla="*/ 196 w 305"/>
                <a:gd name="T15" fmla="*/ 384 h 420"/>
                <a:gd name="T16" fmla="*/ 199 w 305"/>
                <a:gd name="T17" fmla="*/ 384 h 420"/>
                <a:gd name="T18" fmla="*/ 262 w 305"/>
                <a:gd name="T19" fmla="*/ 379 h 420"/>
                <a:gd name="T20" fmla="*/ 276 w 305"/>
                <a:gd name="T21" fmla="*/ 359 h 420"/>
                <a:gd name="T22" fmla="*/ 298 w 305"/>
                <a:gd name="T23" fmla="*/ 315 h 420"/>
                <a:gd name="T24" fmla="*/ 222 w 305"/>
                <a:gd name="T25" fmla="*/ 107 h 420"/>
                <a:gd name="T26" fmla="*/ 174 w 305"/>
                <a:gd name="T27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5" h="420">
                  <a:moveTo>
                    <a:pt x="174" y="1"/>
                  </a:moveTo>
                  <a:cubicBezTo>
                    <a:pt x="170" y="0"/>
                    <a:pt x="45" y="11"/>
                    <a:pt x="31" y="17"/>
                  </a:cubicBezTo>
                  <a:cubicBezTo>
                    <a:pt x="18" y="23"/>
                    <a:pt x="0" y="34"/>
                    <a:pt x="0" y="34"/>
                  </a:cubicBezTo>
                  <a:cubicBezTo>
                    <a:pt x="0" y="34"/>
                    <a:pt x="48" y="199"/>
                    <a:pt x="50" y="322"/>
                  </a:cubicBezTo>
                  <a:cubicBezTo>
                    <a:pt x="50" y="322"/>
                    <a:pt x="10" y="371"/>
                    <a:pt x="23" y="379"/>
                  </a:cubicBezTo>
                  <a:cubicBezTo>
                    <a:pt x="35" y="386"/>
                    <a:pt x="76" y="420"/>
                    <a:pt x="110" y="413"/>
                  </a:cubicBezTo>
                  <a:cubicBezTo>
                    <a:pt x="145" y="405"/>
                    <a:pt x="167" y="390"/>
                    <a:pt x="196" y="384"/>
                  </a:cubicBezTo>
                  <a:cubicBezTo>
                    <a:pt x="196" y="384"/>
                    <a:pt x="196" y="384"/>
                    <a:pt x="196" y="384"/>
                  </a:cubicBezTo>
                  <a:cubicBezTo>
                    <a:pt x="199" y="384"/>
                    <a:pt x="199" y="384"/>
                    <a:pt x="199" y="384"/>
                  </a:cubicBezTo>
                  <a:cubicBezTo>
                    <a:pt x="226" y="380"/>
                    <a:pt x="246" y="397"/>
                    <a:pt x="262" y="379"/>
                  </a:cubicBezTo>
                  <a:cubicBezTo>
                    <a:pt x="268" y="372"/>
                    <a:pt x="272" y="366"/>
                    <a:pt x="276" y="359"/>
                  </a:cubicBezTo>
                  <a:cubicBezTo>
                    <a:pt x="295" y="347"/>
                    <a:pt x="305" y="333"/>
                    <a:pt x="298" y="315"/>
                  </a:cubicBezTo>
                  <a:cubicBezTo>
                    <a:pt x="222" y="107"/>
                    <a:pt x="222" y="107"/>
                    <a:pt x="222" y="107"/>
                  </a:cubicBezTo>
                  <a:lnTo>
                    <a:pt x="17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4" name="îSľîḋè"/>
            <p:cNvSpPr/>
            <p:nvPr/>
          </p:nvSpPr>
          <p:spPr bwMode="auto">
            <a:xfrm>
              <a:off x="6075154" y="5091331"/>
              <a:ext cx="913034" cy="1281390"/>
            </a:xfrm>
            <a:custGeom>
              <a:avLst/>
              <a:gdLst>
                <a:gd name="T0" fmla="*/ 1 w 279"/>
                <a:gd name="T1" fmla="*/ 349 h 392"/>
                <a:gd name="T2" fmla="*/ 3 w 279"/>
                <a:gd name="T3" fmla="*/ 351 h 392"/>
                <a:gd name="T4" fmla="*/ 90 w 279"/>
                <a:gd name="T5" fmla="*/ 385 h 392"/>
                <a:gd name="T6" fmla="*/ 176 w 279"/>
                <a:gd name="T7" fmla="*/ 356 h 392"/>
                <a:gd name="T8" fmla="*/ 176 w 279"/>
                <a:gd name="T9" fmla="*/ 356 h 392"/>
                <a:gd name="T10" fmla="*/ 179 w 279"/>
                <a:gd name="T11" fmla="*/ 356 h 392"/>
                <a:gd name="T12" fmla="*/ 242 w 279"/>
                <a:gd name="T13" fmla="*/ 351 h 392"/>
                <a:gd name="T14" fmla="*/ 256 w 279"/>
                <a:gd name="T15" fmla="*/ 331 h 392"/>
                <a:gd name="T16" fmla="*/ 279 w 279"/>
                <a:gd name="T17" fmla="*/ 305 h 392"/>
                <a:gd name="T18" fmla="*/ 274 w 279"/>
                <a:gd name="T19" fmla="*/ 302 h 392"/>
                <a:gd name="T20" fmla="*/ 218 w 279"/>
                <a:gd name="T21" fmla="*/ 124 h 392"/>
                <a:gd name="T22" fmla="*/ 218 w 279"/>
                <a:gd name="T23" fmla="*/ 123 h 392"/>
                <a:gd name="T24" fmla="*/ 218 w 279"/>
                <a:gd name="T25" fmla="*/ 123 h 392"/>
                <a:gd name="T26" fmla="*/ 199 w 279"/>
                <a:gd name="T27" fmla="*/ 73 h 392"/>
                <a:gd name="T28" fmla="*/ 166 w 279"/>
                <a:gd name="T29" fmla="*/ 0 h 392"/>
                <a:gd name="T30" fmla="*/ 151 w 279"/>
                <a:gd name="T31" fmla="*/ 4 h 392"/>
                <a:gd name="T32" fmla="*/ 214 w 279"/>
                <a:gd name="T33" fmla="*/ 136 h 392"/>
                <a:gd name="T34" fmla="*/ 199 w 279"/>
                <a:gd name="T35" fmla="*/ 151 h 392"/>
                <a:gd name="T36" fmla="*/ 192 w 279"/>
                <a:gd name="T37" fmla="*/ 180 h 392"/>
                <a:gd name="T38" fmla="*/ 159 w 279"/>
                <a:gd name="T39" fmla="*/ 195 h 392"/>
                <a:gd name="T40" fmla="*/ 0 w 279"/>
                <a:gd name="T41" fmla="*/ 85 h 392"/>
                <a:gd name="T42" fmla="*/ 78 w 279"/>
                <a:gd name="T43" fmla="*/ 187 h 392"/>
                <a:gd name="T44" fmla="*/ 145 w 279"/>
                <a:gd name="T45" fmla="*/ 240 h 392"/>
                <a:gd name="T46" fmla="*/ 157 w 279"/>
                <a:gd name="T47" fmla="*/ 279 h 392"/>
                <a:gd name="T48" fmla="*/ 213 w 279"/>
                <a:gd name="T49" fmla="*/ 309 h 392"/>
                <a:gd name="T50" fmla="*/ 165 w 279"/>
                <a:gd name="T51" fmla="*/ 318 h 392"/>
                <a:gd name="T52" fmla="*/ 117 w 279"/>
                <a:gd name="T53" fmla="*/ 346 h 392"/>
                <a:gd name="T54" fmla="*/ 70 w 279"/>
                <a:gd name="T55" fmla="*/ 371 h 392"/>
                <a:gd name="T56" fmla="*/ 1 w 279"/>
                <a:gd name="T57" fmla="*/ 34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9" h="392">
                  <a:moveTo>
                    <a:pt x="1" y="349"/>
                  </a:moveTo>
                  <a:cubicBezTo>
                    <a:pt x="1" y="349"/>
                    <a:pt x="2" y="350"/>
                    <a:pt x="3" y="351"/>
                  </a:cubicBezTo>
                  <a:cubicBezTo>
                    <a:pt x="15" y="358"/>
                    <a:pt x="56" y="392"/>
                    <a:pt x="90" y="385"/>
                  </a:cubicBezTo>
                  <a:cubicBezTo>
                    <a:pt x="125" y="377"/>
                    <a:pt x="147" y="362"/>
                    <a:pt x="176" y="356"/>
                  </a:cubicBezTo>
                  <a:cubicBezTo>
                    <a:pt x="176" y="356"/>
                    <a:pt x="176" y="356"/>
                    <a:pt x="176" y="356"/>
                  </a:cubicBezTo>
                  <a:cubicBezTo>
                    <a:pt x="179" y="356"/>
                    <a:pt x="179" y="356"/>
                    <a:pt x="179" y="356"/>
                  </a:cubicBezTo>
                  <a:cubicBezTo>
                    <a:pt x="206" y="352"/>
                    <a:pt x="226" y="369"/>
                    <a:pt x="242" y="351"/>
                  </a:cubicBezTo>
                  <a:cubicBezTo>
                    <a:pt x="248" y="344"/>
                    <a:pt x="252" y="338"/>
                    <a:pt x="256" y="331"/>
                  </a:cubicBezTo>
                  <a:cubicBezTo>
                    <a:pt x="269" y="323"/>
                    <a:pt x="277" y="315"/>
                    <a:pt x="279" y="305"/>
                  </a:cubicBezTo>
                  <a:cubicBezTo>
                    <a:pt x="277" y="303"/>
                    <a:pt x="275" y="302"/>
                    <a:pt x="274" y="302"/>
                  </a:cubicBezTo>
                  <a:cubicBezTo>
                    <a:pt x="269" y="301"/>
                    <a:pt x="225" y="141"/>
                    <a:pt x="218" y="124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5" y="115"/>
                    <a:pt x="208" y="95"/>
                    <a:pt x="199" y="73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98" y="70"/>
                    <a:pt x="196" y="98"/>
                    <a:pt x="214" y="136"/>
                  </a:cubicBezTo>
                  <a:cubicBezTo>
                    <a:pt x="214" y="136"/>
                    <a:pt x="205" y="138"/>
                    <a:pt x="199" y="151"/>
                  </a:cubicBezTo>
                  <a:cubicBezTo>
                    <a:pt x="193" y="164"/>
                    <a:pt x="192" y="180"/>
                    <a:pt x="192" y="180"/>
                  </a:cubicBezTo>
                  <a:cubicBezTo>
                    <a:pt x="159" y="195"/>
                    <a:pt x="159" y="195"/>
                    <a:pt x="159" y="19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42" y="157"/>
                    <a:pt x="78" y="187"/>
                  </a:cubicBezTo>
                  <a:cubicBezTo>
                    <a:pt x="115" y="216"/>
                    <a:pt x="145" y="240"/>
                    <a:pt x="145" y="240"/>
                  </a:cubicBezTo>
                  <a:cubicBezTo>
                    <a:pt x="145" y="240"/>
                    <a:pt x="148" y="258"/>
                    <a:pt x="157" y="279"/>
                  </a:cubicBezTo>
                  <a:cubicBezTo>
                    <a:pt x="165" y="299"/>
                    <a:pt x="209" y="300"/>
                    <a:pt x="213" y="309"/>
                  </a:cubicBezTo>
                  <a:cubicBezTo>
                    <a:pt x="217" y="317"/>
                    <a:pt x="190" y="322"/>
                    <a:pt x="165" y="318"/>
                  </a:cubicBezTo>
                  <a:cubicBezTo>
                    <a:pt x="140" y="314"/>
                    <a:pt x="127" y="330"/>
                    <a:pt x="117" y="346"/>
                  </a:cubicBezTo>
                  <a:cubicBezTo>
                    <a:pt x="106" y="363"/>
                    <a:pt x="93" y="371"/>
                    <a:pt x="70" y="371"/>
                  </a:cubicBezTo>
                  <a:cubicBezTo>
                    <a:pt x="47" y="370"/>
                    <a:pt x="1" y="349"/>
                    <a:pt x="1" y="349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5" name="íŝļïḓé"/>
            <p:cNvSpPr/>
            <p:nvPr/>
          </p:nvSpPr>
          <p:spPr bwMode="auto">
            <a:xfrm>
              <a:off x="6165936" y="5012769"/>
              <a:ext cx="429458" cy="211238"/>
            </a:xfrm>
            <a:custGeom>
              <a:avLst/>
              <a:gdLst>
                <a:gd name="T0" fmla="*/ 118 w 131"/>
                <a:gd name="T1" fmla="*/ 5 h 65"/>
                <a:gd name="T2" fmla="*/ 87 w 131"/>
                <a:gd name="T3" fmla="*/ 0 h 65"/>
                <a:gd name="T4" fmla="*/ 12 w 131"/>
                <a:gd name="T5" fmla="*/ 7 h 65"/>
                <a:gd name="T6" fmla="*/ 5 w 131"/>
                <a:gd name="T7" fmla="*/ 23 h 65"/>
                <a:gd name="T8" fmla="*/ 51 w 131"/>
                <a:gd name="T9" fmla="*/ 54 h 65"/>
                <a:gd name="T10" fmla="*/ 117 w 131"/>
                <a:gd name="T11" fmla="*/ 51 h 65"/>
                <a:gd name="T12" fmla="*/ 118 w 131"/>
                <a:gd name="T1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5">
                  <a:moveTo>
                    <a:pt x="118" y="5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7"/>
                    <a:pt x="5" y="23"/>
                  </a:cubicBezTo>
                  <a:cubicBezTo>
                    <a:pt x="11" y="29"/>
                    <a:pt x="23" y="43"/>
                    <a:pt x="51" y="54"/>
                  </a:cubicBezTo>
                  <a:cubicBezTo>
                    <a:pt x="80" y="65"/>
                    <a:pt x="103" y="63"/>
                    <a:pt x="117" y="51"/>
                  </a:cubicBezTo>
                  <a:cubicBezTo>
                    <a:pt x="131" y="39"/>
                    <a:pt x="118" y="5"/>
                    <a:pt x="118" y="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6" name="íśḻíḑé"/>
            <p:cNvSpPr/>
            <p:nvPr/>
          </p:nvSpPr>
          <p:spPr bwMode="auto">
            <a:xfrm>
              <a:off x="6438274" y="5012769"/>
              <a:ext cx="157120" cy="199015"/>
            </a:xfrm>
            <a:custGeom>
              <a:avLst/>
              <a:gdLst>
                <a:gd name="T0" fmla="*/ 35 w 48"/>
                <a:gd name="T1" fmla="*/ 5 h 61"/>
                <a:gd name="T2" fmla="*/ 8 w 48"/>
                <a:gd name="T3" fmla="*/ 0 h 61"/>
                <a:gd name="T4" fmla="*/ 0 w 48"/>
                <a:gd name="T5" fmla="*/ 1 h 61"/>
                <a:gd name="T6" fmla="*/ 35 w 48"/>
                <a:gd name="T7" fmla="*/ 31 h 61"/>
                <a:gd name="T8" fmla="*/ 22 w 48"/>
                <a:gd name="T9" fmla="*/ 56 h 61"/>
                <a:gd name="T10" fmla="*/ 6 w 48"/>
                <a:gd name="T11" fmla="*/ 61 h 61"/>
                <a:gd name="T12" fmla="*/ 34 w 48"/>
                <a:gd name="T13" fmla="*/ 51 h 61"/>
                <a:gd name="T14" fmla="*/ 35 w 48"/>
                <a:gd name="T15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1">
                  <a:moveTo>
                    <a:pt x="35" y="5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1" y="19"/>
                    <a:pt x="35" y="31"/>
                  </a:cubicBezTo>
                  <a:cubicBezTo>
                    <a:pt x="39" y="43"/>
                    <a:pt x="35" y="48"/>
                    <a:pt x="22" y="56"/>
                  </a:cubicBezTo>
                  <a:cubicBezTo>
                    <a:pt x="18" y="58"/>
                    <a:pt x="12" y="60"/>
                    <a:pt x="6" y="61"/>
                  </a:cubicBezTo>
                  <a:cubicBezTo>
                    <a:pt x="18" y="61"/>
                    <a:pt x="27" y="57"/>
                    <a:pt x="34" y="51"/>
                  </a:cubicBezTo>
                  <a:cubicBezTo>
                    <a:pt x="48" y="39"/>
                    <a:pt x="35" y="5"/>
                    <a:pt x="35" y="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7" name="íşḻíḋé"/>
            <p:cNvSpPr/>
            <p:nvPr/>
          </p:nvSpPr>
          <p:spPr bwMode="auto">
            <a:xfrm>
              <a:off x="6415579" y="4983091"/>
              <a:ext cx="415490" cy="624983"/>
            </a:xfrm>
            <a:custGeom>
              <a:avLst/>
              <a:gdLst>
                <a:gd name="T0" fmla="*/ 110 w 127"/>
                <a:gd name="T1" fmla="*/ 164 h 191"/>
                <a:gd name="T2" fmla="*/ 7 w 127"/>
                <a:gd name="T3" fmla="*/ 10 h 191"/>
                <a:gd name="T4" fmla="*/ 58 w 127"/>
                <a:gd name="T5" fmla="*/ 7 h 191"/>
                <a:gd name="T6" fmla="*/ 123 w 127"/>
                <a:gd name="T7" fmla="*/ 190 h 191"/>
                <a:gd name="T8" fmla="*/ 110 w 127"/>
                <a:gd name="T9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91">
                  <a:moveTo>
                    <a:pt x="110" y="164"/>
                  </a:moveTo>
                  <a:cubicBezTo>
                    <a:pt x="89" y="97"/>
                    <a:pt x="73" y="48"/>
                    <a:pt x="7" y="10"/>
                  </a:cubicBezTo>
                  <a:cubicBezTo>
                    <a:pt x="0" y="6"/>
                    <a:pt x="45" y="0"/>
                    <a:pt x="58" y="7"/>
                  </a:cubicBezTo>
                  <a:cubicBezTo>
                    <a:pt x="127" y="43"/>
                    <a:pt x="123" y="191"/>
                    <a:pt x="123" y="190"/>
                  </a:cubicBezTo>
                  <a:cubicBezTo>
                    <a:pt x="123" y="188"/>
                    <a:pt x="110" y="164"/>
                    <a:pt x="110" y="164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8" name="íṡľíḓê"/>
            <p:cNvSpPr/>
            <p:nvPr/>
          </p:nvSpPr>
          <p:spPr bwMode="auto">
            <a:xfrm>
              <a:off x="6232274" y="4848669"/>
              <a:ext cx="221713" cy="239169"/>
            </a:xfrm>
            <a:custGeom>
              <a:avLst/>
              <a:gdLst>
                <a:gd name="T0" fmla="*/ 0 w 68"/>
                <a:gd name="T1" fmla="*/ 0 h 73"/>
                <a:gd name="T2" fmla="*/ 1 w 68"/>
                <a:gd name="T3" fmla="*/ 63 h 73"/>
                <a:gd name="T4" fmla="*/ 48 w 68"/>
                <a:gd name="T5" fmla="*/ 73 h 73"/>
                <a:gd name="T6" fmla="*/ 68 w 68"/>
                <a:gd name="T7" fmla="*/ 64 h 73"/>
                <a:gd name="T8" fmla="*/ 47 w 68"/>
                <a:gd name="T9" fmla="*/ 4 h 73"/>
                <a:gd name="T10" fmla="*/ 0 w 68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3">
                  <a:moveTo>
                    <a:pt x="0" y="0"/>
                  </a:moveTo>
                  <a:cubicBezTo>
                    <a:pt x="2" y="20"/>
                    <a:pt x="2" y="49"/>
                    <a:pt x="1" y="63"/>
                  </a:cubicBezTo>
                  <a:cubicBezTo>
                    <a:pt x="1" y="63"/>
                    <a:pt x="28" y="73"/>
                    <a:pt x="48" y="73"/>
                  </a:cubicBezTo>
                  <a:cubicBezTo>
                    <a:pt x="64" y="72"/>
                    <a:pt x="68" y="64"/>
                    <a:pt x="68" y="64"/>
                  </a:cubicBezTo>
                  <a:cubicBezTo>
                    <a:pt x="47" y="4"/>
                    <a:pt x="47" y="4"/>
                    <a:pt x="47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9" name="îşḷîḍè"/>
            <p:cNvSpPr/>
            <p:nvPr/>
          </p:nvSpPr>
          <p:spPr bwMode="auto">
            <a:xfrm>
              <a:off x="6064683" y="5024993"/>
              <a:ext cx="331692" cy="1052696"/>
            </a:xfrm>
            <a:custGeom>
              <a:avLst/>
              <a:gdLst>
                <a:gd name="T0" fmla="*/ 44 w 101"/>
                <a:gd name="T1" fmla="*/ 0 h 322"/>
                <a:gd name="T2" fmla="*/ 0 w 101"/>
                <a:gd name="T3" fmla="*/ 21 h 322"/>
                <a:gd name="T4" fmla="*/ 17 w 101"/>
                <a:gd name="T5" fmla="*/ 267 h 322"/>
                <a:gd name="T6" fmla="*/ 33 w 101"/>
                <a:gd name="T7" fmla="*/ 314 h 322"/>
                <a:gd name="T8" fmla="*/ 44 w 101"/>
                <a:gd name="T9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22">
                  <a:moveTo>
                    <a:pt x="44" y="0"/>
                  </a:moveTo>
                  <a:cubicBezTo>
                    <a:pt x="11" y="6"/>
                    <a:pt x="0" y="21"/>
                    <a:pt x="0" y="21"/>
                  </a:cubicBezTo>
                  <a:cubicBezTo>
                    <a:pt x="89" y="62"/>
                    <a:pt x="51" y="184"/>
                    <a:pt x="17" y="267"/>
                  </a:cubicBezTo>
                  <a:cubicBezTo>
                    <a:pt x="5" y="287"/>
                    <a:pt x="28" y="322"/>
                    <a:pt x="33" y="314"/>
                  </a:cubicBezTo>
                  <a:cubicBezTo>
                    <a:pt x="101" y="218"/>
                    <a:pt x="91" y="29"/>
                    <a:pt x="44" y="0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0" name="iṩḷidè"/>
            <p:cNvSpPr/>
            <p:nvPr/>
          </p:nvSpPr>
          <p:spPr bwMode="auto">
            <a:xfrm>
              <a:off x="6221800" y="5482381"/>
              <a:ext cx="108237" cy="204254"/>
            </a:xfrm>
            <a:custGeom>
              <a:avLst/>
              <a:gdLst>
                <a:gd name="T0" fmla="*/ 5 w 33"/>
                <a:gd name="T1" fmla="*/ 0 h 62"/>
                <a:gd name="T2" fmla="*/ 0 w 33"/>
                <a:gd name="T3" fmla="*/ 32 h 62"/>
                <a:gd name="T4" fmla="*/ 28 w 33"/>
                <a:gd name="T5" fmla="*/ 62 h 62"/>
                <a:gd name="T6" fmla="*/ 33 w 33"/>
                <a:gd name="T7" fmla="*/ 19 h 62"/>
                <a:gd name="T8" fmla="*/ 5 w 3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2">
                  <a:moveTo>
                    <a:pt x="5" y="0"/>
                  </a:moveTo>
                  <a:cubicBezTo>
                    <a:pt x="4" y="11"/>
                    <a:pt x="2" y="21"/>
                    <a:pt x="0" y="32"/>
                  </a:cubicBezTo>
                  <a:cubicBezTo>
                    <a:pt x="9" y="43"/>
                    <a:pt x="18" y="54"/>
                    <a:pt x="28" y="62"/>
                  </a:cubicBezTo>
                  <a:cubicBezTo>
                    <a:pt x="30" y="48"/>
                    <a:pt x="32" y="33"/>
                    <a:pt x="33" y="1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589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1" name="íṩļïḑe"/>
            <p:cNvSpPr/>
            <p:nvPr/>
          </p:nvSpPr>
          <p:spPr bwMode="auto">
            <a:xfrm>
              <a:off x="6673952" y="5695361"/>
              <a:ext cx="1009049" cy="171085"/>
            </a:xfrm>
            <a:custGeom>
              <a:avLst/>
              <a:gdLst>
                <a:gd name="T0" fmla="*/ 509 w 578"/>
                <a:gd name="T1" fmla="*/ 98 h 98"/>
                <a:gd name="T2" fmla="*/ 578 w 578"/>
                <a:gd name="T3" fmla="*/ 23 h 98"/>
                <a:gd name="T4" fmla="*/ 323 w 578"/>
                <a:gd name="T5" fmla="*/ 0 h 98"/>
                <a:gd name="T6" fmla="*/ 0 w 578"/>
                <a:gd name="T7" fmla="*/ 13 h 98"/>
                <a:gd name="T8" fmla="*/ 26 w 578"/>
                <a:gd name="T9" fmla="*/ 85 h 98"/>
                <a:gd name="T10" fmla="*/ 509 w 578"/>
                <a:gd name="T11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8" h="98">
                  <a:moveTo>
                    <a:pt x="509" y="98"/>
                  </a:moveTo>
                  <a:lnTo>
                    <a:pt x="578" y="23"/>
                  </a:lnTo>
                  <a:lnTo>
                    <a:pt x="323" y="0"/>
                  </a:lnTo>
                  <a:lnTo>
                    <a:pt x="0" y="13"/>
                  </a:lnTo>
                  <a:lnTo>
                    <a:pt x="26" y="85"/>
                  </a:lnTo>
                  <a:lnTo>
                    <a:pt x="509" y="98"/>
                  </a:lnTo>
                  <a:close/>
                </a:path>
              </a:pathLst>
            </a:custGeom>
            <a:solidFill>
              <a:srgbClr val="9D6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2" name="ïş1îḓè"/>
            <p:cNvSpPr/>
            <p:nvPr/>
          </p:nvSpPr>
          <p:spPr bwMode="auto">
            <a:xfrm>
              <a:off x="6581425" y="5718059"/>
              <a:ext cx="597049" cy="343915"/>
            </a:xfrm>
            <a:custGeom>
              <a:avLst/>
              <a:gdLst>
                <a:gd name="T0" fmla="*/ 182 w 182"/>
                <a:gd name="T1" fmla="*/ 83 h 105"/>
                <a:gd name="T2" fmla="*/ 151 w 182"/>
                <a:gd name="T3" fmla="*/ 105 h 105"/>
                <a:gd name="T4" fmla="*/ 19 w 182"/>
                <a:gd name="T5" fmla="*/ 75 h 105"/>
                <a:gd name="T6" fmla="*/ 28 w 182"/>
                <a:gd name="T7" fmla="*/ 0 h 105"/>
                <a:gd name="T8" fmla="*/ 159 w 182"/>
                <a:gd name="T9" fmla="*/ 21 h 105"/>
                <a:gd name="T10" fmla="*/ 182 w 182"/>
                <a:gd name="T1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05">
                  <a:moveTo>
                    <a:pt x="182" y="83"/>
                  </a:moveTo>
                  <a:cubicBezTo>
                    <a:pt x="151" y="105"/>
                    <a:pt x="151" y="105"/>
                    <a:pt x="151" y="105"/>
                  </a:cubicBezTo>
                  <a:cubicBezTo>
                    <a:pt x="151" y="105"/>
                    <a:pt x="23" y="79"/>
                    <a:pt x="19" y="75"/>
                  </a:cubicBezTo>
                  <a:cubicBezTo>
                    <a:pt x="0" y="52"/>
                    <a:pt x="3" y="11"/>
                    <a:pt x="28" y="0"/>
                  </a:cubicBezTo>
                  <a:cubicBezTo>
                    <a:pt x="159" y="21"/>
                    <a:pt x="159" y="21"/>
                    <a:pt x="159" y="21"/>
                  </a:cubicBezTo>
                  <a:lnTo>
                    <a:pt x="182" y="83"/>
                  </a:lnTo>
                  <a:close/>
                </a:path>
              </a:pathLst>
            </a:custGeom>
            <a:solidFill>
              <a:srgbClr val="AC6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3" name="iṡḷîḋê"/>
            <p:cNvSpPr/>
            <p:nvPr/>
          </p:nvSpPr>
          <p:spPr bwMode="auto">
            <a:xfrm>
              <a:off x="7614914" y="5971193"/>
              <a:ext cx="90781" cy="22698"/>
            </a:xfrm>
            <a:custGeom>
              <a:avLst/>
              <a:gdLst>
                <a:gd name="T0" fmla="*/ 16 w 28"/>
                <a:gd name="T1" fmla="*/ 1 h 7"/>
                <a:gd name="T2" fmla="*/ 28 w 28"/>
                <a:gd name="T3" fmla="*/ 2 h 7"/>
                <a:gd name="T4" fmla="*/ 22 w 28"/>
                <a:gd name="T5" fmla="*/ 7 h 7"/>
                <a:gd name="T6" fmla="*/ 0 w 28"/>
                <a:gd name="T7" fmla="*/ 7 h 7"/>
                <a:gd name="T8" fmla="*/ 5 w 28"/>
                <a:gd name="T9" fmla="*/ 0 h 7"/>
                <a:gd name="T10" fmla="*/ 16 w 2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7">
                  <a:moveTo>
                    <a:pt x="16" y="1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3" y="7"/>
                    <a:pt x="22" y="7"/>
                  </a:cubicBezTo>
                  <a:cubicBezTo>
                    <a:pt x="21" y="7"/>
                    <a:pt x="0" y="6"/>
                    <a:pt x="0" y="7"/>
                  </a:cubicBezTo>
                  <a:cubicBezTo>
                    <a:pt x="0" y="7"/>
                    <a:pt x="5" y="0"/>
                    <a:pt x="5" y="0"/>
                  </a:cubicBezTo>
                  <a:lnTo>
                    <a:pt x="16" y="1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4" name="ïS1îḋé"/>
            <p:cNvSpPr/>
            <p:nvPr/>
          </p:nvSpPr>
          <p:spPr bwMode="auto">
            <a:xfrm>
              <a:off x="7024848" y="5735515"/>
              <a:ext cx="677356" cy="326460"/>
            </a:xfrm>
            <a:custGeom>
              <a:avLst/>
              <a:gdLst>
                <a:gd name="T0" fmla="*/ 24 w 207"/>
                <a:gd name="T1" fmla="*/ 16 h 100"/>
                <a:gd name="T2" fmla="*/ 16 w 207"/>
                <a:gd name="T3" fmla="*/ 100 h 100"/>
                <a:gd name="T4" fmla="*/ 207 w 207"/>
                <a:gd name="T5" fmla="*/ 79 h 100"/>
                <a:gd name="T6" fmla="*/ 197 w 207"/>
                <a:gd name="T7" fmla="*/ 6 h 100"/>
                <a:gd name="T8" fmla="*/ 197 w 207"/>
                <a:gd name="T9" fmla="*/ 5 h 100"/>
                <a:gd name="T10" fmla="*/ 201 w 207"/>
                <a:gd name="T11" fmla="*/ 0 h 100"/>
                <a:gd name="T12" fmla="*/ 24 w 207"/>
                <a:gd name="T13" fmla="*/ 1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00">
                  <a:moveTo>
                    <a:pt x="24" y="16"/>
                  </a:moveTo>
                  <a:cubicBezTo>
                    <a:pt x="2" y="35"/>
                    <a:pt x="0" y="76"/>
                    <a:pt x="16" y="100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185" y="76"/>
                    <a:pt x="182" y="28"/>
                    <a:pt x="197" y="6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3"/>
                    <a:pt x="200" y="1"/>
                    <a:pt x="201" y="0"/>
                  </a:cubicBezTo>
                  <a:lnTo>
                    <a:pt x="24" y="16"/>
                  </a:ln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5" name="ïŝḷîde"/>
            <p:cNvSpPr/>
            <p:nvPr/>
          </p:nvSpPr>
          <p:spPr bwMode="auto">
            <a:xfrm>
              <a:off x="7047543" y="5754719"/>
              <a:ext cx="624983" cy="288052"/>
            </a:xfrm>
            <a:custGeom>
              <a:avLst/>
              <a:gdLst>
                <a:gd name="T0" fmla="*/ 191 w 191"/>
                <a:gd name="T1" fmla="*/ 69 h 88"/>
                <a:gd name="T2" fmla="*/ 189 w 191"/>
                <a:gd name="T3" fmla="*/ 0 h 88"/>
                <a:gd name="T4" fmla="*/ 19 w 191"/>
                <a:gd name="T5" fmla="*/ 16 h 88"/>
                <a:gd name="T6" fmla="*/ 12 w 191"/>
                <a:gd name="T7" fmla="*/ 88 h 88"/>
                <a:gd name="T8" fmla="*/ 191 w 191"/>
                <a:gd name="T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88">
                  <a:moveTo>
                    <a:pt x="191" y="69"/>
                  </a:moveTo>
                  <a:cubicBezTo>
                    <a:pt x="180" y="56"/>
                    <a:pt x="180" y="19"/>
                    <a:pt x="189" y="0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" y="32"/>
                    <a:pt x="0" y="67"/>
                    <a:pt x="12" y="88"/>
                  </a:cubicBezTo>
                  <a:lnTo>
                    <a:pt x="191" y="69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6" name="îṡḷîďê"/>
            <p:cNvSpPr/>
            <p:nvPr/>
          </p:nvSpPr>
          <p:spPr bwMode="auto">
            <a:xfrm>
              <a:off x="7014374" y="5765193"/>
              <a:ext cx="705287" cy="78558"/>
            </a:xfrm>
            <a:custGeom>
              <a:avLst/>
              <a:gdLst>
                <a:gd name="T0" fmla="*/ 0 w 404"/>
                <a:gd name="T1" fmla="*/ 45 h 45"/>
                <a:gd name="T2" fmla="*/ 404 w 404"/>
                <a:gd name="T3" fmla="*/ 5 h 45"/>
                <a:gd name="T4" fmla="*/ 404 w 404"/>
                <a:gd name="T5" fmla="*/ 0 h 45"/>
                <a:gd name="T6" fmla="*/ 0 w 404"/>
                <a:gd name="T7" fmla="*/ 39 h 45"/>
                <a:gd name="T8" fmla="*/ 0 w 404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5">
                  <a:moveTo>
                    <a:pt x="0" y="45"/>
                  </a:moveTo>
                  <a:lnTo>
                    <a:pt x="404" y="5"/>
                  </a:lnTo>
                  <a:lnTo>
                    <a:pt x="404" y="0"/>
                  </a:lnTo>
                  <a:lnTo>
                    <a:pt x="0" y="39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7" name="iṡḷíḑé"/>
            <p:cNvSpPr/>
            <p:nvPr/>
          </p:nvSpPr>
          <p:spPr bwMode="auto">
            <a:xfrm>
              <a:off x="7014374" y="5793127"/>
              <a:ext cx="705287" cy="76813"/>
            </a:xfrm>
            <a:custGeom>
              <a:avLst/>
              <a:gdLst>
                <a:gd name="T0" fmla="*/ 0 w 404"/>
                <a:gd name="T1" fmla="*/ 44 h 44"/>
                <a:gd name="T2" fmla="*/ 404 w 404"/>
                <a:gd name="T3" fmla="*/ 4 h 44"/>
                <a:gd name="T4" fmla="*/ 404 w 404"/>
                <a:gd name="T5" fmla="*/ 0 h 44"/>
                <a:gd name="T6" fmla="*/ 0 w 404"/>
                <a:gd name="T7" fmla="*/ 38 h 44"/>
                <a:gd name="T8" fmla="*/ 0 w 404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4">
                  <a:moveTo>
                    <a:pt x="0" y="44"/>
                  </a:moveTo>
                  <a:lnTo>
                    <a:pt x="404" y="4"/>
                  </a:lnTo>
                  <a:lnTo>
                    <a:pt x="404" y="0"/>
                  </a:lnTo>
                  <a:lnTo>
                    <a:pt x="0" y="38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8" name="ïSlîḍe"/>
            <p:cNvSpPr/>
            <p:nvPr/>
          </p:nvSpPr>
          <p:spPr bwMode="auto">
            <a:xfrm>
              <a:off x="7014374" y="5819312"/>
              <a:ext cx="705287" cy="75068"/>
            </a:xfrm>
            <a:custGeom>
              <a:avLst/>
              <a:gdLst>
                <a:gd name="T0" fmla="*/ 0 w 404"/>
                <a:gd name="T1" fmla="*/ 43 h 43"/>
                <a:gd name="T2" fmla="*/ 404 w 404"/>
                <a:gd name="T3" fmla="*/ 6 h 43"/>
                <a:gd name="T4" fmla="*/ 404 w 404"/>
                <a:gd name="T5" fmla="*/ 0 h 43"/>
                <a:gd name="T6" fmla="*/ 0 w 404"/>
                <a:gd name="T7" fmla="*/ 40 h 43"/>
                <a:gd name="T8" fmla="*/ 0 w 40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3">
                  <a:moveTo>
                    <a:pt x="0" y="43"/>
                  </a:moveTo>
                  <a:lnTo>
                    <a:pt x="404" y="6"/>
                  </a:lnTo>
                  <a:lnTo>
                    <a:pt x="404" y="0"/>
                  </a:lnTo>
                  <a:lnTo>
                    <a:pt x="0" y="4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9" name="îṡlïḋe"/>
            <p:cNvSpPr/>
            <p:nvPr/>
          </p:nvSpPr>
          <p:spPr bwMode="auto">
            <a:xfrm>
              <a:off x="7014374" y="5845497"/>
              <a:ext cx="705287" cy="78558"/>
            </a:xfrm>
            <a:custGeom>
              <a:avLst/>
              <a:gdLst>
                <a:gd name="T0" fmla="*/ 0 w 404"/>
                <a:gd name="T1" fmla="*/ 45 h 45"/>
                <a:gd name="T2" fmla="*/ 404 w 404"/>
                <a:gd name="T3" fmla="*/ 6 h 45"/>
                <a:gd name="T4" fmla="*/ 404 w 404"/>
                <a:gd name="T5" fmla="*/ 0 h 45"/>
                <a:gd name="T6" fmla="*/ 0 w 404"/>
                <a:gd name="T7" fmla="*/ 40 h 45"/>
                <a:gd name="T8" fmla="*/ 0 w 404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5">
                  <a:moveTo>
                    <a:pt x="0" y="45"/>
                  </a:moveTo>
                  <a:lnTo>
                    <a:pt x="404" y="6"/>
                  </a:lnTo>
                  <a:lnTo>
                    <a:pt x="404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0" name="íŝ1ïďê"/>
            <p:cNvSpPr/>
            <p:nvPr/>
          </p:nvSpPr>
          <p:spPr bwMode="auto">
            <a:xfrm>
              <a:off x="7014374" y="5871685"/>
              <a:ext cx="705287" cy="78558"/>
            </a:xfrm>
            <a:custGeom>
              <a:avLst/>
              <a:gdLst>
                <a:gd name="T0" fmla="*/ 0 w 404"/>
                <a:gd name="T1" fmla="*/ 45 h 45"/>
                <a:gd name="T2" fmla="*/ 404 w 404"/>
                <a:gd name="T3" fmla="*/ 6 h 45"/>
                <a:gd name="T4" fmla="*/ 404 w 404"/>
                <a:gd name="T5" fmla="*/ 0 h 45"/>
                <a:gd name="T6" fmla="*/ 0 w 404"/>
                <a:gd name="T7" fmla="*/ 40 h 45"/>
                <a:gd name="T8" fmla="*/ 0 w 404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5">
                  <a:moveTo>
                    <a:pt x="0" y="45"/>
                  </a:moveTo>
                  <a:lnTo>
                    <a:pt x="404" y="6"/>
                  </a:lnTo>
                  <a:lnTo>
                    <a:pt x="404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1" name="íśḷïďè"/>
            <p:cNvSpPr/>
            <p:nvPr/>
          </p:nvSpPr>
          <p:spPr bwMode="auto">
            <a:xfrm>
              <a:off x="7014374" y="5901361"/>
              <a:ext cx="705287" cy="75068"/>
            </a:xfrm>
            <a:custGeom>
              <a:avLst/>
              <a:gdLst>
                <a:gd name="T0" fmla="*/ 0 w 404"/>
                <a:gd name="T1" fmla="*/ 43 h 43"/>
                <a:gd name="T2" fmla="*/ 404 w 404"/>
                <a:gd name="T3" fmla="*/ 4 h 43"/>
                <a:gd name="T4" fmla="*/ 404 w 404"/>
                <a:gd name="T5" fmla="*/ 0 h 43"/>
                <a:gd name="T6" fmla="*/ 0 w 404"/>
                <a:gd name="T7" fmla="*/ 38 h 43"/>
                <a:gd name="T8" fmla="*/ 0 w 40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3">
                  <a:moveTo>
                    <a:pt x="0" y="43"/>
                  </a:moveTo>
                  <a:lnTo>
                    <a:pt x="404" y="4"/>
                  </a:lnTo>
                  <a:lnTo>
                    <a:pt x="404" y="0"/>
                  </a:lnTo>
                  <a:lnTo>
                    <a:pt x="0" y="3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2" name="íŝľïḑê"/>
            <p:cNvSpPr/>
            <p:nvPr/>
          </p:nvSpPr>
          <p:spPr bwMode="auto">
            <a:xfrm>
              <a:off x="7014374" y="5927549"/>
              <a:ext cx="705287" cy="75068"/>
            </a:xfrm>
            <a:custGeom>
              <a:avLst/>
              <a:gdLst>
                <a:gd name="T0" fmla="*/ 0 w 404"/>
                <a:gd name="T1" fmla="*/ 43 h 43"/>
                <a:gd name="T2" fmla="*/ 404 w 404"/>
                <a:gd name="T3" fmla="*/ 6 h 43"/>
                <a:gd name="T4" fmla="*/ 404 w 404"/>
                <a:gd name="T5" fmla="*/ 0 h 43"/>
                <a:gd name="T6" fmla="*/ 0 w 404"/>
                <a:gd name="T7" fmla="*/ 40 h 43"/>
                <a:gd name="T8" fmla="*/ 0 w 40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3">
                  <a:moveTo>
                    <a:pt x="0" y="43"/>
                  </a:moveTo>
                  <a:lnTo>
                    <a:pt x="404" y="6"/>
                  </a:lnTo>
                  <a:lnTo>
                    <a:pt x="404" y="0"/>
                  </a:lnTo>
                  <a:lnTo>
                    <a:pt x="0" y="4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3" name="iṩľíďe"/>
            <p:cNvSpPr/>
            <p:nvPr/>
          </p:nvSpPr>
          <p:spPr bwMode="auto">
            <a:xfrm>
              <a:off x="7014374" y="5953734"/>
              <a:ext cx="705287" cy="78558"/>
            </a:xfrm>
            <a:custGeom>
              <a:avLst/>
              <a:gdLst>
                <a:gd name="T0" fmla="*/ 0 w 404"/>
                <a:gd name="T1" fmla="*/ 45 h 45"/>
                <a:gd name="T2" fmla="*/ 404 w 404"/>
                <a:gd name="T3" fmla="*/ 6 h 45"/>
                <a:gd name="T4" fmla="*/ 404 w 404"/>
                <a:gd name="T5" fmla="*/ 0 h 45"/>
                <a:gd name="T6" fmla="*/ 0 w 404"/>
                <a:gd name="T7" fmla="*/ 40 h 45"/>
                <a:gd name="T8" fmla="*/ 0 w 404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5">
                  <a:moveTo>
                    <a:pt x="0" y="45"/>
                  </a:moveTo>
                  <a:lnTo>
                    <a:pt x="404" y="6"/>
                  </a:lnTo>
                  <a:lnTo>
                    <a:pt x="404" y="0"/>
                  </a:lnTo>
                  <a:lnTo>
                    <a:pt x="0" y="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4" name="îṩľîdê"/>
            <p:cNvSpPr/>
            <p:nvPr/>
          </p:nvSpPr>
          <p:spPr bwMode="auto">
            <a:xfrm>
              <a:off x="5773141" y="4998804"/>
              <a:ext cx="1569438" cy="1134744"/>
            </a:xfrm>
            <a:custGeom>
              <a:avLst/>
              <a:gdLst>
                <a:gd name="T0" fmla="*/ 81 w 479"/>
                <a:gd name="T1" fmla="*/ 24 h 347"/>
                <a:gd name="T2" fmla="*/ 314 w 479"/>
                <a:gd name="T3" fmla="*/ 318 h 347"/>
                <a:gd name="T4" fmla="*/ 359 w 479"/>
                <a:gd name="T5" fmla="*/ 343 h 347"/>
                <a:gd name="T6" fmla="*/ 400 w 479"/>
                <a:gd name="T7" fmla="*/ 346 h 347"/>
                <a:gd name="T8" fmla="*/ 460 w 479"/>
                <a:gd name="T9" fmla="*/ 318 h 347"/>
                <a:gd name="T10" fmla="*/ 398 w 479"/>
                <a:gd name="T11" fmla="*/ 325 h 347"/>
                <a:gd name="T12" fmla="*/ 376 w 479"/>
                <a:gd name="T13" fmla="*/ 297 h 347"/>
                <a:gd name="T14" fmla="*/ 332 w 479"/>
                <a:gd name="T15" fmla="*/ 280 h 347"/>
                <a:gd name="T16" fmla="*/ 220 w 479"/>
                <a:gd name="T17" fmla="*/ 171 h 347"/>
                <a:gd name="T18" fmla="*/ 81 w 479"/>
                <a:gd name="T19" fmla="*/ 2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9" h="347">
                  <a:moveTo>
                    <a:pt x="81" y="24"/>
                  </a:moveTo>
                  <a:cubicBezTo>
                    <a:pt x="0" y="89"/>
                    <a:pt x="247" y="265"/>
                    <a:pt x="314" y="318"/>
                  </a:cubicBezTo>
                  <a:cubicBezTo>
                    <a:pt x="327" y="329"/>
                    <a:pt x="341" y="341"/>
                    <a:pt x="359" y="343"/>
                  </a:cubicBezTo>
                  <a:cubicBezTo>
                    <a:pt x="368" y="344"/>
                    <a:pt x="393" y="347"/>
                    <a:pt x="400" y="346"/>
                  </a:cubicBezTo>
                  <a:cubicBezTo>
                    <a:pt x="479" y="329"/>
                    <a:pt x="469" y="317"/>
                    <a:pt x="460" y="318"/>
                  </a:cubicBezTo>
                  <a:cubicBezTo>
                    <a:pt x="444" y="320"/>
                    <a:pt x="420" y="322"/>
                    <a:pt x="398" y="325"/>
                  </a:cubicBezTo>
                  <a:cubicBezTo>
                    <a:pt x="384" y="326"/>
                    <a:pt x="385" y="299"/>
                    <a:pt x="376" y="297"/>
                  </a:cubicBezTo>
                  <a:cubicBezTo>
                    <a:pt x="357" y="293"/>
                    <a:pt x="341" y="286"/>
                    <a:pt x="332" y="280"/>
                  </a:cubicBezTo>
                  <a:cubicBezTo>
                    <a:pt x="285" y="247"/>
                    <a:pt x="239" y="189"/>
                    <a:pt x="220" y="171"/>
                  </a:cubicBezTo>
                  <a:cubicBezTo>
                    <a:pt x="141" y="93"/>
                    <a:pt x="110" y="0"/>
                    <a:pt x="81" y="24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5" name="ïṧ1îdè"/>
            <p:cNvSpPr/>
            <p:nvPr/>
          </p:nvSpPr>
          <p:spPr bwMode="auto">
            <a:xfrm>
              <a:off x="5851696" y="5110532"/>
              <a:ext cx="1447236" cy="1023017"/>
            </a:xfrm>
            <a:custGeom>
              <a:avLst/>
              <a:gdLst>
                <a:gd name="T0" fmla="*/ 47 w 442"/>
                <a:gd name="T1" fmla="*/ 0 h 313"/>
                <a:gd name="T2" fmla="*/ 290 w 442"/>
                <a:gd name="T3" fmla="*/ 284 h 313"/>
                <a:gd name="T4" fmla="*/ 335 w 442"/>
                <a:gd name="T5" fmla="*/ 309 h 313"/>
                <a:gd name="T6" fmla="*/ 376 w 442"/>
                <a:gd name="T7" fmla="*/ 312 h 313"/>
                <a:gd name="T8" fmla="*/ 433 w 442"/>
                <a:gd name="T9" fmla="*/ 295 h 313"/>
                <a:gd name="T10" fmla="*/ 442 w 442"/>
                <a:gd name="T11" fmla="*/ 287 h 313"/>
                <a:gd name="T12" fmla="*/ 442 w 442"/>
                <a:gd name="T13" fmla="*/ 287 h 313"/>
                <a:gd name="T14" fmla="*/ 366 w 442"/>
                <a:gd name="T15" fmla="*/ 305 h 313"/>
                <a:gd name="T16" fmla="*/ 292 w 442"/>
                <a:gd name="T17" fmla="*/ 274 h 313"/>
                <a:gd name="T18" fmla="*/ 109 w 442"/>
                <a:gd name="T19" fmla="*/ 97 h 313"/>
                <a:gd name="T20" fmla="*/ 48 w 442"/>
                <a:gd name="T21" fmla="*/ 0 h 313"/>
                <a:gd name="T22" fmla="*/ 47 w 442"/>
                <a:gd name="T2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2" h="313">
                  <a:moveTo>
                    <a:pt x="47" y="0"/>
                  </a:moveTo>
                  <a:cubicBezTo>
                    <a:pt x="0" y="72"/>
                    <a:pt x="226" y="233"/>
                    <a:pt x="290" y="284"/>
                  </a:cubicBezTo>
                  <a:cubicBezTo>
                    <a:pt x="303" y="295"/>
                    <a:pt x="317" y="307"/>
                    <a:pt x="335" y="309"/>
                  </a:cubicBezTo>
                  <a:cubicBezTo>
                    <a:pt x="344" y="310"/>
                    <a:pt x="369" y="313"/>
                    <a:pt x="376" y="312"/>
                  </a:cubicBezTo>
                  <a:cubicBezTo>
                    <a:pt x="406" y="306"/>
                    <a:pt x="423" y="300"/>
                    <a:pt x="433" y="295"/>
                  </a:cubicBezTo>
                  <a:cubicBezTo>
                    <a:pt x="439" y="290"/>
                    <a:pt x="442" y="287"/>
                    <a:pt x="442" y="287"/>
                  </a:cubicBezTo>
                  <a:cubicBezTo>
                    <a:pt x="442" y="287"/>
                    <a:pt x="442" y="287"/>
                    <a:pt x="442" y="287"/>
                  </a:cubicBezTo>
                  <a:cubicBezTo>
                    <a:pt x="442" y="287"/>
                    <a:pt x="394" y="305"/>
                    <a:pt x="366" y="305"/>
                  </a:cubicBezTo>
                  <a:cubicBezTo>
                    <a:pt x="338" y="305"/>
                    <a:pt x="307" y="286"/>
                    <a:pt x="292" y="274"/>
                  </a:cubicBezTo>
                  <a:cubicBezTo>
                    <a:pt x="278" y="261"/>
                    <a:pt x="151" y="144"/>
                    <a:pt x="109" y="97"/>
                  </a:cubicBezTo>
                  <a:cubicBezTo>
                    <a:pt x="67" y="51"/>
                    <a:pt x="48" y="0"/>
                    <a:pt x="48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6" name="îśľïdè"/>
            <p:cNvSpPr/>
            <p:nvPr/>
          </p:nvSpPr>
          <p:spPr bwMode="auto">
            <a:xfrm>
              <a:off x="5586342" y="4702023"/>
              <a:ext cx="445172" cy="528966"/>
            </a:xfrm>
            <a:custGeom>
              <a:avLst/>
              <a:gdLst>
                <a:gd name="T0" fmla="*/ 128 w 136"/>
                <a:gd name="T1" fmla="*/ 0 h 162"/>
                <a:gd name="T2" fmla="*/ 69 w 136"/>
                <a:gd name="T3" fmla="*/ 39 h 162"/>
                <a:gd name="T4" fmla="*/ 19 w 136"/>
                <a:gd name="T5" fmla="*/ 127 h 162"/>
                <a:gd name="T6" fmla="*/ 0 w 136"/>
                <a:gd name="T7" fmla="*/ 162 h 162"/>
                <a:gd name="T8" fmla="*/ 90 w 136"/>
                <a:gd name="T9" fmla="*/ 121 h 162"/>
                <a:gd name="T10" fmla="*/ 133 w 136"/>
                <a:gd name="T11" fmla="*/ 43 h 162"/>
                <a:gd name="T12" fmla="*/ 128 w 136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62">
                  <a:moveTo>
                    <a:pt x="128" y="0"/>
                  </a:moveTo>
                  <a:cubicBezTo>
                    <a:pt x="128" y="0"/>
                    <a:pt x="104" y="7"/>
                    <a:pt x="69" y="39"/>
                  </a:cubicBezTo>
                  <a:cubicBezTo>
                    <a:pt x="34" y="71"/>
                    <a:pt x="31" y="101"/>
                    <a:pt x="19" y="127"/>
                  </a:cubicBezTo>
                  <a:cubicBezTo>
                    <a:pt x="7" y="153"/>
                    <a:pt x="0" y="162"/>
                    <a:pt x="0" y="162"/>
                  </a:cubicBezTo>
                  <a:cubicBezTo>
                    <a:pt x="0" y="162"/>
                    <a:pt x="56" y="149"/>
                    <a:pt x="90" y="121"/>
                  </a:cubicBezTo>
                  <a:cubicBezTo>
                    <a:pt x="123" y="93"/>
                    <a:pt x="130" y="69"/>
                    <a:pt x="133" y="43"/>
                  </a:cubicBezTo>
                  <a:cubicBezTo>
                    <a:pt x="136" y="16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7" name="ïšlïdé"/>
            <p:cNvSpPr/>
            <p:nvPr/>
          </p:nvSpPr>
          <p:spPr bwMode="auto">
            <a:xfrm>
              <a:off x="5586342" y="4777091"/>
              <a:ext cx="438187" cy="453898"/>
            </a:xfrm>
            <a:custGeom>
              <a:avLst/>
              <a:gdLst>
                <a:gd name="T0" fmla="*/ 0 w 134"/>
                <a:gd name="T1" fmla="*/ 139 h 139"/>
                <a:gd name="T2" fmla="*/ 90 w 134"/>
                <a:gd name="T3" fmla="*/ 98 h 139"/>
                <a:gd name="T4" fmla="*/ 133 w 134"/>
                <a:gd name="T5" fmla="*/ 20 h 139"/>
                <a:gd name="T6" fmla="*/ 133 w 134"/>
                <a:gd name="T7" fmla="*/ 3 h 139"/>
                <a:gd name="T8" fmla="*/ 105 w 134"/>
                <a:gd name="T9" fmla="*/ 0 h 139"/>
                <a:gd name="T10" fmla="*/ 72 w 134"/>
                <a:gd name="T11" fmla="*/ 33 h 139"/>
                <a:gd name="T12" fmla="*/ 36 w 134"/>
                <a:gd name="T13" fmla="*/ 102 h 139"/>
                <a:gd name="T14" fmla="*/ 78 w 134"/>
                <a:gd name="T15" fmla="*/ 42 h 139"/>
                <a:gd name="T16" fmla="*/ 101 w 134"/>
                <a:gd name="T17" fmla="*/ 23 h 139"/>
                <a:gd name="T18" fmla="*/ 86 w 134"/>
                <a:gd name="T19" fmla="*/ 55 h 139"/>
                <a:gd name="T20" fmla="*/ 55 w 134"/>
                <a:gd name="T21" fmla="*/ 102 h 139"/>
                <a:gd name="T22" fmla="*/ 104 w 134"/>
                <a:gd name="T23" fmla="*/ 57 h 139"/>
                <a:gd name="T24" fmla="*/ 116 w 134"/>
                <a:gd name="T25" fmla="*/ 44 h 139"/>
                <a:gd name="T26" fmla="*/ 0 w 134"/>
                <a:gd name="T2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39">
                  <a:moveTo>
                    <a:pt x="0" y="139"/>
                  </a:moveTo>
                  <a:cubicBezTo>
                    <a:pt x="0" y="139"/>
                    <a:pt x="56" y="126"/>
                    <a:pt x="90" y="98"/>
                  </a:cubicBezTo>
                  <a:cubicBezTo>
                    <a:pt x="123" y="70"/>
                    <a:pt x="130" y="46"/>
                    <a:pt x="133" y="20"/>
                  </a:cubicBezTo>
                  <a:cubicBezTo>
                    <a:pt x="134" y="13"/>
                    <a:pt x="134" y="8"/>
                    <a:pt x="133" y="3"/>
                  </a:cubicBezTo>
                  <a:cubicBezTo>
                    <a:pt x="124" y="2"/>
                    <a:pt x="105" y="0"/>
                    <a:pt x="105" y="0"/>
                  </a:cubicBezTo>
                  <a:cubicBezTo>
                    <a:pt x="105" y="0"/>
                    <a:pt x="90" y="8"/>
                    <a:pt x="72" y="33"/>
                  </a:cubicBezTo>
                  <a:cubicBezTo>
                    <a:pt x="53" y="58"/>
                    <a:pt x="36" y="103"/>
                    <a:pt x="36" y="102"/>
                  </a:cubicBezTo>
                  <a:cubicBezTo>
                    <a:pt x="36" y="100"/>
                    <a:pt x="65" y="58"/>
                    <a:pt x="78" y="42"/>
                  </a:cubicBezTo>
                  <a:cubicBezTo>
                    <a:pt x="91" y="26"/>
                    <a:pt x="101" y="23"/>
                    <a:pt x="101" y="23"/>
                  </a:cubicBezTo>
                  <a:cubicBezTo>
                    <a:pt x="101" y="23"/>
                    <a:pt x="99" y="32"/>
                    <a:pt x="86" y="55"/>
                  </a:cubicBezTo>
                  <a:cubicBezTo>
                    <a:pt x="74" y="79"/>
                    <a:pt x="52" y="104"/>
                    <a:pt x="55" y="102"/>
                  </a:cubicBezTo>
                  <a:cubicBezTo>
                    <a:pt x="58" y="99"/>
                    <a:pt x="94" y="67"/>
                    <a:pt x="104" y="57"/>
                  </a:cubicBezTo>
                  <a:cubicBezTo>
                    <a:pt x="113" y="47"/>
                    <a:pt x="116" y="44"/>
                    <a:pt x="116" y="44"/>
                  </a:cubicBezTo>
                  <a:cubicBezTo>
                    <a:pt x="73" y="107"/>
                    <a:pt x="69" y="106"/>
                    <a:pt x="0" y="139"/>
                  </a:cubicBez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8" name="îŝḷíďê"/>
            <p:cNvSpPr/>
            <p:nvPr/>
          </p:nvSpPr>
          <p:spPr bwMode="auto">
            <a:xfrm>
              <a:off x="5649190" y="4223686"/>
              <a:ext cx="542931" cy="686086"/>
            </a:xfrm>
            <a:custGeom>
              <a:avLst/>
              <a:gdLst>
                <a:gd name="T0" fmla="*/ 7 w 166"/>
                <a:gd name="T1" fmla="*/ 0 h 210"/>
                <a:gd name="T2" fmla="*/ 103 w 166"/>
                <a:gd name="T3" fmla="*/ 200 h 210"/>
                <a:gd name="T4" fmla="*/ 166 w 166"/>
                <a:gd name="T5" fmla="*/ 206 h 210"/>
                <a:gd name="T6" fmla="*/ 7 w 166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210">
                  <a:moveTo>
                    <a:pt x="7" y="0"/>
                  </a:moveTo>
                  <a:cubicBezTo>
                    <a:pt x="0" y="27"/>
                    <a:pt x="26" y="163"/>
                    <a:pt x="103" y="200"/>
                  </a:cubicBezTo>
                  <a:cubicBezTo>
                    <a:pt x="122" y="210"/>
                    <a:pt x="166" y="206"/>
                    <a:pt x="166" y="206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19" name="îSḻïḍé"/>
            <p:cNvSpPr/>
            <p:nvPr/>
          </p:nvSpPr>
          <p:spPr bwMode="auto">
            <a:xfrm>
              <a:off x="5589833" y="3729635"/>
              <a:ext cx="1441997" cy="1213306"/>
            </a:xfrm>
            <a:custGeom>
              <a:avLst/>
              <a:gdLst>
                <a:gd name="T0" fmla="*/ 199 w 440"/>
                <a:gd name="T1" fmla="*/ 10 h 371"/>
                <a:gd name="T2" fmla="*/ 401 w 440"/>
                <a:gd name="T3" fmla="*/ 160 h 371"/>
                <a:gd name="T4" fmla="*/ 414 w 440"/>
                <a:gd name="T5" fmla="*/ 201 h 371"/>
                <a:gd name="T6" fmla="*/ 264 w 440"/>
                <a:gd name="T7" fmla="*/ 362 h 371"/>
                <a:gd name="T8" fmla="*/ 87 w 440"/>
                <a:gd name="T9" fmla="*/ 307 h 371"/>
                <a:gd name="T10" fmla="*/ 199 w 440"/>
                <a:gd name="T11" fmla="*/ 1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371">
                  <a:moveTo>
                    <a:pt x="199" y="10"/>
                  </a:moveTo>
                  <a:cubicBezTo>
                    <a:pt x="291" y="0"/>
                    <a:pt x="399" y="62"/>
                    <a:pt x="401" y="160"/>
                  </a:cubicBezTo>
                  <a:cubicBezTo>
                    <a:pt x="402" y="170"/>
                    <a:pt x="411" y="191"/>
                    <a:pt x="414" y="201"/>
                  </a:cubicBezTo>
                  <a:cubicBezTo>
                    <a:pt x="440" y="289"/>
                    <a:pt x="348" y="353"/>
                    <a:pt x="264" y="362"/>
                  </a:cubicBezTo>
                  <a:cubicBezTo>
                    <a:pt x="179" y="371"/>
                    <a:pt x="128" y="354"/>
                    <a:pt x="87" y="307"/>
                  </a:cubicBezTo>
                  <a:cubicBezTo>
                    <a:pt x="0" y="247"/>
                    <a:pt x="34" y="28"/>
                    <a:pt x="199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0" name="îṣlide"/>
            <p:cNvSpPr/>
            <p:nvPr/>
          </p:nvSpPr>
          <p:spPr bwMode="auto">
            <a:xfrm>
              <a:off x="5848205" y="4537922"/>
              <a:ext cx="1106811" cy="607524"/>
            </a:xfrm>
            <a:custGeom>
              <a:avLst/>
              <a:gdLst>
                <a:gd name="T0" fmla="*/ 338 w 338"/>
                <a:gd name="T1" fmla="*/ 0 h 186"/>
                <a:gd name="T2" fmla="*/ 0 w 338"/>
                <a:gd name="T3" fmla="*/ 54 h 186"/>
                <a:gd name="T4" fmla="*/ 13 w 338"/>
                <a:gd name="T5" fmla="*/ 38 h 186"/>
                <a:gd name="T6" fmla="*/ 338 w 338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" h="186">
                  <a:moveTo>
                    <a:pt x="338" y="0"/>
                  </a:moveTo>
                  <a:cubicBezTo>
                    <a:pt x="314" y="128"/>
                    <a:pt x="94" y="174"/>
                    <a:pt x="0" y="54"/>
                  </a:cubicBezTo>
                  <a:cubicBezTo>
                    <a:pt x="6" y="45"/>
                    <a:pt x="14" y="37"/>
                    <a:pt x="13" y="38"/>
                  </a:cubicBezTo>
                  <a:cubicBezTo>
                    <a:pt x="2" y="93"/>
                    <a:pt x="259" y="186"/>
                    <a:pt x="338" y="0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1" name="íŝļiḋè"/>
            <p:cNvSpPr/>
            <p:nvPr/>
          </p:nvSpPr>
          <p:spPr bwMode="auto">
            <a:xfrm>
              <a:off x="6553492" y="3706940"/>
              <a:ext cx="336931" cy="405015"/>
            </a:xfrm>
            <a:custGeom>
              <a:avLst/>
              <a:gdLst>
                <a:gd name="T0" fmla="*/ 2 w 103"/>
                <a:gd name="T1" fmla="*/ 26 h 124"/>
                <a:gd name="T2" fmla="*/ 103 w 103"/>
                <a:gd name="T3" fmla="*/ 124 h 124"/>
                <a:gd name="T4" fmla="*/ 86 w 103"/>
                <a:gd name="T5" fmla="*/ 113 h 124"/>
                <a:gd name="T6" fmla="*/ 69 w 103"/>
                <a:gd name="T7" fmla="*/ 65 h 124"/>
                <a:gd name="T8" fmla="*/ 73 w 103"/>
                <a:gd name="T9" fmla="*/ 99 h 124"/>
                <a:gd name="T10" fmla="*/ 2 w 103"/>
                <a:gd name="T11" fmla="*/ 2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24">
                  <a:moveTo>
                    <a:pt x="2" y="26"/>
                  </a:moveTo>
                  <a:cubicBezTo>
                    <a:pt x="0" y="0"/>
                    <a:pt x="90" y="11"/>
                    <a:pt x="103" y="12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3" y="99"/>
                    <a:pt x="73" y="99"/>
                    <a:pt x="73" y="99"/>
                  </a:cubicBezTo>
                  <a:lnTo>
                    <a:pt x="2" y="26"/>
                  </a:ln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2" name="í$ľiḍe"/>
            <p:cNvSpPr/>
            <p:nvPr/>
          </p:nvSpPr>
          <p:spPr bwMode="auto">
            <a:xfrm>
              <a:off x="6736797" y="3850095"/>
              <a:ext cx="153626" cy="261863"/>
            </a:xfrm>
            <a:custGeom>
              <a:avLst/>
              <a:gdLst>
                <a:gd name="T0" fmla="*/ 46 w 47"/>
                <a:gd name="T1" fmla="*/ 72 h 80"/>
                <a:gd name="T2" fmla="*/ 47 w 47"/>
                <a:gd name="T3" fmla="*/ 80 h 80"/>
                <a:gd name="T4" fmla="*/ 30 w 47"/>
                <a:gd name="T5" fmla="*/ 69 h 80"/>
                <a:gd name="T6" fmla="*/ 16 w 47"/>
                <a:gd name="T7" fmla="*/ 30 h 80"/>
                <a:gd name="T8" fmla="*/ 34 w 47"/>
                <a:gd name="T9" fmla="*/ 65 h 80"/>
                <a:gd name="T10" fmla="*/ 46 w 47"/>
                <a:gd name="T11" fmla="*/ 72 h 80"/>
                <a:gd name="T12" fmla="*/ 13 w 47"/>
                <a:gd name="T13" fmla="*/ 24 h 80"/>
                <a:gd name="T14" fmla="*/ 0 w 47"/>
                <a:gd name="T15" fmla="*/ 0 h 80"/>
                <a:gd name="T16" fmla="*/ 8 w 47"/>
                <a:gd name="T17" fmla="*/ 46 h 80"/>
                <a:gd name="T18" fmla="*/ 17 w 47"/>
                <a:gd name="T19" fmla="*/ 55 h 80"/>
                <a:gd name="T20" fmla="*/ 13 w 47"/>
                <a:gd name="T21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0">
                  <a:moveTo>
                    <a:pt x="46" y="72"/>
                  </a:moveTo>
                  <a:cubicBezTo>
                    <a:pt x="47" y="75"/>
                    <a:pt x="47" y="77"/>
                    <a:pt x="47" y="80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46" y="72"/>
                    <a:pt x="46" y="72"/>
                    <a:pt x="46" y="72"/>
                  </a:cubicBezTo>
                  <a:close/>
                  <a:moveTo>
                    <a:pt x="13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7" y="55"/>
                    <a:pt x="17" y="55"/>
                    <a:pt x="17" y="55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3" name="ïŝľîdè"/>
            <p:cNvSpPr/>
            <p:nvPr/>
          </p:nvSpPr>
          <p:spPr bwMode="auto">
            <a:xfrm>
              <a:off x="5661410" y="3595212"/>
              <a:ext cx="1080626" cy="1063170"/>
            </a:xfrm>
            <a:custGeom>
              <a:avLst/>
              <a:gdLst>
                <a:gd name="T0" fmla="*/ 59 w 330"/>
                <a:gd name="T1" fmla="*/ 177 h 325"/>
                <a:gd name="T2" fmla="*/ 67 w 330"/>
                <a:gd name="T3" fmla="*/ 140 h 325"/>
                <a:gd name="T4" fmla="*/ 144 w 330"/>
                <a:gd name="T5" fmla="*/ 66 h 325"/>
                <a:gd name="T6" fmla="*/ 330 w 330"/>
                <a:gd name="T7" fmla="*/ 81 h 325"/>
                <a:gd name="T8" fmla="*/ 261 w 330"/>
                <a:gd name="T9" fmla="*/ 25 h 325"/>
                <a:gd name="T10" fmla="*/ 70 w 330"/>
                <a:gd name="T11" fmla="*/ 64 h 325"/>
                <a:gd name="T12" fmla="*/ 3 w 330"/>
                <a:gd name="T13" fmla="*/ 187 h 325"/>
                <a:gd name="T14" fmla="*/ 25 w 330"/>
                <a:gd name="T15" fmla="*/ 283 h 325"/>
                <a:gd name="T16" fmla="*/ 41 w 330"/>
                <a:gd name="T17" fmla="*/ 269 h 325"/>
                <a:gd name="T18" fmla="*/ 82 w 330"/>
                <a:gd name="T19" fmla="*/ 325 h 325"/>
                <a:gd name="T20" fmla="*/ 105 w 330"/>
                <a:gd name="T21" fmla="*/ 304 h 325"/>
                <a:gd name="T22" fmla="*/ 59 w 330"/>
                <a:gd name="T23" fmla="*/ 17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0" h="325">
                  <a:moveTo>
                    <a:pt x="59" y="177"/>
                  </a:moveTo>
                  <a:cubicBezTo>
                    <a:pt x="61" y="162"/>
                    <a:pt x="57" y="162"/>
                    <a:pt x="67" y="140"/>
                  </a:cubicBezTo>
                  <a:cubicBezTo>
                    <a:pt x="77" y="119"/>
                    <a:pt x="87" y="88"/>
                    <a:pt x="144" y="66"/>
                  </a:cubicBezTo>
                  <a:cubicBezTo>
                    <a:pt x="200" y="44"/>
                    <a:pt x="330" y="81"/>
                    <a:pt x="330" y="81"/>
                  </a:cubicBezTo>
                  <a:cubicBezTo>
                    <a:pt x="330" y="81"/>
                    <a:pt x="320" y="50"/>
                    <a:pt x="261" y="25"/>
                  </a:cubicBezTo>
                  <a:cubicBezTo>
                    <a:pt x="203" y="0"/>
                    <a:pt x="111" y="28"/>
                    <a:pt x="70" y="64"/>
                  </a:cubicBezTo>
                  <a:cubicBezTo>
                    <a:pt x="29" y="100"/>
                    <a:pt x="7" y="151"/>
                    <a:pt x="3" y="187"/>
                  </a:cubicBezTo>
                  <a:cubicBezTo>
                    <a:pt x="0" y="224"/>
                    <a:pt x="25" y="283"/>
                    <a:pt x="25" y="283"/>
                  </a:cubicBezTo>
                  <a:cubicBezTo>
                    <a:pt x="41" y="269"/>
                    <a:pt x="41" y="269"/>
                    <a:pt x="41" y="269"/>
                  </a:cubicBezTo>
                  <a:cubicBezTo>
                    <a:pt x="82" y="325"/>
                    <a:pt x="82" y="325"/>
                    <a:pt x="82" y="325"/>
                  </a:cubicBezTo>
                  <a:cubicBezTo>
                    <a:pt x="105" y="304"/>
                    <a:pt x="105" y="304"/>
                    <a:pt x="105" y="304"/>
                  </a:cubicBezTo>
                  <a:cubicBezTo>
                    <a:pt x="105" y="304"/>
                    <a:pt x="65" y="204"/>
                    <a:pt x="59" y="177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4" name="ïṡḻíde"/>
            <p:cNvSpPr/>
            <p:nvPr/>
          </p:nvSpPr>
          <p:spPr bwMode="auto">
            <a:xfrm>
              <a:off x="5815039" y="4077044"/>
              <a:ext cx="190289" cy="581339"/>
            </a:xfrm>
            <a:custGeom>
              <a:avLst/>
              <a:gdLst>
                <a:gd name="T0" fmla="*/ 35 w 58"/>
                <a:gd name="T1" fmla="*/ 178 h 178"/>
                <a:gd name="T2" fmla="*/ 58 w 58"/>
                <a:gd name="T3" fmla="*/ 157 h 178"/>
                <a:gd name="T4" fmla="*/ 12 w 58"/>
                <a:gd name="T5" fmla="*/ 30 h 178"/>
                <a:gd name="T6" fmla="*/ 0 w 58"/>
                <a:gd name="T7" fmla="*/ 0 h 178"/>
                <a:gd name="T8" fmla="*/ 16 w 58"/>
                <a:gd name="T9" fmla="*/ 70 h 178"/>
                <a:gd name="T10" fmla="*/ 49 w 58"/>
                <a:gd name="T11" fmla="*/ 154 h 178"/>
                <a:gd name="T12" fmla="*/ 35 w 58"/>
                <a:gd name="T1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78">
                  <a:moveTo>
                    <a:pt x="35" y="178"/>
                  </a:moveTo>
                  <a:cubicBezTo>
                    <a:pt x="58" y="157"/>
                    <a:pt x="58" y="157"/>
                    <a:pt x="58" y="157"/>
                  </a:cubicBezTo>
                  <a:cubicBezTo>
                    <a:pt x="58" y="157"/>
                    <a:pt x="18" y="57"/>
                    <a:pt x="12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61"/>
                    <a:pt x="16" y="70"/>
                  </a:cubicBezTo>
                  <a:cubicBezTo>
                    <a:pt x="20" y="79"/>
                    <a:pt x="49" y="154"/>
                    <a:pt x="49" y="154"/>
                  </a:cubicBezTo>
                  <a:lnTo>
                    <a:pt x="35" y="178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5" name="íŝḻïḋè"/>
            <p:cNvSpPr/>
            <p:nvPr/>
          </p:nvSpPr>
          <p:spPr bwMode="auto">
            <a:xfrm>
              <a:off x="5785357" y="3719160"/>
              <a:ext cx="1029998" cy="556899"/>
            </a:xfrm>
            <a:custGeom>
              <a:avLst/>
              <a:gdLst>
                <a:gd name="T0" fmla="*/ 0 w 314"/>
                <a:gd name="T1" fmla="*/ 109 h 170"/>
                <a:gd name="T2" fmla="*/ 42 w 314"/>
                <a:gd name="T3" fmla="*/ 170 h 170"/>
                <a:gd name="T4" fmla="*/ 95 w 314"/>
                <a:gd name="T5" fmla="*/ 144 h 170"/>
                <a:gd name="T6" fmla="*/ 76 w 314"/>
                <a:gd name="T7" fmla="*/ 71 h 170"/>
                <a:gd name="T8" fmla="*/ 109 w 314"/>
                <a:gd name="T9" fmla="*/ 138 h 170"/>
                <a:gd name="T10" fmla="*/ 145 w 314"/>
                <a:gd name="T11" fmla="*/ 123 h 170"/>
                <a:gd name="T12" fmla="*/ 235 w 314"/>
                <a:gd name="T13" fmla="*/ 101 h 170"/>
                <a:gd name="T14" fmla="*/ 221 w 314"/>
                <a:gd name="T15" fmla="*/ 47 h 170"/>
                <a:gd name="T16" fmla="*/ 255 w 314"/>
                <a:gd name="T17" fmla="*/ 99 h 170"/>
                <a:gd name="T18" fmla="*/ 314 w 314"/>
                <a:gd name="T19" fmla="*/ 101 h 170"/>
                <a:gd name="T20" fmla="*/ 292 w 314"/>
                <a:gd name="T21" fmla="*/ 43 h 170"/>
                <a:gd name="T22" fmla="*/ 150 w 314"/>
                <a:gd name="T23" fmla="*/ 12 h 170"/>
                <a:gd name="T24" fmla="*/ 0 w 314"/>
                <a:gd name="T25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4" h="170">
                  <a:moveTo>
                    <a:pt x="0" y="109"/>
                  </a:moveTo>
                  <a:cubicBezTo>
                    <a:pt x="42" y="170"/>
                    <a:pt x="42" y="170"/>
                    <a:pt x="42" y="170"/>
                  </a:cubicBezTo>
                  <a:cubicBezTo>
                    <a:pt x="42" y="170"/>
                    <a:pt x="52" y="163"/>
                    <a:pt x="95" y="144"/>
                  </a:cubicBezTo>
                  <a:cubicBezTo>
                    <a:pt x="87" y="112"/>
                    <a:pt x="76" y="71"/>
                    <a:pt x="76" y="71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9" y="133"/>
                    <a:pt x="131" y="128"/>
                    <a:pt x="145" y="123"/>
                  </a:cubicBezTo>
                  <a:cubicBezTo>
                    <a:pt x="177" y="110"/>
                    <a:pt x="208" y="104"/>
                    <a:pt x="235" y="101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55" y="99"/>
                    <a:pt x="255" y="99"/>
                    <a:pt x="255" y="99"/>
                  </a:cubicBezTo>
                  <a:cubicBezTo>
                    <a:pt x="290" y="98"/>
                    <a:pt x="314" y="101"/>
                    <a:pt x="314" y="101"/>
                  </a:cubicBezTo>
                  <a:cubicBezTo>
                    <a:pt x="309" y="79"/>
                    <a:pt x="304" y="58"/>
                    <a:pt x="292" y="43"/>
                  </a:cubicBezTo>
                  <a:cubicBezTo>
                    <a:pt x="264" y="11"/>
                    <a:pt x="213" y="0"/>
                    <a:pt x="150" y="12"/>
                  </a:cubicBezTo>
                  <a:cubicBezTo>
                    <a:pt x="56" y="31"/>
                    <a:pt x="0" y="109"/>
                    <a:pt x="0" y="109"/>
                  </a:cubicBezTo>
                  <a:close/>
                </a:path>
              </a:pathLst>
            </a:custGeom>
            <a:solidFill>
              <a:srgbClr val="F79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6" name="išḷiḑè"/>
            <p:cNvSpPr/>
            <p:nvPr/>
          </p:nvSpPr>
          <p:spPr bwMode="auto">
            <a:xfrm>
              <a:off x="5923276" y="3795973"/>
              <a:ext cx="888591" cy="480086"/>
            </a:xfrm>
            <a:custGeom>
              <a:avLst/>
              <a:gdLst>
                <a:gd name="T0" fmla="*/ 0 w 271"/>
                <a:gd name="T1" fmla="*/ 147 h 147"/>
                <a:gd name="T2" fmla="*/ 53 w 271"/>
                <a:gd name="T3" fmla="*/ 121 h 147"/>
                <a:gd name="T4" fmla="*/ 34 w 271"/>
                <a:gd name="T5" fmla="*/ 48 h 147"/>
                <a:gd name="T6" fmla="*/ 67 w 271"/>
                <a:gd name="T7" fmla="*/ 115 h 147"/>
                <a:gd name="T8" fmla="*/ 103 w 271"/>
                <a:gd name="T9" fmla="*/ 100 h 147"/>
                <a:gd name="T10" fmla="*/ 193 w 271"/>
                <a:gd name="T11" fmla="*/ 78 h 147"/>
                <a:gd name="T12" fmla="*/ 179 w 271"/>
                <a:gd name="T13" fmla="*/ 24 h 147"/>
                <a:gd name="T14" fmla="*/ 213 w 271"/>
                <a:gd name="T15" fmla="*/ 76 h 147"/>
                <a:gd name="T16" fmla="*/ 271 w 271"/>
                <a:gd name="T17" fmla="*/ 78 h 147"/>
                <a:gd name="T18" fmla="*/ 222 w 271"/>
                <a:gd name="T19" fmla="*/ 71 h 147"/>
                <a:gd name="T20" fmla="*/ 170 w 271"/>
                <a:gd name="T21" fmla="*/ 3 h 147"/>
                <a:gd name="T22" fmla="*/ 184 w 271"/>
                <a:gd name="T23" fmla="*/ 70 h 147"/>
                <a:gd name="T24" fmla="*/ 145 w 271"/>
                <a:gd name="T25" fmla="*/ 74 h 147"/>
                <a:gd name="T26" fmla="*/ 74 w 271"/>
                <a:gd name="T27" fmla="*/ 102 h 147"/>
                <a:gd name="T28" fmla="*/ 30 w 271"/>
                <a:gd name="T29" fmla="*/ 35 h 147"/>
                <a:gd name="T30" fmla="*/ 39 w 271"/>
                <a:gd name="T31" fmla="*/ 115 h 147"/>
                <a:gd name="T32" fmla="*/ 0 w 271"/>
                <a:gd name="T3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1" h="147">
                  <a:moveTo>
                    <a:pt x="0" y="147"/>
                  </a:moveTo>
                  <a:cubicBezTo>
                    <a:pt x="0" y="147"/>
                    <a:pt x="10" y="140"/>
                    <a:pt x="53" y="121"/>
                  </a:cubicBezTo>
                  <a:cubicBezTo>
                    <a:pt x="45" y="89"/>
                    <a:pt x="34" y="48"/>
                    <a:pt x="34" y="48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77" y="110"/>
                    <a:pt x="89" y="105"/>
                    <a:pt x="103" y="100"/>
                  </a:cubicBezTo>
                  <a:cubicBezTo>
                    <a:pt x="135" y="87"/>
                    <a:pt x="166" y="81"/>
                    <a:pt x="193" y="78"/>
                  </a:cubicBezTo>
                  <a:cubicBezTo>
                    <a:pt x="179" y="24"/>
                    <a:pt x="179" y="24"/>
                    <a:pt x="179" y="24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45" y="75"/>
                    <a:pt x="268" y="78"/>
                    <a:pt x="271" y="78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169" y="6"/>
                    <a:pt x="170" y="3"/>
                  </a:cubicBezTo>
                  <a:cubicBezTo>
                    <a:pt x="170" y="0"/>
                    <a:pt x="184" y="70"/>
                    <a:pt x="184" y="70"/>
                  </a:cubicBezTo>
                  <a:cubicBezTo>
                    <a:pt x="184" y="70"/>
                    <a:pt x="167" y="70"/>
                    <a:pt x="145" y="74"/>
                  </a:cubicBezTo>
                  <a:cubicBezTo>
                    <a:pt x="124" y="78"/>
                    <a:pt x="74" y="102"/>
                    <a:pt x="74" y="10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9" y="115"/>
                    <a:pt x="39" y="115"/>
                    <a:pt x="39" y="115"/>
                  </a:cubicBezTo>
                  <a:lnTo>
                    <a:pt x="0" y="147"/>
                  </a:lnTo>
                  <a:close/>
                </a:path>
              </a:pathLst>
            </a:custGeom>
            <a:solidFill>
              <a:srgbClr val="F68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7" name="iṩļîḋé"/>
            <p:cNvSpPr/>
            <p:nvPr/>
          </p:nvSpPr>
          <p:spPr bwMode="auto">
            <a:xfrm>
              <a:off x="5626495" y="4361602"/>
              <a:ext cx="296778" cy="418983"/>
            </a:xfrm>
            <a:custGeom>
              <a:avLst/>
              <a:gdLst>
                <a:gd name="T0" fmla="*/ 11 w 91"/>
                <a:gd name="T1" fmla="*/ 25 h 128"/>
                <a:gd name="T2" fmla="*/ 65 w 91"/>
                <a:gd name="T3" fmla="*/ 27 h 128"/>
                <a:gd name="T4" fmla="*/ 80 w 91"/>
                <a:gd name="T5" fmla="*/ 109 h 128"/>
                <a:gd name="T6" fmla="*/ 23 w 91"/>
                <a:gd name="T7" fmla="*/ 94 h 128"/>
                <a:gd name="T8" fmla="*/ 11 w 91"/>
                <a:gd name="T9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28">
                  <a:moveTo>
                    <a:pt x="11" y="25"/>
                  </a:moveTo>
                  <a:cubicBezTo>
                    <a:pt x="23" y="6"/>
                    <a:pt x="45" y="0"/>
                    <a:pt x="65" y="27"/>
                  </a:cubicBezTo>
                  <a:cubicBezTo>
                    <a:pt x="85" y="54"/>
                    <a:pt x="91" y="91"/>
                    <a:pt x="80" y="109"/>
                  </a:cubicBezTo>
                  <a:cubicBezTo>
                    <a:pt x="68" y="128"/>
                    <a:pt x="42" y="121"/>
                    <a:pt x="23" y="94"/>
                  </a:cubicBezTo>
                  <a:cubicBezTo>
                    <a:pt x="3" y="67"/>
                    <a:pt x="0" y="43"/>
                    <a:pt x="11" y="2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8" name="íṥļïďé"/>
            <p:cNvSpPr/>
            <p:nvPr/>
          </p:nvSpPr>
          <p:spPr bwMode="auto">
            <a:xfrm>
              <a:off x="6314326" y="4485552"/>
              <a:ext cx="452153" cy="218219"/>
            </a:xfrm>
            <a:custGeom>
              <a:avLst/>
              <a:gdLst>
                <a:gd name="T0" fmla="*/ 0 w 138"/>
                <a:gd name="T1" fmla="*/ 32 h 67"/>
                <a:gd name="T2" fmla="*/ 49 w 138"/>
                <a:gd name="T3" fmla="*/ 47 h 67"/>
                <a:gd name="T4" fmla="*/ 91 w 138"/>
                <a:gd name="T5" fmla="*/ 39 h 67"/>
                <a:gd name="T6" fmla="*/ 123 w 138"/>
                <a:gd name="T7" fmla="*/ 20 h 67"/>
                <a:gd name="T8" fmla="*/ 132 w 138"/>
                <a:gd name="T9" fmla="*/ 0 h 67"/>
                <a:gd name="T10" fmla="*/ 0 w 138"/>
                <a:gd name="T11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67">
                  <a:moveTo>
                    <a:pt x="0" y="32"/>
                  </a:moveTo>
                  <a:cubicBezTo>
                    <a:pt x="11" y="43"/>
                    <a:pt x="30" y="47"/>
                    <a:pt x="49" y="47"/>
                  </a:cubicBezTo>
                  <a:cubicBezTo>
                    <a:pt x="63" y="46"/>
                    <a:pt x="78" y="44"/>
                    <a:pt x="91" y="39"/>
                  </a:cubicBezTo>
                  <a:cubicBezTo>
                    <a:pt x="104" y="34"/>
                    <a:pt x="116" y="28"/>
                    <a:pt x="123" y="20"/>
                  </a:cubicBezTo>
                  <a:cubicBezTo>
                    <a:pt x="129" y="14"/>
                    <a:pt x="132" y="7"/>
                    <a:pt x="132" y="0"/>
                  </a:cubicBezTo>
                  <a:cubicBezTo>
                    <a:pt x="138" y="53"/>
                    <a:pt x="15" y="67"/>
                    <a:pt x="0" y="32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29" name="išļïdé"/>
            <p:cNvSpPr/>
            <p:nvPr/>
          </p:nvSpPr>
          <p:spPr bwMode="auto">
            <a:xfrm>
              <a:off x="6513342" y="4305738"/>
              <a:ext cx="101253" cy="221713"/>
            </a:xfrm>
            <a:custGeom>
              <a:avLst/>
              <a:gdLst>
                <a:gd name="T0" fmla="*/ 3 w 31"/>
                <a:gd name="T1" fmla="*/ 0 h 68"/>
                <a:gd name="T2" fmla="*/ 31 w 31"/>
                <a:gd name="T3" fmla="*/ 42 h 68"/>
                <a:gd name="T4" fmla="*/ 8 w 31"/>
                <a:gd name="T5" fmla="*/ 62 h 68"/>
                <a:gd name="T6" fmla="*/ 22 w 31"/>
                <a:gd name="T7" fmla="*/ 45 h 68"/>
                <a:gd name="T8" fmla="*/ 3 w 31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8">
                  <a:moveTo>
                    <a:pt x="3" y="0"/>
                  </a:moveTo>
                  <a:cubicBezTo>
                    <a:pt x="5" y="19"/>
                    <a:pt x="9" y="39"/>
                    <a:pt x="31" y="42"/>
                  </a:cubicBezTo>
                  <a:cubicBezTo>
                    <a:pt x="31" y="55"/>
                    <a:pt x="3" y="68"/>
                    <a:pt x="8" y="62"/>
                  </a:cubicBezTo>
                  <a:cubicBezTo>
                    <a:pt x="9" y="61"/>
                    <a:pt x="22" y="45"/>
                    <a:pt x="22" y="45"/>
                  </a:cubicBezTo>
                  <a:cubicBezTo>
                    <a:pt x="0" y="43"/>
                    <a:pt x="2" y="17"/>
                    <a:pt x="3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0" name="išļíḓè"/>
            <p:cNvSpPr/>
            <p:nvPr/>
          </p:nvSpPr>
          <p:spPr bwMode="auto">
            <a:xfrm>
              <a:off x="7731880" y="6339548"/>
              <a:ext cx="340425" cy="773373"/>
            </a:xfrm>
            <a:custGeom>
              <a:avLst/>
              <a:gdLst>
                <a:gd name="T0" fmla="*/ 90 w 104"/>
                <a:gd name="T1" fmla="*/ 8 h 236"/>
                <a:gd name="T2" fmla="*/ 27 w 104"/>
                <a:gd name="T3" fmla="*/ 103 h 236"/>
                <a:gd name="T4" fmla="*/ 14 w 104"/>
                <a:gd name="T5" fmla="*/ 227 h 236"/>
                <a:gd name="T6" fmla="*/ 77 w 104"/>
                <a:gd name="T7" fmla="*/ 133 h 236"/>
                <a:gd name="T8" fmla="*/ 90 w 104"/>
                <a:gd name="T9" fmla="*/ 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36">
                  <a:moveTo>
                    <a:pt x="90" y="8"/>
                  </a:moveTo>
                  <a:cubicBezTo>
                    <a:pt x="76" y="0"/>
                    <a:pt x="48" y="42"/>
                    <a:pt x="27" y="103"/>
                  </a:cubicBezTo>
                  <a:cubicBezTo>
                    <a:pt x="5" y="163"/>
                    <a:pt x="0" y="219"/>
                    <a:pt x="14" y="227"/>
                  </a:cubicBezTo>
                  <a:cubicBezTo>
                    <a:pt x="28" y="236"/>
                    <a:pt x="56" y="194"/>
                    <a:pt x="77" y="133"/>
                  </a:cubicBezTo>
                  <a:cubicBezTo>
                    <a:pt x="98" y="72"/>
                    <a:pt x="104" y="16"/>
                    <a:pt x="90" y="8"/>
                  </a:cubicBezTo>
                  <a:close/>
                </a:path>
              </a:pathLst>
            </a:custGeom>
            <a:solidFill>
              <a:srgbClr val="FCC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1" name="íṡḻïďè"/>
            <p:cNvSpPr/>
            <p:nvPr/>
          </p:nvSpPr>
          <p:spPr bwMode="auto">
            <a:xfrm>
              <a:off x="6864241" y="5945008"/>
              <a:ext cx="356135" cy="116967"/>
            </a:xfrm>
            <a:custGeom>
              <a:avLst/>
              <a:gdLst>
                <a:gd name="T0" fmla="*/ 31 w 109"/>
                <a:gd name="T1" fmla="*/ 6 h 36"/>
                <a:gd name="T2" fmla="*/ 94 w 109"/>
                <a:gd name="T3" fmla="*/ 9 h 36"/>
                <a:gd name="T4" fmla="*/ 95 w 109"/>
                <a:gd name="T5" fmla="*/ 27 h 36"/>
                <a:gd name="T6" fmla="*/ 33 w 109"/>
                <a:gd name="T7" fmla="*/ 33 h 36"/>
                <a:gd name="T8" fmla="*/ 31 w 109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6">
                  <a:moveTo>
                    <a:pt x="31" y="6"/>
                  </a:moveTo>
                  <a:cubicBezTo>
                    <a:pt x="62" y="11"/>
                    <a:pt x="82" y="8"/>
                    <a:pt x="94" y="9"/>
                  </a:cubicBezTo>
                  <a:cubicBezTo>
                    <a:pt x="106" y="9"/>
                    <a:pt x="109" y="25"/>
                    <a:pt x="95" y="27"/>
                  </a:cubicBezTo>
                  <a:cubicBezTo>
                    <a:pt x="81" y="30"/>
                    <a:pt x="42" y="36"/>
                    <a:pt x="33" y="33"/>
                  </a:cubicBezTo>
                  <a:cubicBezTo>
                    <a:pt x="33" y="33"/>
                    <a:pt x="0" y="0"/>
                    <a:pt x="31" y="6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2" name="íšliḑé"/>
            <p:cNvSpPr/>
            <p:nvPr/>
          </p:nvSpPr>
          <p:spPr bwMode="auto">
            <a:xfrm>
              <a:off x="7653322" y="5735515"/>
              <a:ext cx="29679" cy="19204"/>
            </a:xfrm>
            <a:custGeom>
              <a:avLst/>
              <a:gdLst>
                <a:gd name="T0" fmla="*/ 4 w 9"/>
                <a:gd name="T1" fmla="*/ 6 h 6"/>
                <a:gd name="T2" fmla="*/ 0 w 9"/>
                <a:gd name="T3" fmla="*/ 6 h 6"/>
                <a:gd name="T4" fmla="*/ 1 w 9"/>
                <a:gd name="T5" fmla="*/ 1 h 6"/>
                <a:gd name="T6" fmla="*/ 9 w 9"/>
                <a:gd name="T7" fmla="*/ 0 h 6"/>
                <a:gd name="T8" fmla="*/ 9 w 9"/>
                <a:gd name="T9" fmla="*/ 6 h 6"/>
                <a:gd name="T10" fmla="*/ 4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4" y="6"/>
                    <a:pt x="0" y="6"/>
                    <a:pt x="0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6"/>
                    <a:pt x="6" y="6"/>
                    <a:pt x="4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3" name="ïṩliďé"/>
            <p:cNvSpPr/>
            <p:nvPr/>
          </p:nvSpPr>
          <p:spPr bwMode="auto">
            <a:xfrm>
              <a:off x="7672526" y="5976432"/>
              <a:ext cx="33169" cy="20949"/>
            </a:xfrm>
            <a:custGeom>
              <a:avLst/>
              <a:gdLst>
                <a:gd name="T0" fmla="*/ 5 w 10"/>
                <a:gd name="T1" fmla="*/ 6 h 6"/>
                <a:gd name="T2" fmla="*/ 1 w 10"/>
                <a:gd name="T3" fmla="*/ 6 h 6"/>
                <a:gd name="T4" fmla="*/ 0 w 10"/>
                <a:gd name="T5" fmla="*/ 1 h 6"/>
                <a:gd name="T6" fmla="*/ 10 w 10"/>
                <a:gd name="T7" fmla="*/ 0 h 6"/>
                <a:gd name="T8" fmla="*/ 9 w 10"/>
                <a:gd name="T9" fmla="*/ 5 h 6"/>
                <a:gd name="T10" fmla="*/ 5 w 10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4" y="6"/>
                    <a:pt x="1" y="6"/>
                    <a:pt x="1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6" y="6"/>
                    <a:pt x="5" y="6"/>
                  </a:cubicBezTo>
                  <a:close/>
                </a:path>
              </a:pathLst>
            </a:custGeom>
            <a:solidFill>
              <a:srgbClr val="BF7E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4" name="íṣḷíḓè"/>
            <p:cNvSpPr/>
            <p:nvPr/>
          </p:nvSpPr>
          <p:spPr bwMode="auto">
            <a:xfrm>
              <a:off x="6782186" y="5485871"/>
              <a:ext cx="848438" cy="127441"/>
            </a:xfrm>
            <a:custGeom>
              <a:avLst/>
              <a:gdLst>
                <a:gd name="T0" fmla="*/ 428 w 486"/>
                <a:gd name="T1" fmla="*/ 73 h 73"/>
                <a:gd name="T2" fmla="*/ 486 w 486"/>
                <a:gd name="T3" fmla="*/ 15 h 73"/>
                <a:gd name="T4" fmla="*/ 272 w 486"/>
                <a:gd name="T5" fmla="*/ 0 h 73"/>
                <a:gd name="T6" fmla="*/ 0 w 486"/>
                <a:gd name="T7" fmla="*/ 15 h 73"/>
                <a:gd name="T8" fmla="*/ 19 w 486"/>
                <a:gd name="T9" fmla="*/ 62 h 73"/>
                <a:gd name="T10" fmla="*/ 428 w 486"/>
                <a:gd name="T11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6" h="73">
                  <a:moveTo>
                    <a:pt x="428" y="73"/>
                  </a:moveTo>
                  <a:lnTo>
                    <a:pt x="486" y="15"/>
                  </a:lnTo>
                  <a:lnTo>
                    <a:pt x="272" y="0"/>
                  </a:lnTo>
                  <a:lnTo>
                    <a:pt x="0" y="15"/>
                  </a:lnTo>
                  <a:lnTo>
                    <a:pt x="19" y="62"/>
                  </a:lnTo>
                  <a:lnTo>
                    <a:pt x="428" y="73"/>
                  </a:lnTo>
                  <a:close/>
                </a:path>
              </a:pathLst>
            </a:custGeom>
            <a:solidFill>
              <a:srgbClr val="F38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5" name="ï$ḷiďé"/>
            <p:cNvSpPr/>
            <p:nvPr/>
          </p:nvSpPr>
          <p:spPr bwMode="auto">
            <a:xfrm>
              <a:off x="6703628" y="5512060"/>
              <a:ext cx="501032" cy="268848"/>
            </a:xfrm>
            <a:custGeom>
              <a:avLst/>
              <a:gdLst>
                <a:gd name="T0" fmla="*/ 153 w 153"/>
                <a:gd name="T1" fmla="*/ 63 h 82"/>
                <a:gd name="T2" fmla="*/ 127 w 153"/>
                <a:gd name="T3" fmla="*/ 82 h 82"/>
                <a:gd name="T4" fmla="*/ 16 w 153"/>
                <a:gd name="T5" fmla="*/ 63 h 82"/>
                <a:gd name="T6" fmla="*/ 24 w 153"/>
                <a:gd name="T7" fmla="*/ 0 h 82"/>
                <a:gd name="T8" fmla="*/ 133 w 153"/>
                <a:gd name="T9" fmla="*/ 11 h 82"/>
                <a:gd name="T10" fmla="*/ 153 w 153"/>
                <a:gd name="T11" fmla="*/ 6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82">
                  <a:moveTo>
                    <a:pt x="153" y="63"/>
                  </a:moveTo>
                  <a:cubicBezTo>
                    <a:pt x="127" y="82"/>
                    <a:pt x="127" y="82"/>
                    <a:pt x="127" y="82"/>
                  </a:cubicBezTo>
                  <a:cubicBezTo>
                    <a:pt x="127" y="82"/>
                    <a:pt x="19" y="67"/>
                    <a:pt x="16" y="63"/>
                  </a:cubicBezTo>
                  <a:cubicBezTo>
                    <a:pt x="0" y="44"/>
                    <a:pt x="3" y="9"/>
                    <a:pt x="24" y="0"/>
                  </a:cubicBezTo>
                  <a:cubicBezTo>
                    <a:pt x="133" y="11"/>
                    <a:pt x="133" y="11"/>
                    <a:pt x="133" y="11"/>
                  </a:cubicBezTo>
                  <a:lnTo>
                    <a:pt x="153" y="63"/>
                  </a:lnTo>
                  <a:close/>
                </a:path>
              </a:pathLst>
            </a:custGeom>
            <a:solidFill>
              <a:srgbClr val="F8A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6" name="îŝḷidê"/>
            <p:cNvSpPr/>
            <p:nvPr/>
          </p:nvSpPr>
          <p:spPr bwMode="auto">
            <a:xfrm>
              <a:off x="7581744" y="5712820"/>
              <a:ext cx="68087" cy="26185"/>
            </a:xfrm>
            <a:custGeom>
              <a:avLst/>
              <a:gdLst>
                <a:gd name="T0" fmla="*/ 39 w 39"/>
                <a:gd name="T1" fmla="*/ 1 h 15"/>
                <a:gd name="T2" fmla="*/ 37 w 39"/>
                <a:gd name="T3" fmla="*/ 11 h 15"/>
                <a:gd name="T4" fmla="*/ 0 w 39"/>
                <a:gd name="T5" fmla="*/ 15 h 15"/>
                <a:gd name="T6" fmla="*/ 2 w 39"/>
                <a:gd name="T7" fmla="*/ 0 h 15"/>
                <a:gd name="T8" fmla="*/ 39 w 39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5">
                  <a:moveTo>
                    <a:pt x="39" y="1"/>
                  </a:moveTo>
                  <a:lnTo>
                    <a:pt x="37" y="11"/>
                  </a:lnTo>
                  <a:lnTo>
                    <a:pt x="0" y="15"/>
                  </a:lnTo>
                  <a:lnTo>
                    <a:pt x="2" y="0"/>
                  </a:lnTo>
                  <a:lnTo>
                    <a:pt x="39" y="1"/>
                  </a:lnTo>
                  <a:close/>
                </a:path>
              </a:pathLst>
            </a:custGeom>
            <a:solidFill>
              <a:srgbClr val="C17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7" name="îṥļiḑe"/>
            <p:cNvSpPr/>
            <p:nvPr/>
          </p:nvSpPr>
          <p:spPr bwMode="auto">
            <a:xfrm>
              <a:off x="7077222" y="5512060"/>
              <a:ext cx="572610" cy="268848"/>
            </a:xfrm>
            <a:custGeom>
              <a:avLst/>
              <a:gdLst>
                <a:gd name="T0" fmla="*/ 19 w 175"/>
                <a:gd name="T1" fmla="*/ 11 h 82"/>
                <a:gd name="T2" fmla="*/ 13 w 175"/>
                <a:gd name="T3" fmla="*/ 82 h 82"/>
                <a:gd name="T4" fmla="*/ 174 w 175"/>
                <a:gd name="T5" fmla="*/ 67 h 82"/>
                <a:gd name="T6" fmla="*/ 174 w 175"/>
                <a:gd name="T7" fmla="*/ 67 h 82"/>
                <a:gd name="T8" fmla="*/ 174 w 175"/>
                <a:gd name="T9" fmla="*/ 67 h 82"/>
                <a:gd name="T10" fmla="*/ 174 w 175"/>
                <a:gd name="T11" fmla="*/ 67 h 82"/>
                <a:gd name="T12" fmla="*/ 175 w 175"/>
                <a:gd name="T13" fmla="*/ 62 h 82"/>
                <a:gd name="T14" fmla="*/ 167 w 175"/>
                <a:gd name="T15" fmla="*/ 63 h 82"/>
                <a:gd name="T16" fmla="*/ 167 w 175"/>
                <a:gd name="T17" fmla="*/ 63 h 82"/>
                <a:gd name="T18" fmla="*/ 165 w 175"/>
                <a:gd name="T19" fmla="*/ 5 h 82"/>
                <a:gd name="T20" fmla="*/ 169 w 175"/>
                <a:gd name="T21" fmla="*/ 5 h 82"/>
                <a:gd name="T22" fmla="*/ 169 w 175"/>
                <a:gd name="T23" fmla="*/ 0 h 82"/>
                <a:gd name="T24" fmla="*/ 19 w 175"/>
                <a:gd name="T25" fmla="*/ 1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82">
                  <a:moveTo>
                    <a:pt x="19" y="11"/>
                  </a:moveTo>
                  <a:cubicBezTo>
                    <a:pt x="1" y="27"/>
                    <a:pt x="0" y="61"/>
                    <a:pt x="13" y="82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55" y="52"/>
                    <a:pt x="155" y="21"/>
                    <a:pt x="165" y="5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0"/>
                    <a:pt x="169" y="0"/>
                    <a:pt x="169" y="0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rgbClr val="D789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8" name="íslidé"/>
            <p:cNvSpPr/>
            <p:nvPr/>
          </p:nvSpPr>
          <p:spPr bwMode="auto">
            <a:xfrm>
              <a:off x="7092932" y="5529515"/>
              <a:ext cx="530711" cy="235678"/>
            </a:xfrm>
            <a:custGeom>
              <a:avLst/>
              <a:gdLst>
                <a:gd name="T0" fmla="*/ 162 w 162"/>
                <a:gd name="T1" fmla="*/ 58 h 72"/>
                <a:gd name="T2" fmla="*/ 160 w 162"/>
                <a:gd name="T3" fmla="*/ 0 h 72"/>
                <a:gd name="T4" fmla="*/ 16 w 162"/>
                <a:gd name="T5" fmla="*/ 11 h 72"/>
                <a:gd name="T6" fmla="*/ 10 w 162"/>
                <a:gd name="T7" fmla="*/ 72 h 72"/>
                <a:gd name="T8" fmla="*/ 162 w 162"/>
                <a:gd name="T9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72">
                  <a:moveTo>
                    <a:pt x="162" y="58"/>
                  </a:moveTo>
                  <a:cubicBezTo>
                    <a:pt x="152" y="47"/>
                    <a:pt x="152" y="16"/>
                    <a:pt x="160" y="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" y="25"/>
                    <a:pt x="0" y="54"/>
                    <a:pt x="10" y="72"/>
                  </a:cubicBezTo>
                  <a:lnTo>
                    <a:pt x="162" y="58"/>
                  </a:ln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9" name="îSḻiďe"/>
            <p:cNvSpPr/>
            <p:nvPr/>
          </p:nvSpPr>
          <p:spPr bwMode="auto">
            <a:xfrm>
              <a:off x="7063253" y="5538245"/>
              <a:ext cx="604034" cy="55864"/>
            </a:xfrm>
            <a:custGeom>
              <a:avLst/>
              <a:gdLst>
                <a:gd name="T0" fmla="*/ 0 w 346"/>
                <a:gd name="T1" fmla="*/ 32 h 32"/>
                <a:gd name="T2" fmla="*/ 346 w 346"/>
                <a:gd name="T3" fmla="*/ 4 h 32"/>
                <a:gd name="T4" fmla="*/ 346 w 346"/>
                <a:gd name="T5" fmla="*/ 0 h 32"/>
                <a:gd name="T6" fmla="*/ 0 w 346"/>
                <a:gd name="T7" fmla="*/ 28 h 32"/>
                <a:gd name="T8" fmla="*/ 0 w 34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2">
                  <a:moveTo>
                    <a:pt x="0" y="32"/>
                  </a:moveTo>
                  <a:lnTo>
                    <a:pt x="346" y="4"/>
                  </a:lnTo>
                  <a:lnTo>
                    <a:pt x="346" y="0"/>
                  </a:lnTo>
                  <a:lnTo>
                    <a:pt x="0" y="2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0" name="îsļídê"/>
            <p:cNvSpPr/>
            <p:nvPr/>
          </p:nvSpPr>
          <p:spPr bwMode="auto">
            <a:xfrm>
              <a:off x="7063253" y="5560939"/>
              <a:ext cx="604034" cy="55864"/>
            </a:xfrm>
            <a:custGeom>
              <a:avLst/>
              <a:gdLst>
                <a:gd name="T0" fmla="*/ 0 w 346"/>
                <a:gd name="T1" fmla="*/ 32 h 32"/>
                <a:gd name="T2" fmla="*/ 346 w 346"/>
                <a:gd name="T3" fmla="*/ 4 h 32"/>
                <a:gd name="T4" fmla="*/ 346 w 346"/>
                <a:gd name="T5" fmla="*/ 0 h 32"/>
                <a:gd name="T6" fmla="*/ 0 w 346"/>
                <a:gd name="T7" fmla="*/ 28 h 32"/>
                <a:gd name="T8" fmla="*/ 0 w 34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2">
                  <a:moveTo>
                    <a:pt x="0" y="32"/>
                  </a:moveTo>
                  <a:lnTo>
                    <a:pt x="346" y="4"/>
                  </a:lnTo>
                  <a:lnTo>
                    <a:pt x="346" y="0"/>
                  </a:lnTo>
                  <a:lnTo>
                    <a:pt x="0" y="2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1" name="î$ḻîḍê"/>
            <p:cNvSpPr/>
            <p:nvPr/>
          </p:nvSpPr>
          <p:spPr bwMode="auto">
            <a:xfrm>
              <a:off x="7063253" y="5583634"/>
              <a:ext cx="604034" cy="55864"/>
            </a:xfrm>
            <a:custGeom>
              <a:avLst/>
              <a:gdLst>
                <a:gd name="T0" fmla="*/ 0 w 346"/>
                <a:gd name="T1" fmla="*/ 32 h 32"/>
                <a:gd name="T2" fmla="*/ 346 w 346"/>
                <a:gd name="T3" fmla="*/ 4 h 32"/>
                <a:gd name="T4" fmla="*/ 346 w 346"/>
                <a:gd name="T5" fmla="*/ 0 h 32"/>
                <a:gd name="T6" fmla="*/ 0 w 346"/>
                <a:gd name="T7" fmla="*/ 29 h 32"/>
                <a:gd name="T8" fmla="*/ 0 w 34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2">
                  <a:moveTo>
                    <a:pt x="0" y="32"/>
                  </a:moveTo>
                  <a:lnTo>
                    <a:pt x="346" y="4"/>
                  </a:lnTo>
                  <a:lnTo>
                    <a:pt x="346" y="0"/>
                  </a:lnTo>
                  <a:lnTo>
                    <a:pt x="0" y="29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2" name="ïŝlíḍè"/>
            <p:cNvSpPr/>
            <p:nvPr/>
          </p:nvSpPr>
          <p:spPr bwMode="auto">
            <a:xfrm>
              <a:off x="7063253" y="5608074"/>
              <a:ext cx="604034" cy="54119"/>
            </a:xfrm>
            <a:custGeom>
              <a:avLst/>
              <a:gdLst>
                <a:gd name="T0" fmla="*/ 0 w 346"/>
                <a:gd name="T1" fmla="*/ 31 h 31"/>
                <a:gd name="T2" fmla="*/ 346 w 346"/>
                <a:gd name="T3" fmla="*/ 3 h 31"/>
                <a:gd name="T4" fmla="*/ 346 w 346"/>
                <a:gd name="T5" fmla="*/ 0 h 31"/>
                <a:gd name="T6" fmla="*/ 0 w 346"/>
                <a:gd name="T7" fmla="*/ 28 h 31"/>
                <a:gd name="T8" fmla="*/ 0 w 346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1">
                  <a:moveTo>
                    <a:pt x="0" y="31"/>
                  </a:moveTo>
                  <a:lnTo>
                    <a:pt x="346" y="3"/>
                  </a:lnTo>
                  <a:lnTo>
                    <a:pt x="346" y="0"/>
                  </a:lnTo>
                  <a:lnTo>
                    <a:pt x="0" y="28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3" name="ïś1îďé"/>
            <p:cNvSpPr/>
            <p:nvPr/>
          </p:nvSpPr>
          <p:spPr bwMode="auto">
            <a:xfrm>
              <a:off x="7063253" y="5630771"/>
              <a:ext cx="604034" cy="55864"/>
            </a:xfrm>
            <a:custGeom>
              <a:avLst/>
              <a:gdLst>
                <a:gd name="T0" fmla="*/ 0 w 346"/>
                <a:gd name="T1" fmla="*/ 32 h 32"/>
                <a:gd name="T2" fmla="*/ 346 w 346"/>
                <a:gd name="T3" fmla="*/ 3 h 32"/>
                <a:gd name="T4" fmla="*/ 346 w 346"/>
                <a:gd name="T5" fmla="*/ 0 h 32"/>
                <a:gd name="T6" fmla="*/ 0 w 346"/>
                <a:gd name="T7" fmla="*/ 28 h 32"/>
                <a:gd name="T8" fmla="*/ 0 w 34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2">
                  <a:moveTo>
                    <a:pt x="0" y="32"/>
                  </a:moveTo>
                  <a:lnTo>
                    <a:pt x="346" y="3"/>
                  </a:lnTo>
                  <a:lnTo>
                    <a:pt x="346" y="0"/>
                  </a:lnTo>
                  <a:lnTo>
                    <a:pt x="0" y="2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4" name="iṧ1iḑê"/>
            <p:cNvSpPr/>
            <p:nvPr/>
          </p:nvSpPr>
          <p:spPr bwMode="auto">
            <a:xfrm>
              <a:off x="7063253" y="5653466"/>
              <a:ext cx="604034" cy="55864"/>
            </a:xfrm>
            <a:custGeom>
              <a:avLst/>
              <a:gdLst>
                <a:gd name="T0" fmla="*/ 0 w 346"/>
                <a:gd name="T1" fmla="*/ 32 h 32"/>
                <a:gd name="T2" fmla="*/ 346 w 346"/>
                <a:gd name="T3" fmla="*/ 4 h 32"/>
                <a:gd name="T4" fmla="*/ 346 w 346"/>
                <a:gd name="T5" fmla="*/ 0 h 32"/>
                <a:gd name="T6" fmla="*/ 0 w 346"/>
                <a:gd name="T7" fmla="*/ 28 h 32"/>
                <a:gd name="T8" fmla="*/ 0 w 34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2">
                  <a:moveTo>
                    <a:pt x="0" y="32"/>
                  </a:moveTo>
                  <a:lnTo>
                    <a:pt x="346" y="4"/>
                  </a:lnTo>
                  <a:lnTo>
                    <a:pt x="346" y="0"/>
                  </a:lnTo>
                  <a:lnTo>
                    <a:pt x="0" y="2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5" name="îṥḷîḍê"/>
            <p:cNvSpPr/>
            <p:nvPr/>
          </p:nvSpPr>
          <p:spPr bwMode="auto">
            <a:xfrm>
              <a:off x="7063253" y="5676160"/>
              <a:ext cx="604034" cy="55864"/>
            </a:xfrm>
            <a:custGeom>
              <a:avLst/>
              <a:gdLst>
                <a:gd name="T0" fmla="*/ 0 w 346"/>
                <a:gd name="T1" fmla="*/ 32 h 32"/>
                <a:gd name="T2" fmla="*/ 346 w 346"/>
                <a:gd name="T3" fmla="*/ 4 h 32"/>
                <a:gd name="T4" fmla="*/ 346 w 346"/>
                <a:gd name="T5" fmla="*/ 0 h 32"/>
                <a:gd name="T6" fmla="*/ 0 w 346"/>
                <a:gd name="T7" fmla="*/ 28 h 32"/>
                <a:gd name="T8" fmla="*/ 0 w 34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2">
                  <a:moveTo>
                    <a:pt x="0" y="32"/>
                  </a:moveTo>
                  <a:lnTo>
                    <a:pt x="346" y="4"/>
                  </a:lnTo>
                  <a:lnTo>
                    <a:pt x="346" y="0"/>
                  </a:lnTo>
                  <a:lnTo>
                    <a:pt x="0" y="2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6" name="i$ļïḑè"/>
            <p:cNvSpPr/>
            <p:nvPr/>
          </p:nvSpPr>
          <p:spPr bwMode="auto">
            <a:xfrm>
              <a:off x="7063253" y="5698855"/>
              <a:ext cx="604034" cy="55864"/>
            </a:xfrm>
            <a:custGeom>
              <a:avLst/>
              <a:gdLst>
                <a:gd name="T0" fmla="*/ 0 w 346"/>
                <a:gd name="T1" fmla="*/ 32 h 32"/>
                <a:gd name="T2" fmla="*/ 346 w 346"/>
                <a:gd name="T3" fmla="*/ 4 h 32"/>
                <a:gd name="T4" fmla="*/ 346 w 346"/>
                <a:gd name="T5" fmla="*/ 0 h 32"/>
                <a:gd name="T6" fmla="*/ 0 w 346"/>
                <a:gd name="T7" fmla="*/ 28 h 32"/>
                <a:gd name="T8" fmla="*/ 0 w 34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2">
                  <a:moveTo>
                    <a:pt x="0" y="32"/>
                  </a:moveTo>
                  <a:lnTo>
                    <a:pt x="346" y="4"/>
                  </a:lnTo>
                  <a:lnTo>
                    <a:pt x="346" y="0"/>
                  </a:lnTo>
                  <a:lnTo>
                    <a:pt x="0" y="2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7" name="iṧḷíḍè"/>
            <p:cNvSpPr/>
            <p:nvPr/>
          </p:nvSpPr>
          <p:spPr bwMode="auto">
            <a:xfrm>
              <a:off x="5626495" y="5594108"/>
              <a:ext cx="411999" cy="687831"/>
            </a:xfrm>
            <a:custGeom>
              <a:avLst/>
              <a:gdLst>
                <a:gd name="T0" fmla="*/ 117 w 126"/>
                <a:gd name="T1" fmla="*/ 36 h 210"/>
                <a:gd name="T2" fmla="*/ 44 w 126"/>
                <a:gd name="T3" fmla="*/ 30 h 210"/>
                <a:gd name="T4" fmla="*/ 78 w 126"/>
                <a:gd name="T5" fmla="*/ 208 h 210"/>
                <a:gd name="T6" fmla="*/ 126 w 126"/>
                <a:gd name="T7" fmla="*/ 190 h 210"/>
                <a:gd name="T8" fmla="*/ 117 w 126"/>
                <a:gd name="T9" fmla="*/ 3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10">
                  <a:moveTo>
                    <a:pt x="117" y="36"/>
                  </a:moveTo>
                  <a:cubicBezTo>
                    <a:pt x="114" y="22"/>
                    <a:pt x="78" y="0"/>
                    <a:pt x="44" y="30"/>
                  </a:cubicBezTo>
                  <a:cubicBezTo>
                    <a:pt x="0" y="68"/>
                    <a:pt x="27" y="206"/>
                    <a:pt x="78" y="208"/>
                  </a:cubicBezTo>
                  <a:cubicBezTo>
                    <a:pt x="109" y="210"/>
                    <a:pt x="126" y="204"/>
                    <a:pt x="126" y="190"/>
                  </a:cubicBezTo>
                  <a:cubicBezTo>
                    <a:pt x="126" y="185"/>
                    <a:pt x="115" y="52"/>
                    <a:pt x="117" y="36"/>
                  </a:cubicBezTo>
                  <a:close/>
                </a:path>
              </a:pathLst>
            </a:custGeom>
            <a:solidFill>
              <a:srgbClr val="B45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8" name="ísļîḋé"/>
            <p:cNvSpPr/>
            <p:nvPr/>
          </p:nvSpPr>
          <p:spPr bwMode="auto">
            <a:xfrm>
              <a:off x="5642206" y="5639501"/>
              <a:ext cx="324711" cy="621492"/>
            </a:xfrm>
            <a:custGeom>
              <a:avLst/>
              <a:gdLst>
                <a:gd name="T0" fmla="*/ 82 w 99"/>
                <a:gd name="T1" fmla="*/ 1 h 190"/>
                <a:gd name="T2" fmla="*/ 39 w 99"/>
                <a:gd name="T3" fmla="*/ 16 h 190"/>
                <a:gd name="T4" fmla="*/ 60 w 99"/>
                <a:gd name="T5" fmla="*/ 190 h 190"/>
                <a:gd name="T6" fmla="*/ 88 w 99"/>
                <a:gd name="T7" fmla="*/ 39 h 190"/>
                <a:gd name="T8" fmla="*/ 82 w 99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0">
                  <a:moveTo>
                    <a:pt x="82" y="1"/>
                  </a:moveTo>
                  <a:cubicBezTo>
                    <a:pt x="69" y="0"/>
                    <a:pt x="54" y="3"/>
                    <a:pt x="39" y="16"/>
                  </a:cubicBezTo>
                  <a:cubicBezTo>
                    <a:pt x="0" y="50"/>
                    <a:pt x="18" y="167"/>
                    <a:pt x="60" y="190"/>
                  </a:cubicBezTo>
                  <a:cubicBezTo>
                    <a:pt x="86" y="185"/>
                    <a:pt x="99" y="119"/>
                    <a:pt x="88" y="39"/>
                  </a:cubicBezTo>
                  <a:cubicBezTo>
                    <a:pt x="87" y="26"/>
                    <a:pt x="84" y="13"/>
                    <a:pt x="82" y="1"/>
                  </a:cubicBezTo>
                  <a:close/>
                </a:path>
              </a:pathLst>
            </a:custGeom>
            <a:solidFill>
              <a:srgbClr val="C86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9" name="iSlïḍe"/>
            <p:cNvSpPr/>
            <p:nvPr/>
          </p:nvSpPr>
          <p:spPr bwMode="auto">
            <a:xfrm>
              <a:off x="5657919" y="5613312"/>
              <a:ext cx="399779" cy="324711"/>
            </a:xfrm>
            <a:custGeom>
              <a:avLst/>
              <a:gdLst>
                <a:gd name="T0" fmla="*/ 110 w 122"/>
                <a:gd name="T1" fmla="*/ 49 h 99"/>
                <a:gd name="T2" fmla="*/ 70 w 122"/>
                <a:gd name="T3" fmla="*/ 90 h 99"/>
                <a:gd name="T4" fmla="*/ 5 w 122"/>
                <a:gd name="T5" fmla="*/ 83 h 99"/>
                <a:gd name="T6" fmla="*/ 28 w 122"/>
                <a:gd name="T7" fmla="*/ 23 h 99"/>
                <a:gd name="T8" fmla="*/ 61 w 122"/>
                <a:gd name="T9" fmla="*/ 4 h 99"/>
                <a:gd name="T10" fmla="*/ 110 w 122"/>
                <a:gd name="T11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99">
                  <a:moveTo>
                    <a:pt x="110" y="49"/>
                  </a:moveTo>
                  <a:cubicBezTo>
                    <a:pt x="109" y="52"/>
                    <a:pt x="90" y="81"/>
                    <a:pt x="70" y="90"/>
                  </a:cubicBezTo>
                  <a:cubicBezTo>
                    <a:pt x="50" y="99"/>
                    <a:pt x="11" y="99"/>
                    <a:pt x="5" y="83"/>
                  </a:cubicBezTo>
                  <a:cubicBezTo>
                    <a:pt x="0" y="68"/>
                    <a:pt x="14" y="34"/>
                    <a:pt x="28" y="23"/>
                  </a:cubicBezTo>
                  <a:cubicBezTo>
                    <a:pt x="41" y="11"/>
                    <a:pt x="45" y="7"/>
                    <a:pt x="61" y="4"/>
                  </a:cubicBezTo>
                  <a:cubicBezTo>
                    <a:pt x="88" y="0"/>
                    <a:pt x="122" y="29"/>
                    <a:pt x="110" y="49"/>
                  </a:cubicBezTo>
                  <a:close/>
                </a:path>
              </a:pathLst>
            </a:custGeom>
            <a:solidFill>
              <a:srgbClr val="A8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0" name="îṥḷiďê"/>
            <p:cNvSpPr/>
            <p:nvPr/>
          </p:nvSpPr>
          <p:spPr bwMode="auto">
            <a:xfrm>
              <a:off x="5724258" y="5845497"/>
              <a:ext cx="55864" cy="48880"/>
            </a:xfrm>
            <a:prstGeom prst="ellipse">
              <a:avLst/>
            </a:pr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1" name="isľíḋe"/>
            <p:cNvSpPr/>
            <p:nvPr/>
          </p:nvSpPr>
          <p:spPr bwMode="auto">
            <a:xfrm>
              <a:off x="6467952" y="4017686"/>
              <a:ext cx="399779" cy="167591"/>
            </a:xfrm>
            <a:custGeom>
              <a:avLst/>
              <a:gdLst>
                <a:gd name="T0" fmla="*/ 122 w 122"/>
                <a:gd name="T1" fmla="*/ 31 h 51"/>
                <a:gd name="T2" fmla="*/ 21 w 122"/>
                <a:gd name="T3" fmla="*/ 51 h 51"/>
                <a:gd name="T4" fmla="*/ 122 w 122"/>
                <a:gd name="T5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51">
                  <a:moveTo>
                    <a:pt x="122" y="31"/>
                  </a:moveTo>
                  <a:cubicBezTo>
                    <a:pt x="95" y="0"/>
                    <a:pt x="0" y="28"/>
                    <a:pt x="21" y="51"/>
                  </a:cubicBezTo>
                  <a:cubicBezTo>
                    <a:pt x="61" y="19"/>
                    <a:pt x="99" y="29"/>
                    <a:pt x="122" y="31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2" name="ïsḷîḑe"/>
            <p:cNvSpPr/>
            <p:nvPr/>
          </p:nvSpPr>
          <p:spPr bwMode="auto">
            <a:xfrm>
              <a:off x="6028020" y="4099738"/>
              <a:ext cx="410254" cy="188541"/>
            </a:xfrm>
            <a:custGeom>
              <a:avLst/>
              <a:gdLst>
                <a:gd name="T0" fmla="*/ 0 w 125"/>
                <a:gd name="T1" fmla="*/ 58 h 58"/>
                <a:gd name="T2" fmla="*/ 112 w 125"/>
                <a:gd name="T3" fmla="*/ 30 h 58"/>
                <a:gd name="T4" fmla="*/ 0 w 125"/>
                <a:gd name="T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" h="58">
                  <a:moveTo>
                    <a:pt x="0" y="58"/>
                  </a:moveTo>
                  <a:cubicBezTo>
                    <a:pt x="15" y="18"/>
                    <a:pt x="125" y="0"/>
                    <a:pt x="112" y="30"/>
                  </a:cubicBezTo>
                  <a:cubicBezTo>
                    <a:pt x="58" y="20"/>
                    <a:pt x="22" y="45"/>
                    <a:pt x="0" y="58"/>
                  </a:cubicBezTo>
                  <a:close/>
                </a:path>
              </a:pathLst>
            </a:custGeom>
            <a:solidFill>
              <a:srgbClr val="F38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3" name="ïŝľîḓè"/>
            <p:cNvSpPr/>
            <p:nvPr/>
          </p:nvSpPr>
          <p:spPr bwMode="auto">
            <a:xfrm>
              <a:off x="6022781" y="4160838"/>
              <a:ext cx="415490" cy="242662"/>
            </a:xfrm>
            <a:custGeom>
              <a:avLst/>
              <a:gdLst>
                <a:gd name="T0" fmla="*/ 26 w 127"/>
                <a:gd name="T1" fmla="*/ 74 h 74"/>
                <a:gd name="T2" fmla="*/ 25 w 127"/>
                <a:gd name="T3" fmla="*/ 69 h 74"/>
                <a:gd name="T4" fmla="*/ 0 w 127"/>
                <a:gd name="T5" fmla="*/ 64 h 74"/>
                <a:gd name="T6" fmla="*/ 24 w 127"/>
                <a:gd name="T7" fmla="*/ 65 h 74"/>
                <a:gd name="T8" fmla="*/ 24 w 127"/>
                <a:gd name="T9" fmla="*/ 63 h 74"/>
                <a:gd name="T10" fmla="*/ 3 w 127"/>
                <a:gd name="T11" fmla="*/ 55 h 74"/>
                <a:gd name="T12" fmla="*/ 25 w 127"/>
                <a:gd name="T13" fmla="*/ 59 h 74"/>
                <a:gd name="T14" fmla="*/ 26 w 127"/>
                <a:gd name="T15" fmla="*/ 57 h 74"/>
                <a:gd name="T16" fmla="*/ 8 w 127"/>
                <a:gd name="T17" fmla="*/ 45 h 74"/>
                <a:gd name="T18" fmla="*/ 28 w 127"/>
                <a:gd name="T19" fmla="*/ 53 h 74"/>
                <a:gd name="T20" fmla="*/ 127 w 127"/>
                <a:gd name="T21" fmla="*/ 44 h 74"/>
                <a:gd name="T22" fmla="*/ 26 w 127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74">
                  <a:moveTo>
                    <a:pt x="26" y="74"/>
                  </a:moveTo>
                  <a:cubicBezTo>
                    <a:pt x="26" y="72"/>
                    <a:pt x="25" y="71"/>
                    <a:pt x="25" y="69"/>
                  </a:cubicBezTo>
                  <a:cubicBezTo>
                    <a:pt x="10" y="69"/>
                    <a:pt x="4" y="67"/>
                    <a:pt x="0" y="64"/>
                  </a:cubicBezTo>
                  <a:cubicBezTo>
                    <a:pt x="0" y="64"/>
                    <a:pt x="12" y="66"/>
                    <a:pt x="24" y="65"/>
                  </a:cubicBezTo>
                  <a:cubicBezTo>
                    <a:pt x="24" y="64"/>
                    <a:pt x="24" y="64"/>
                    <a:pt x="24" y="63"/>
                  </a:cubicBezTo>
                  <a:cubicBezTo>
                    <a:pt x="11" y="62"/>
                    <a:pt x="6" y="58"/>
                    <a:pt x="3" y="55"/>
                  </a:cubicBezTo>
                  <a:cubicBezTo>
                    <a:pt x="3" y="55"/>
                    <a:pt x="13" y="59"/>
                    <a:pt x="25" y="59"/>
                  </a:cubicBezTo>
                  <a:cubicBezTo>
                    <a:pt x="25" y="58"/>
                    <a:pt x="26" y="58"/>
                    <a:pt x="26" y="57"/>
                  </a:cubicBezTo>
                  <a:cubicBezTo>
                    <a:pt x="13" y="55"/>
                    <a:pt x="10" y="49"/>
                    <a:pt x="8" y="45"/>
                  </a:cubicBezTo>
                  <a:cubicBezTo>
                    <a:pt x="8" y="45"/>
                    <a:pt x="16" y="52"/>
                    <a:pt x="28" y="53"/>
                  </a:cubicBezTo>
                  <a:cubicBezTo>
                    <a:pt x="43" y="25"/>
                    <a:pt x="104" y="0"/>
                    <a:pt x="127" y="44"/>
                  </a:cubicBezTo>
                  <a:cubicBezTo>
                    <a:pt x="88" y="2"/>
                    <a:pt x="23" y="46"/>
                    <a:pt x="26" y="7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4" name="íSlïḑè"/>
            <p:cNvSpPr/>
            <p:nvPr/>
          </p:nvSpPr>
          <p:spPr bwMode="auto">
            <a:xfrm>
              <a:off x="6584916" y="4111958"/>
              <a:ext cx="331692" cy="202509"/>
            </a:xfrm>
            <a:custGeom>
              <a:avLst/>
              <a:gdLst>
                <a:gd name="T0" fmla="*/ 83 w 101"/>
                <a:gd name="T1" fmla="*/ 44 h 62"/>
                <a:gd name="T2" fmla="*/ 83 w 101"/>
                <a:gd name="T3" fmla="*/ 38 h 62"/>
                <a:gd name="T4" fmla="*/ 101 w 101"/>
                <a:gd name="T5" fmla="*/ 24 h 62"/>
                <a:gd name="T6" fmla="*/ 82 w 101"/>
                <a:gd name="T7" fmla="*/ 34 h 62"/>
                <a:gd name="T8" fmla="*/ 81 w 101"/>
                <a:gd name="T9" fmla="*/ 32 h 62"/>
                <a:gd name="T10" fmla="*/ 96 w 101"/>
                <a:gd name="T11" fmla="*/ 16 h 62"/>
                <a:gd name="T12" fmla="*/ 79 w 101"/>
                <a:gd name="T13" fmla="*/ 28 h 62"/>
                <a:gd name="T14" fmla="*/ 78 w 101"/>
                <a:gd name="T15" fmla="*/ 27 h 62"/>
                <a:gd name="T16" fmla="*/ 89 w 101"/>
                <a:gd name="T17" fmla="*/ 9 h 62"/>
                <a:gd name="T18" fmla="*/ 75 w 101"/>
                <a:gd name="T19" fmla="*/ 24 h 62"/>
                <a:gd name="T20" fmla="*/ 0 w 101"/>
                <a:gd name="T21" fmla="*/ 62 h 62"/>
                <a:gd name="T22" fmla="*/ 83 w 101"/>
                <a:gd name="T23" fmla="*/ 4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62">
                  <a:moveTo>
                    <a:pt x="83" y="44"/>
                  </a:moveTo>
                  <a:cubicBezTo>
                    <a:pt x="83" y="42"/>
                    <a:pt x="83" y="40"/>
                    <a:pt x="83" y="38"/>
                  </a:cubicBezTo>
                  <a:cubicBezTo>
                    <a:pt x="93" y="32"/>
                    <a:pt x="99" y="29"/>
                    <a:pt x="101" y="24"/>
                  </a:cubicBezTo>
                  <a:cubicBezTo>
                    <a:pt x="101" y="24"/>
                    <a:pt x="91" y="30"/>
                    <a:pt x="82" y="34"/>
                  </a:cubicBezTo>
                  <a:cubicBezTo>
                    <a:pt x="81" y="33"/>
                    <a:pt x="81" y="33"/>
                    <a:pt x="81" y="32"/>
                  </a:cubicBezTo>
                  <a:cubicBezTo>
                    <a:pt x="91" y="25"/>
                    <a:pt x="95" y="21"/>
                    <a:pt x="96" y="16"/>
                  </a:cubicBezTo>
                  <a:cubicBezTo>
                    <a:pt x="96" y="16"/>
                    <a:pt x="88" y="23"/>
                    <a:pt x="79" y="28"/>
                  </a:cubicBezTo>
                  <a:cubicBezTo>
                    <a:pt x="79" y="28"/>
                    <a:pt x="78" y="27"/>
                    <a:pt x="78" y="27"/>
                  </a:cubicBezTo>
                  <a:cubicBezTo>
                    <a:pt x="87" y="19"/>
                    <a:pt x="89" y="14"/>
                    <a:pt x="89" y="9"/>
                  </a:cubicBezTo>
                  <a:cubicBezTo>
                    <a:pt x="89" y="9"/>
                    <a:pt x="83" y="18"/>
                    <a:pt x="75" y="24"/>
                  </a:cubicBezTo>
                  <a:cubicBezTo>
                    <a:pt x="55" y="2"/>
                    <a:pt x="1" y="7"/>
                    <a:pt x="0" y="62"/>
                  </a:cubicBezTo>
                  <a:cubicBezTo>
                    <a:pt x="18" y="0"/>
                    <a:pt x="77" y="15"/>
                    <a:pt x="83" y="44"/>
                  </a:cubicBezTo>
                  <a:close/>
                </a:path>
              </a:pathLst>
            </a:custGeom>
            <a:solidFill>
              <a:srgbClr val="B06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5" name="îśḻídê"/>
            <p:cNvSpPr/>
            <p:nvPr/>
          </p:nvSpPr>
          <p:spPr bwMode="auto">
            <a:xfrm>
              <a:off x="5631731" y="4417465"/>
              <a:ext cx="242662" cy="270593"/>
            </a:xfrm>
            <a:custGeom>
              <a:avLst/>
              <a:gdLst>
                <a:gd name="T0" fmla="*/ 51 w 74"/>
                <a:gd name="T1" fmla="*/ 14 h 83"/>
                <a:gd name="T2" fmla="*/ 26 w 74"/>
                <a:gd name="T3" fmla="*/ 62 h 83"/>
                <a:gd name="T4" fmla="*/ 60 w 74"/>
                <a:gd name="T5" fmla="*/ 75 h 83"/>
                <a:gd name="T6" fmla="*/ 66 w 74"/>
                <a:gd name="T7" fmla="*/ 53 h 83"/>
                <a:gd name="T8" fmla="*/ 50 w 74"/>
                <a:gd name="T9" fmla="*/ 42 h 83"/>
                <a:gd name="T10" fmla="*/ 56 w 74"/>
                <a:gd name="T11" fmla="*/ 33 h 83"/>
                <a:gd name="T12" fmla="*/ 51 w 74"/>
                <a:gd name="T13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83">
                  <a:moveTo>
                    <a:pt x="51" y="14"/>
                  </a:moveTo>
                  <a:cubicBezTo>
                    <a:pt x="34" y="0"/>
                    <a:pt x="0" y="35"/>
                    <a:pt x="26" y="62"/>
                  </a:cubicBezTo>
                  <a:cubicBezTo>
                    <a:pt x="40" y="76"/>
                    <a:pt x="49" y="83"/>
                    <a:pt x="60" y="75"/>
                  </a:cubicBezTo>
                  <a:cubicBezTo>
                    <a:pt x="71" y="67"/>
                    <a:pt x="74" y="57"/>
                    <a:pt x="66" y="53"/>
                  </a:cubicBezTo>
                  <a:cubicBezTo>
                    <a:pt x="58" y="49"/>
                    <a:pt x="50" y="49"/>
                    <a:pt x="50" y="42"/>
                  </a:cubicBezTo>
                  <a:cubicBezTo>
                    <a:pt x="50" y="35"/>
                    <a:pt x="51" y="36"/>
                    <a:pt x="56" y="33"/>
                  </a:cubicBezTo>
                  <a:cubicBezTo>
                    <a:pt x="61" y="29"/>
                    <a:pt x="51" y="14"/>
                    <a:pt x="51" y="14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6" name="îSḷïḋe"/>
            <p:cNvSpPr/>
            <p:nvPr/>
          </p:nvSpPr>
          <p:spPr bwMode="auto">
            <a:xfrm>
              <a:off x="5815039" y="4677583"/>
              <a:ext cx="69832" cy="69832"/>
            </a:xfrm>
            <a:prstGeom prst="ellipse">
              <a:avLst/>
            </a:pr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7" name="iSḻíďe"/>
            <p:cNvSpPr/>
            <p:nvPr/>
          </p:nvSpPr>
          <p:spPr bwMode="auto">
            <a:xfrm>
              <a:off x="7054527" y="6522853"/>
              <a:ext cx="265354" cy="186799"/>
            </a:xfrm>
            <a:custGeom>
              <a:avLst/>
              <a:gdLst>
                <a:gd name="T0" fmla="*/ 45 w 81"/>
                <a:gd name="T1" fmla="*/ 39 h 57"/>
                <a:gd name="T2" fmla="*/ 74 w 81"/>
                <a:gd name="T3" fmla="*/ 57 h 57"/>
                <a:gd name="T4" fmla="*/ 81 w 81"/>
                <a:gd name="T5" fmla="*/ 42 h 57"/>
                <a:gd name="T6" fmla="*/ 57 w 81"/>
                <a:gd name="T7" fmla="*/ 27 h 57"/>
                <a:gd name="T8" fmla="*/ 17 w 81"/>
                <a:gd name="T9" fmla="*/ 0 h 57"/>
                <a:gd name="T10" fmla="*/ 0 w 81"/>
                <a:gd name="T11" fmla="*/ 11 h 57"/>
                <a:gd name="T12" fmla="*/ 45 w 81"/>
                <a:gd name="T13" fmla="*/ 3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7">
                  <a:moveTo>
                    <a:pt x="45" y="39"/>
                  </a:moveTo>
                  <a:cubicBezTo>
                    <a:pt x="54" y="45"/>
                    <a:pt x="64" y="51"/>
                    <a:pt x="74" y="57"/>
                  </a:cubicBezTo>
                  <a:cubicBezTo>
                    <a:pt x="75" y="53"/>
                    <a:pt x="78" y="48"/>
                    <a:pt x="81" y="4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4"/>
                    <a:pt x="6" y="7"/>
                    <a:pt x="0" y="11"/>
                  </a:cubicBezTo>
                  <a:cubicBezTo>
                    <a:pt x="12" y="18"/>
                    <a:pt x="27" y="28"/>
                    <a:pt x="45" y="39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8" name="ïśļidé"/>
            <p:cNvSpPr/>
            <p:nvPr/>
          </p:nvSpPr>
          <p:spPr bwMode="auto">
            <a:xfrm>
              <a:off x="7293696" y="6660769"/>
              <a:ext cx="274086" cy="232188"/>
            </a:xfrm>
            <a:custGeom>
              <a:avLst/>
              <a:gdLst>
                <a:gd name="T0" fmla="*/ 8 w 84"/>
                <a:gd name="T1" fmla="*/ 0 h 71"/>
                <a:gd name="T2" fmla="*/ 1 w 84"/>
                <a:gd name="T3" fmla="*/ 15 h 71"/>
                <a:gd name="T4" fmla="*/ 0 w 84"/>
                <a:gd name="T5" fmla="*/ 20 h 71"/>
                <a:gd name="T6" fmla="*/ 79 w 84"/>
                <a:gd name="T7" fmla="*/ 71 h 71"/>
                <a:gd name="T8" fmla="*/ 79 w 84"/>
                <a:gd name="T9" fmla="*/ 65 h 71"/>
                <a:gd name="T10" fmla="*/ 84 w 84"/>
                <a:gd name="T11" fmla="*/ 37 h 71"/>
                <a:gd name="T12" fmla="*/ 8 w 84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1">
                  <a:moveTo>
                    <a:pt x="8" y="0"/>
                  </a:moveTo>
                  <a:cubicBezTo>
                    <a:pt x="5" y="6"/>
                    <a:pt x="2" y="11"/>
                    <a:pt x="1" y="15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1" y="25"/>
                    <a:pt x="63" y="61"/>
                    <a:pt x="79" y="71"/>
                  </a:cubicBezTo>
                  <a:cubicBezTo>
                    <a:pt x="79" y="69"/>
                    <a:pt x="79" y="67"/>
                    <a:pt x="79" y="65"/>
                  </a:cubicBezTo>
                  <a:cubicBezTo>
                    <a:pt x="80" y="58"/>
                    <a:pt x="82" y="47"/>
                    <a:pt x="84" y="37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59" name="ïşḷíḓê"/>
            <p:cNvSpPr/>
            <p:nvPr/>
          </p:nvSpPr>
          <p:spPr bwMode="auto">
            <a:xfrm>
              <a:off x="6143241" y="6892954"/>
              <a:ext cx="97762" cy="97762"/>
            </a:xfrm>
            <a:custGeom>
              <a:avLst/>
              <a:gdLst>
                <a:gd name="T0" fmla="*/ 30 w 30"/>
                <a:gd name="T1" fmla="*/ 4 h 30"/>
                <a:gd name="T2" fmla="*/ 10 w 30"/>
                <a:gd name="T3" fmla="*/ 0 h 30"/>
                <a:gd name="T4" fmla="*/ 0 w 30"/>
                <a:gd name="T5" fmla="*/ 25 h 30"/>
                <a:gd name="T6" fmla="*/ 6 w 30"/>
                <a:gd name="T7" fmla="*/ 26 h 30"/>
                <a:gd name="T8" fmla="*/ 18 w 30"/>
                <a:gd name="T9" fmla="*/ 30 h 30"/>
                <a:gd name="T10" fmla="*/ 30 w 30"/>
                <a:gd name="T1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0">
                  <a:moveTo>
                    <a:pt x="30" y="4"/>
                  </a:moveTo>
                  <a:cubicBezTo>
                    <a:pt x="23" y="3"/>
                    <a:pt x="17" y="2"/>
                    <a:pt x="1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6" y="26"/>
                  </a:cubicBezTo>
                  <a:cubicBezTo>
                    <a:pt x="7" y="26"/>
                    <a:pt x="12" y="28"/>
                    <a:pt x="18" y="30"/>
                  </a:cubicBezTo>
                  <a:cubicBezTo>
                    <a:pt x="22" y="21"/>
                    <a:pt x="26" y="12"/>
                    <a:pt x="30" y="4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0" name="î$ļïḑê"/>
            <p:cNvSpPr/>
            <p:nvPr/>
          </p:nvSpPr>
          <p:spPr bwMode="auto">
            <a:xfrm>
              <a:off x="5996596" y="6975006"/>
              <a:ext cx="206000" cy="281067"/>
            </a:xfrm>
            <a:custGeom>
              <a:avLst/>
              <a:gdLst>
                <a:gd name="T0" fmla="*/ 63 w 63"/>
                <a:gd name="T1" fmla="*/ 5 h 86"/>
                <a:gd name="T2" fmla="*/ 51 w 63"/>
                <a:gd name="T3" fmla="*/ 1 h 86"/>
                <a:gd name="T4" fmla="*/ 45 w 63"/>
                <a:gd name="T5" fmla="*/ 0 h 86"/>
                <a:gd name="T6" fmla="*/ 39 w 63"/>
                <a:gd name="T7" fmla="*/ 5 h 86"/>
                <a:gd name="T8" fmla="*/ 0 w 63"/>
                <a:gd name="T9" fmla="*/ 86 h 86"/>
                <a:gd name="T10" fmla="*/ 2 w 63"/>
                <a:gd name="T11" fmla="*/ 84 h 86"/>
                <a:gd name="T12" fmla="*/ 12 w 63"/>
                <a:gd name="T13" fmla="*/ 79 h 86"/>
                <a:gd name="T14" fmla="*/ 36 w 63"/>
                <a:gd name="T15" fmla="*/ 73 h 86"/>
                <a:gd name="T16" fmla="*/ 40 w 63"/>
                <a:gd name="T17" fmla="*/ 60 h 86"/>
                <a:gd name="T18" fmla="*/ 63 w 63"/>
                <a:gd name="T19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86">
                  <a:moveTo>
                    <a:pt x="63" y="5"/>
                  </a:moveTo>
                  <a:cubicBezTo>
                    <a:pt x="57" y="3"/>
                    <a:pt x="52" y="1"/>
                    <a:pt x="51" y="1"/>
                  </a:cubicBezTo>
                  <a:cubicBezTo>
                    <a:pt x="49" y="0"/>
                    <a:pt x="47" y="0"/>
                    <a:pt x="45" y="0"/>
                  </a:cubicBezTo>
                  <a:cubicBezTo>
                    <a:pt x="43" y="0"/>
                    <a:pt x="41" y="2"/>
                    <a:pt x="39" y="5"/>
                  </a:cubicBezTo>
                  <a:cubicBezTo>
                    <a:pt x="30" y="19"/>
                    <a:pt x="13" y="53"/>
                    <a:pt x="0" y="86"/>
                  </a:cubicBezTo>
                  <a:cubicBezTo>
                    <a:pt x="1" y="85"/>
                    <a:pt x="1" y="85"/>
                    <a:pt x="2" y="84"/>
                  </a:cubicBezTo>
                  <a:cubicBezTo>
                    <a:pt x="3" y="83"/>
                    <a:pt x="7" y="81"/>
                    <a:pt x="12" y="79"/>
                  </a:cubicBezTo>
                  <a:cubicBezTo>
                    <a:pt x="18" y="77"/>
                    <a:pt x="27" y="75"/>
                    <a:pt x="36" y="73"/>
                  </a:cubicBezTo>
                  <a:cubicBezTo>
                    <a:pt x="38" y="68"/>
                    <a:pt x="39" y="63"/>
                    <a:pt x="40" y="60"/>
                  </a:cubicBezTo>
                  <a:cubicBezTo>
                    <a:pt x="42" y="54"/>
                    <a:pt x="52" y="30"/>
                    <a:pt x="63" y="5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1" name="íṩ1ïdè"/>
            <p:cNvSpPr/>
            <p:nvPr/>
          </p:nvSpPr>
          <p:spPr bwMode="auto">
            <a:xfrm>
              <a:off x="10617366" y="5342717"/>
              <a:ext cx="464372" cy="555151"/>
            </a:xfrm>
            <a:custGeom>
              <a:avLst/>
              <a:gdLst>
                <a:gd name="T0" fmla="*/ 142 w 142"/>
                <a:gd name="T1" fmla="*/ 85 h 170"/>
                <a:gd name="T2" fmla="*/ 56 w 142"/>
                <a:gd name="T3" fmla="*/ 1 h 170"/>
                <a:gd name="T4" fmla="*/ 0 w 142"/>
                <a:gd name="T5" fmla="*/ 43 h 170"/>
                <a:gd name="T6" fmla="*/ 142 w 142"/>
                <a:gd name="T7" fmla="*/ 8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70">
                  <a:moveTo>
                    <a:pt x="142" y="85"/>
                  </a:moveTo>
                  <a:cubicBezTo>
                    <a:pt x="135" y="76"/>
                    <a:pt x="62" y="3"/>
                    <a:pt x="56" y="1"/>
                  </a:cubicBezTo>
                  <a:cubicBezTo>
                    <a:pt x="49" y="0"/>
                    <a:pt x="0" y="39"/>
                    <a:pt x="0" y="43"/>
                  </a:cubicBezTo>
                  <a:cubicBezTo>
                    <a:pt x="0" y="45"/>
                    <a:pt x="110" y="170"/>
                    <a:pt x="142" y="85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2" name="íSľiḓé"/>
            <p:cNvSpPr/>
            <p:nvPr/>
          </p:nvSpPr>
          <p:spPr bwMode="auto">
            <a:xfrm>
              <a:off x="10266467" y="5061652"/>
              <a:ext cx="654662" cy="591814"/>
            </a:xfrm>
            <a:custGeom>
              <a:avLst/>
              <a:gdLst>
                <a:gd name="T0" fmla="*/ 22 w 200"/>
                <a:gd name="T1" fmla="*/ 5 h 181"/>
                <a:gd name="T2" fmla="*/ 81 w 200"/>
                <a:gd name="T3" fmla="*/ 8 h 181"/>
                <a:gd name="T4" fmla="*/ 172 w 200"/>
                <a:gd name="T5" fmla="*/ 90 h 181"/>
                <a:gd name="T6" fmla="*/ 200 w 200"/>
                <a:gd name="T7" fmla="*/ 121 h 181"/>
                <a:gd name="T8" fmla="*/ 154 w 200"/>
                <a:gd name="T9" fmla="*/ 173 h 181"/>
                <a:gd name="T10" fmla="*/ 91 w 200"/>
                <a:gd name="T11" fmla="*/ 171 h 181"/>
                <a:gd name="T12" fmla="*/ 3 w 200"/>
                <a:gd name="T13" fmla="*/ 46 h 181"/>
                <a:gd name="T14" fmla="*/ 22 w 200"/>
                <a:gd name="T15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81">
                  <a:moveTo>
                    <a:pt x="22" y="5"/>
                  </a:moveTo>
                  <a:cubicBezTo>
                    <a:pt x="34" y="0"/>
                    <a:pt x="73" y="5"/>
                    <a:pt x="81" y="8"/>
                  </a:cubicBezTo>
                  <a:cubicBezTo>
                    <a:pt x="89" y="11"/>
                    <a:pt x="154" y="75"/>
                    <a:pt x="172" y="90"/>
                  </a:cubicBezTo>
                  <a:cubicBezTo>
                    <a:pt x="190" y="106"/>
                    <a:pt x="200" y="121"/>
                    <a:pt x="200" y="121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4" y="173"/>
                    <a:pt x="99" y="181"/>
                    <a:pt x="91" y="171"/>
                  </a:cubicBezTo>
                  <a:cubicBezTo>
                    <a:pt x="83" y="162"/>
                    <a:pt x="0" y="58"/>
                    <a:pt x="3" y="46"/>
                  </a:cubicBezTo>
                  <a:cubicBezTo>
                    <a:pt x="6" y="33"/>
                    <a:pt x="22" y="5"/>
                    <a:pt x="22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3" name="íS1ídè"/>
            <p:cNvSpPr/>
            <p:nvPr/>
          </p:nvSpPr>
          <p:spPr bwMode="auto">
            <a:xfrm>
              <a:off x="10482944" y="5192581"/>
              <a:ext cx="385814" cy="443423"/>
            </a:xfrm>
            <a:custGeom>
              <a:avLst/>
              <a:gdLst>
                <a:gd name="T0" fmla="*/ 118 w 118"/>
                <a:gd name="T1" fmla="*/ 99 h 136"/>
                <a:gd name="T2" fmla="*/ 88 w 118"/>
                <a:gd name="T3" fmla="*/ 133 h 136"/>
                <a:gd name="T4" fmla="*/ 48 w 118"/>
                <a:gd name="T5" fmla="*/ 136 h 136"/>
                <a:gd name="T6" fmla="*/ 0 w 118"/>
                <a:gd name="T7" fmla="*/ 0 h 136"/>
                <a:gd name="T8" fmla="*/ 118 w 118"/>
                <a:gd name="T9" fmla="*/ 9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6">
                  <a:moveTo>
                    <a:pt x="118" y="99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88" y="133"/>
                    <a:pt x="66" y="136"/>
                    <a:pt x="48" y="1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4" y="80"/>
                    <a:pt x="118" y="9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4" name="ïṥliḑe"/>
            <p:cNvSpPr/>
            <p:nvPr/>
          </p:nvSpPr>
          <p:spPr bwMode="auto">
            <a:xfrm>
              <a:off x="10505638" y="6046261"/>
              <a:ext cx="1435016" cy="476592"/>
            </a:xfrm>
            <a:custGeom>
              <a:avLst/>
              <a:gdLst>
                <a:gd name="T0" fmla="*/ 0 w 438"/>
                <a:gd name="T1" fmla="*/ 24 h 146"/>
                <a:gd name="T2" fmla="*/ 84 w 438"/>
                <a:gd name="T3" fmla="*/ 71 h 146"/>
                <a:gd name="T4" fmla="*/ 230 w 438"/>
                <a:gd name="T5" fmla="*/ 76 h 146"/>
                <a:gd name="T6" fmla="*/ 377 w 438"/>
                <a:gd name="T7" fmla="*/ 131 h 146"/>
                <a:gd name="T8" fmla="*/ 409 w 438"/>
                <a:gd name="T9" fmla="*/ 137 h 146"/>
                <a:gd name="T10" fmla="*/ 438 w 438"/>
                <a:gd name="T11" fmla="*/ 20 h 146"/>
                <a:gd name="T12" fmla="*/ 249 w 438"/>
                <a:gd name="T13" fmla="*/ 10 h 146"/>
                <a:gd name="T14" fmla="*/ 100 w 438"/>
                <a:gd name="T15" fmla="*/ 2 h 146"/>
                <a:gd name="T16" fmla="*/ 23 w 438"/>
                <a:gd name="T17" fmla="*/ 3 h 146"/>
                <a:gd name="T18" fmla="*/ 0 w 438"/>
                <a:gd name="T19" fmla="*/ 2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146">
                  <a:moveTo>
                    <a:pt x="0" y="24"/>
                  </a:moveTo>
                  <a:cubicBezTo>
                    <a:pt x="4" y="42"/>
                    <a:pt x="20" y="59"/>
                    <a:pt x="84" y="71"/>
                  </a:cubicBezTo>
                  <a:cubicBezTo>
                    <a:pt x="147" y="82"/>
                    <a:pt x="173" y="72"/>
                    <a:pt x="230" y="76"/>
                  </a:cubicBezTo>
                  <a:cubicBezTo>
                    <a:pt x="286" y="81"/>
                    <a:pt x="377" y="131"/>
                    <a:pt x="377" y="131"/>
                  </a:cubicBezTo>
                  <a:cubicBezTo>
                    <a:pt x="377" y="131"/>
                    <a:pt x="408" y="146"/>
                    <a:pt x="409" y="137"/>
                  </a:cubicBezTo>
                  <a:cubicBezTo>
                    <a:pt x="411" y="128"/>
                    <a:pt x="438" y="20"/>
                    <a:pt x="438" y="20"/>
                  </a:cubicBezTo>
                  <a:cubicBezTo>
                    <a:pt x="438" y="20"/>
                    <a:pt x="273" y="11"/>
                    <a:pt x="249" y="10"/>
                  </a:cubicBezTo>
                  <a:cubicBezTo>
                    <a:pt x="224" y="8"/>
                    <a:pt x="114" y="4"/>
                    <a:pt x="100" y="2"/>
                  </a:cubicBezTo>
                  <a:cubicBezTo>
                    <a:pt x="86" y="0"/>
                    <a:pt x="35" y="0"/>
                    <a:pt x="23" y="3"/>
                  </a:cubicBezTo>
                  <a:cubicBezTo>
                    <a:pt x="10" y="7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5" name="iślïḋe"/>
            <p:cNvSpPr/>
            <p:nvPr/>
          </p:nvSpPr>
          <p:spPr bwMode="auto">
            <a:xfrm>
              <a:off x="10680211" y="6219091"/>
              <a:ext cx="1066661" cy="251389"/>
            </a:xfrm>
            <a:custGeom>
              <a:avLst/>
              <a:gdLst>
                <a:gd name="T0" fmla="*/ 4 w 326"/>
                <a:gd name="T1" fmla="*/ 12 h 77"/>
                <a:gd name="T2" fmla="*/ 31 w 326"/>
                <a:gd name="T3" fmla="*/ 18 h 77"/>
                <a:gd name="T4" fmla="*/ 177 w 326"/>
                <a:gd name="T5" fmla="*/ 23 h 77"/>
                <a:gd name="T6" fmla="*/ 322 w 326"/>
                <a:gd name="T7" fmla="*/ 77 h 77"/>
                <a:gd name="T8" fmla="*/ 326 w 326"/>
                <a:gd name="T9" fmla="*/ 41 h 77"/>
                <a:gd name="T10" fmla="*/ 186 w 326"/>
                <a:gd name="T11" fmla="*/ 4 h 77"/>
                <a:gd name="T12" fmla="*/ 53 w 326"/>
                <a:gd name="T13" fmla="*/ 1 h 77"/>
                <a:gd name="T14" fmla="*/ 2 w 326"/>
                <a:gd name="T15" fmla="*/ 4 h 77"/>
                <a:gd name="T16" fmla="*/ 4 w 326"/>
                <a:gd name="T17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6" h="77">
                  <a:moveTo>
                    <a:pt x="4" y="12"/>
                  </a:moveTo>
                  <a:cubicBezTo>
                    <a:pt x="12" y="14"/>
                    <a:pt x="21" y="16"/>
                    <a:pt x="31" y="18"/>
                  </a:cubicBezTo>
                  <a:cubicBezTo>
                    <a:pt x="94" y="29"/>
                    <a:pt x="120" y="19"/>
                    <a:pt x="177" y="23"/>
                  </a:cubicBezTo>
                  <a:cubicBezTo>
                    <a:pt x="228" y="27"/>
                    <a:pt x="308" y="70"/>
                    <a:pt x="322" y="77"/>
                  </a:cubicBezTo>
                  <a:cubicBezTo>
                    <a:pt x="324" y="58"/>
                    <a:pt x="326" y="41"/>
                    <a:pt x="326" y="41"/>
                  </a:cubicBezTo>
                  <a:cubicBezTo>
                    <a:pt x="326" y="41"/>
                    <a:pt x="201" y="5"/>
                    <a:pt x="186" y="4"/>
                  </a:cubicBezTo>
                  <a:cubicBezTo>
                    <a:pt x="171" y="2"/>
                    <a:pt x="72" y="2"/>
                    <a:pt x="53" y="1"/>
                  </a:cubicBezTo>
                  <a:cubicBezTo>
                    <a:pt x="34" y="0"/>
                    <a:pt x="4" y="2"/>
                    <a:pt x="2" y="4"/>
                  </a:cubicBezTo>
                  <a:cubicBezTo>
                    <a:pt x="0" y="7"/>
                    <a:pt x="2" y="8"/>
                    <a:pt x="4" y="12"/>
                  </a:cubicBezTo>
                  <a:close/>
                </a:path>
              </a:pathLst>
            </a:custGeom>
            <a:solidFill>
              <a:srgbClr val="54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6" name="îSļïďè"/>
            <p:cNvSpPr/>
            <p:nvPr/>
          </p:nvSpPr>
          <p:spPr bwMode="auto">
            <a:xfrm>
              <a:off x="10123315" y="7114667"/>
              <a:ext cx="785593" cy="380575"/>
            </a:xfrm>
            <a:custGeom>
              <a:avLst/>
              <a:gdLst>
                <a:gd name="T0" fmla="*/ 40 w 240"/>
                <a:gd name="T1" fmla="*/ 9 h 116"/>
                <a:gd name="T2" fmla="*/ 8 w 240"/>
                <a:gd name="T3" fmla="*/ 70 h 116"/>
                <a:gd name="T4" fmla="*/ 5 w 240"/>
                <a:gd name="T5" fmla="*/ 115 h 116"/>
                <a:gd name="T6" fmla="*/ 206 w 240"/>
                <a:gd name="T7" fmla="*/ 115 h 116"/>
                <a:gd name="T8" fmla="*/ 239 w 240"/>
                <a:gd name="T9" fmla="*/ 98 h 116"/>
                <a:gd name="T10" fmla="*/ 185 w 240"/>
                <a:gd name="T11" fmla="*/ 54 h 116"/>
                <a:gd name="T12" fmla="*/ 88 w 240"/>
                <a:gd name="T13" fmla="*/ 0 h 116"/>
                <a:gd name="T14" fmla="*/ 40 w 240"/>
                <a:gd name="T15" fmla="*/ 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0" h="116">
                  <a:moveTo>
                    <a:pt x="40" y="9"/>
                  </a:moveTo>
                  <a:cubicBezTo>
                    <a:pt x="34" y="14"/>
                    <a:pt x="17" y="55"/>
                    <a:pt x="8" y="70"/>
                  </a:cubicBezTo>
                  <a:cubicBezTo>
                    <a:pt x="0" y="85"/>
                    <a:pt x="5" y="115"/>
                    <a:pt x="5" y="115"/>
                  </a:cubicBezTo>
                  <a:cubicBezTo>
                    <a:pt x="5" y="115"/>
                    <a:pt x="200" y="116"/>
                    <a:pt x="206" y="115"/>
                  </a:cubicBezTo>
                  <a:cubicBezTo>
                    <a:pt x="213" y="115"/>
                    <a:pt x="240" y="116"/>
                    <a:pt x="239" y="98"/>
                  </a:cubicBezTo>
                  <a:cubicBezTo>
                    <a:pt x="238" y="81"/>
                    <a:pt x="232" y="70"/>
                    <a:pt x="185" y="54"/>
                  </a:cubicBezTo>
                  <a:cubicBezTo>
                    <a:pt x="138" y="37"/>
                    <a:pt x="92" y="0"/>
                    <a:pt x="88" y="0"/>
                  </a:cubicBezTo>
                  <a:cubicBezTo>
                    <a:pt x="85" y="0"/>
                    <a:pt x="40" y="9"/>
                    <a:pt x="40" y="9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7" name="ï$liďê"/>
            <p:cNvSpPr/>
            <p:nvPr/>
          </p:nvSpPr>
          <p:spPr bwMode="auto">
            <a:xfrm>
              <a:off x="10135535" y="7409699"/>
              <a:ext cx="773373" cy="85543"/>
            </a:xfrm>
            <a:custGeom>
              <a:avLst/>
              <a:gdLst>
                <a:gd name="T0" fmla="*/ 0 w 236"/>
                <a:gd name="T1" fmla="*/ 10 h 26"/>
                <a:gd name="T2" fmla="*/ 1 w 236"/>
                <a:gd name="T3" fmla="*/ 25 h 26"/>
                <a:gd name="T4" fmla="*/ 202 w 236"/>
                <a:gd name="T5" fmla="*/ 25 h 26"/>
                <a:gd name="T6" fmla="*/ 235 w 236"/>
                <a:gd name="T7" fmla="*/ 8 h 26"/>
                <a:gd name="T8" fmla="*/ 234 w 236"/>
                <a:gd name="T9" fmla="*/ 0 h 26"/>
                <a:gd name="T10" fmla="*/ 185 w 236"/>
                <a:gd name="T11" fmla="*/ 9 h 26"/>
                <a:gd name="T12" fmla="*/ 0 w 236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26">
                  <a:moveTo>
                    <a:pt x="0" y="10"/>
                  </a:moveTo>
                  <a:cubicBezTo>
                    <a:pt x="0" y="19"/>
                    <a:pt x="1" y="25"/>
                    <a:pt x="1" y="25"/>
                  </a:cubicBezTo>
                  <a:cubicBezTo>
                    <a:pt x="1" y="25"/>
                    <a:pt x="196" y="26"/>
                    <a:pt x="202" y="25"/>
                  </a:cubicBezTo>
                  <a:cubicBezTo>
                    <a:pt x="209" y="25"/>
                    <a:pt x="236" y="26"/>
                    <a:pt x="235" y="8"/>
                  </a:cubicBezTo>
                  <a:cubicBezTo>
                    <a:pt x="235" y="5"/>
                    <a:pt x="234" y="2"/>
                    <a:pt x="234" y="0"/>
                  </a:cubicBezTo>
                  <a:cubicBezTo>
                    <a:pt x="222" y="3"/>
                    <a:pt x="204" y="7"/>
                    <a:pt x="185" y="9"/>
                  </a:cubicBezTo>
                  <a:cubicBezTo>
                    <a:pt x="155" y="12"/>
                    <a:pt x="34" y="11"/>
                    <a:pt x="0" y="10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8" name="iṥliḓé"/>
            <p:cNvSpPr/>
            <p:nvPr/>
          </p:nvSpPr>
          <p:spPr bwMode="auto">
            <a:xfrm>
              <a:off x="10037772" y="6054990"/>
              <a:ext cx="808288" cy="1370423"/>
            </a:xfrm>
            <a:custGeom>
              <a:avLst/>
              <a:gdLst>
                <a:gd name="T0" fmla="*/ 247 w 247"/>
                <a:gd name="T1" fmla="*/ 0 h 419"/>
                <a:gd name="T2" fmla="*/ 172 w 247"/>
                <a:gd name="T3" fmla="*/ 360 h 419"/>
                <a:gd name="T4" fmla="*/ 140 w 247"/>
                <a:gd name="T5" fmla="*/ 360 h 419"/>
                <a:gd name="T6" fmla="*/ 35 w 247"/>
                <a:gd name="T7" fmla="*/ 394 h 419"/>
                <a:gd name="T8" fmla="*/ 154 w 247"/>
                <a:gd name="T9" fmla="*/ 9 h 419"/>
                <a:gd name="T10" fmla="*/ 247 w 247"/>
                <a:gd name="T11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7" h="419">
                  <a:moveTo>
                    <a:pt x="247" y="0"/>
                  </a:moveTo>
                  <a:cubicBezTo>
                    <a:pt x="241" y="25"/>
                    <a:pt x="176" y="360"/>
                    <a:pt x="172" y="360"/>
                  </a:cubicBezTo>
                  <a:cubicBezTo>
                    <a:pt x="163" y="359"/>
                    <a:pt x="148" y="360"/>
                    <a:pt x="140" y="360"/>
                  </a:cubicBezTo>
                  <a:cubicBezTo>
                    <a:pt x="78" y="363"/>
                    <a:pt x="35" y="393"/>
                    <a:pt x="35" y="394"/>
                  </a:cubicBezTo>
                  <a:cubicBezTo>
                    <a:pt x="0" y="419"/>
                    <a:pt x="139" y="187"/>
                    <a:pt x="154" y="9"/>
                  </a:cubicBezTo>
                  <a:lnTo>
                    <a:pt x="247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69" name="ïślíde"/>
            <p:cNvSpPr/>
            <p:nvPr/>
          </p:nvSpPr>
          <p:spPr bwMode="auto">
            <a:xfrm>
              <a:off x="10044757" y="6173702"/>
              <a:ext cx="572610" cy="1246472"/>
            </a:xfrm>
            <a:custGeom>
              <a:avLst/>
              <a:gdLst>
                <a:gd name="T0" fmla="*/ 170 w 175"/>
                <a:gd name="T1" fmla="*/ 324 h 381"/>
                <a:gd name="T2" fmla="*/ 138 w 175"/>
                <a:gd name="T3" fmla="*/ 324 h 381"/>
                <a:gd name="T4" fmla="*/ 33 w 175"/>
                <a:gd name="T5" fmla="*/ 358 h 381"/>
                <a:gd name="T6" fmla="*/ 147 w 175"/>
                <a:gd name="T7" fmla="*/ 11 h 381"/>
                <a:gd name="T8" fmla="*/ 175 w 175"/>
                <a:gd name="T9" fmla="*/ 0 h 381"/>
                <a:gd name="T10" fmla="*/ 116 w 175"/>
                <a:gd name="T11" fmla="*/ 191 h 381"/>
                <a:gd name="T12" fmla="*/ 71 w 175"/>
                <a:gd name="T13" fmla="*/ 320 h 381"/>
                <a:gd name="T14" fmla="*/ 135 w 175"/>
                <a:gd name="T15" fmla="*/ 310 h 381"/>
                <a:gd name="T16" fmla="*/ 170 w 175"/>
                <a:gd name="T17" fmla="*/ 32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381">
                  <a:moveTo>
                    <a:pt x="170" y="324"/>
                  </a:moveTo>
                  <a:cubicBezTo>
                    <a:pt x="161" y="323"/>
                    <a:pt x="146" y="324"/>
                    <a:pt x="138" y="324"/>
                  </a:cubicBezTo>
                  <a:cubicBezTo>
                    <a:pt x="76" y="327"/>
                    <a:pt x="33" y="357"/>
                    <a:pt x="33" y="358"/>
                  </a:cubicBezTo>
                  <a:cubicBezTo>
                    <a:pt x="0" y="381"/>
                    <a:pt x="118" y="182"/>
                    <a:pt x="147" y="11"/>
                  </a:cubicBezTo>
                  <a:cubicBezTo>
                    <a:pt x="159" y="7"/>
                    <a:pt x="175" y="0"/>
                    <a:pt x="175" y="0"/>
                  </a:cubicBezTo>
                  <a:cubicBezTo>
                    <a:pt x="175" y="0"/>
                    <a:pt x="132" y="144"/>
                    <a:pt x="116" y="191"/>
                  </a:cubicBezTo>
                  <a:cubicBezTo>
                    <a:pt x="99" y="238"/>
                    <a:pt x="71" y="320"/>
                    <a:pt x="71" y="320"/>
                  </a:cubicBezTo>
                  <a:cubicBezTo>
                    <a:pt x="71" y="320"/>
                    <a:pt x="121" y="308"/>
                    <a:pt x="135" y="310"/>
                  </a:cubicBezTo>
                  <a:cubicBezTo>
                    <a:pt x="149" y="312"/>
                    <a:pt x="166" y="322"/>
                    <a:pt x="170" y="324"/>
                  </a:cubicBezTo>
                  <a:close/>
                </a:path>
              </a:pathLst>
            </a:custGeom>
            <a:solidFill>
              <a:srgbClr val="545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0" name="î$ḻïḑê"/>
            <p:cNvSpPr/>
            <p:nvPr/>
          </p:nvSpPr>
          <p:spPr bwMode="auto">
            <a:xfrm>
              <a:off x="9690366" y="5087837"/>
              <a:ext cx="707032" cy="970643"/>
            </a:xfrm>
            <a:custGeom>
              <a:avLst/>
              <a:gdLst>
                <a:gd name="T0" fmla="*/ 216 w 216"/>
                <a:gd name="T1" fmla="*/ 18 h 297"/>
                <a:gd name="T2" fmla="*/ 29 w 216"/>
                <a:gd name="T3" fmla="*/ 297 h 297"/>
                <a:gd name="T4" fmla="*/ 0 w 216"/>
                <a:gd name="T5" fmla="*/ 289 h 297"/>
                <a:gd name="T6" fmla="*/ 194 w 216"/>
                <a:gd name="T7" fmla="*/ 4 h 297"/>
                <a:gd name="T8" fmla="*/ 216 w 216"/>
                <a:gd name="T9" fmla="*/ 1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97">
                  <a:moveTo>
                    <a:pt x="216" y="18"/>
                  </a:moveTo>
                  <a:cubicBezTo>
                    <a:pt x="163" y="108"/>
                    <a:pt x="87" y="205"/>
                    <a:pt x="29" y="29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89"/>
                    <a:pt x="199" y="9"/>
                    <a:pt x="194" y="4"/>
                  </a:cubicBezTo>
                  <a:cubicBezTo>
                    <a:pt x="189" y="0"/>
                    <a:pt x="216" y="18"/>
                    <a:pt x="216" y="18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1" name="iṡḷíḑé"/>
            <p:cNvSpPr/>
            <p:nvPr/>
          </p:nvSpPr>
          <p:spPr bwMode="auto">
            <a:xfrm>
              <a:off x="9754960" y="5365414"/>
              <a:ext cx="436439" cy="614508"/>
            </a:xfrm>
            <a:custGeom>
              <a:avLst/>
              <a:gdLst>
                <a:gd name="T0" fmla="*/ 0 w 133"/>
                <a:gd name="T1" fmla="*/ 176 h 188"/>
                <a:gd name="T2" fmla="*/ 123 w 133"/>
                <a:gd name="T3" fmla="*/ 0 h 188"/>
                <a:gd name="T4" fmla="*/ 133 w 133"/>
                <a:gd name="T5" fmla="*/ 14 h 188"/>
                <a:gd name="T6" fmla="*/ 9 w 133"/>
                <a:gd name="T7" fmla="*/ 188 h 188"/>
                <a:gd name="T8" fmla="*/ 0 w 133"/>
                <a:gd name="T9" fmla="*/ 17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88">
                  <a:moveTo>
                    <a:pt x="0" y="176"/>
                  </a:moveTo>
                  <a:cubicBezTo>
                    <a:pt x="28" y="135"/>
                    <a:pt x="82" y="59"/>
                    <a:pt x="123" y="0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27" y="19"/>
                    <a:pt x="9" y="188"/>
                    <a:pt x="9" y="188"/>
                  </a:cubicBezTo>
                  <a:lnTo>
                    <a:pt x="0" y="176"/>
                  </a:lnTo>
                  <a:close/>
                </a:path>
              </a:pathLst>
            </a:custGeom>
            <a:solidFill>
              <a:srgbClr val="7963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2" name="iṥ1îḋê"/>
            <p:cNvSpPr/>
            <p:nvPr/>
          </p:nvSpPr>
          <p:spPr bwMode="auto">
            <a:xfrm>
              <a:off x="9795113" y="4960396"/>
              <a:ext cx="1211558" cy="1366932"/>
            </a:xfrm>
            <a:custGeom>
              <a:avLst/>
              <a:gdLst>
                <a:gd name="T0" fmla="*/ 22 w 370"/>
                <a:gd name="T1" fmla="*/ 87 h 418"/>
                <a:gd name="T2" fmla="*/ 146 w 370"/>
                <a:gd name="T3" fmla="*/ 244 h 418"/>
                <a:gd name="T4" fmla="*/ 193 w 370"/>
                <a:gd name="T5" fmla="*/ 408 h 418"/>
                <a:gd name="T6" fmla="*/ 285 w 370"/>
                <a:gd name="T7" fmla="*/ 371 h 418"/>
                <a:gd name="T8" fmla="*/ 370 w 370"/>
                <a:gd name="T9" fmla="*/ 337 h 418"/>
                <a:gd name="T10" fmla="*/ 237 w 370"/>
                <a:gd name="T11" fmla="*/ 98 h 418"/>
                <a:gd name="T12" fmla="*/ 202 w 370"/>
                <a:gd name="T13" fmla="*/ 38 h 418"/>
                <a:gd name="T14" fmla="*/ 22 w 370"/>
                <a:gd name="T15" fmla="*/ 87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0" h="418">
                  <a:moveTo>
                    <a:pt x="22" y="87"/>
                  </a:moveTo>
                  <a:cubicBezTo>
                    <a:pt x="35" y="110"/>
                    <a:pt x="104" y="172"/>
                    <a:pt x="146" y="244"/>
                  </a:cubicBezTo>
                  <a:cubicBezTo>
                    <a:pt x="188" y="316"/>
                    <a:pt x="180" y="398"/>
                    <a:pt x="193" y="408"/>
                  </a:cubicBezTo>
                  <a:cubicBezTo>
                    <a:pt x="206" y="418"/>
                    <a:pt x="248" y="400"/>
                    <a:pt x="285" y="371"/>
                  </a:cubicBezTo>
                  <a:cubicBezTo>
                    <a:pt x="321" y="342"/>
                    <a:pt x="370" y="337"/>
                    <a:pt x="370" y="337"/>
                  </a:cubicBezTo>
                  <a:cubicBezTo>
                    <a:pt x="353" y="301"/>
                    <a:pt x="310" y="171"/>
                    <a:pt x="237" y="98"/>
                  </a:cubicBezTo>
                  <a:cubicBezTo>
                    <a:pt x="214" y="75"/>
                    <a:pt x="219" y="51"/>
                    <a:pt x="202" y="38"/>
                  </a:cubicBezTo>
                  <a:cubicBezTo>
                    <a:pt x="153" y="0"/>
                    <a:pt x="0" y="47"/>
                    <a:pt x="22" y="8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3" name="iṧļíďê"/>
            <p:cNvSpPr/>
            <p:nvPr/>
          </p:nvSpPr>
          <p:spPr bwMode="auto">
            <a:xfrm>
              <a:off x="9981909" y="5365414"/>
              <a:ext cx="963659" cy="961914"/>
            </a:xfrm>
            <a:custGeom>
              <a:avLst/>
              <a:gdLst>
                <a:gd name="T0" fmla="*/ 0 w 294"/>
                <a:gd name="T1" fmla="*/ 5 h 294"/>
                <a:gd name="T2" fmla="*/ 89 w 294"/>
                <a:gd name="T3" fmla="*/ 120 h 294"/>
                <a:gd name="T4" fmla="*/ 136 w 294"/>
                <a:gd name="T5" fmla="*/ 284 h 294"/>
                <a:gd name="T6" fmla="*/ 228 w 294"/>
                <a:gd name="T7" fmla="*/ 247 h 294"/>
                <a:gd name="T8" fmla="*/ 290 w 294"/>
                <a:gd name="T9" fmla="*/ 218 h 294"/>
                <a:gd name="T10" fmla="*/ 290 w 294"/>
                <a:gd name="T11" fmla="*/ 218 h 294"/>
                <a:gd name="T12" fmla="*/ 171 w 294"/>
                <a:gd name="T13" fmla="*/ 245 h 294"/>
                <a:gd name="T14" fmla="*/ 115 w 294"/>
                <a:gd name="T15" fmla="*/ 100 h 294"/>
                <a:gd name="T16" fmla="*/ 29 w 294"/>
                <a:gd name="T17" fmla="*/ 5 h 294"/>
                <a:gd name="T18" fmla="*/ 0 w 294"/>
                <a:gd name="T19" fmla="*/ 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4">
                  <a:moveTo>
                    <a:pt x="0" y="5"/>
                  </a:moveTo>
                  <a:cubicBezTo>
                    <a:pt x="27" y="35"/>
                    <a:pt x="63" y="76"/>
                    <a:pt x="89" y="120"/>
                  </a:cubicBezTo>
                  <a:cubicBezTo>
                    <a:pt x="131" y="192"/>
                    <a:pt x="123" y="274"/>
                    <a:pt x="136" y="284"/>
                  </a:cubicBezTo>
                  <a:cubicBezTo>
                    <a:pt x="149" y="294"/>
                    <a:pt x="191" y="276"/>
                    <a:pt x="228" y="247"/>
                  </a:cubicBezTo>
                  <a:cubicBezTo>
                    <a:pt x="248" y="230"/>
                    <a:pt x="273" y="222"/>
                    <a:pt x="290" y="218"/>
                  </a:cubicBezTo>
                  <a:cubicBezTo>
                    <a:pt x="290" y="218"/>
                    <a:pt x="290" y="218"/>
                    <a:pt x="290" y="218"/>
                  </a:cubicBezTo>
                  <a:cubicBezTo>
                    <a:pt x="294" y="216"/>
                    <a:pt x="208" y="220"/>
                    <a:pt x="171" y="245"/>
                  </a:cubicBezTo>
                  <a:cubicBezTo>
                    <a:pt x="134" y="270"/>
                    <a:pt x="134" y="132"/>
                    <a:pt x="115" y="100"/>
                  </a:cubicBezTo>
                  <a:cubicBezTo>
                    <a:pt x="96" y="68"/>
                    <a:pt x="28" y="3"/>
                    <a:pt x="29" y="5"/>
                  </a:cubicBezTo>
                  <a:cubicBezTo>
                    <a:pt x="30" y="8"/>
                    <a:pt x="21" y="0"/>
                    <a:pt x="0" y="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4" name="ï$ľîdê"/>
            <p:cNvSpPr/>
            <p:nvPr/>
          </p:nvSpPr>
          <p:spPr bwMode="auto">
            <a:xfrm>
              <a:off x="9992383" y="5054668"/>
              <a:ext cx="382320" cy="150136"/>
            </a:xfrm>
            <a:custGeom>
              <a:avLst/>
              <a:gdLst>
                <a:gd name="T0" fmla="*/ 35 w 117"/>
                <a:gd name="T1" fmla="*/ 1 h 46"/>
                <a:gd name="T2" fmla="*/ 8 w 117"/>
                <a:gd name="T3" fmla="*/ 13 h 46"/>
                <a:gd name="T4" fmla="*/ 34 w 117"/>
                <a:gd name="T5" fmla="*/ 35 h 46"/>
                <a:gd name="T6" fmla="*/ 81 w 117"/>
                <a:gd name="T7" fmla="*/ 45 h 46"/>
                <a:gd name="T8" fmla="*/ 116 w 117"/>
                <a:gd name="T9" fmla="*/ 26 h 46"/>
                <a:gd name="T10" fmla="*/ 98 w 117"/>
                <a:gd name="T11" fmla="*/ 5 h 46"/>
                <a:gd name="T12" fmla="*/ 35 w 117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46">
                  <a:moveTo>
                    <a:pt x="35" y="1"/>
                  </a:moveTo>
                  <a:cubicBezTo>
                    <a:pt x="30" y="2"/>
                    <a:pt x="17" y="3"/>
                    <a:pt x="8" y="13"/>
                  </a:cubicBezTo>
                  <a:cubicBezTo>
                    <a:pt x="0" y="23"/>
                    <a:pt x="22" y="31"/>
                    <a:pt x="34" y="35"/>
                  </a:cubicBezTo>
                  <a:cubicBezTo>
                    <a:pt x="45" y="39"/>
                    <a:pt x="56" y="46"/>
                    <a:pt x="81" y="45"/>
                  </a:cubicBezTo>
                  <a:cubicBezTo>
                    <a:pt x="107" y="45"/>
                    <a:pt x="115" y="39"/>
                    <a:pt x="116" y="26"/>
                  </a:cubicBezTo>
                  <a:cubicBezTo>
                    <a:pt x="117" y="14"/>
                    <a:pt x="113" y="9"/>
                    <a:pt x="98" y="5"/>
                  </a:cubicBezTo>
                  <a:cubicBezTo>
                    <a:pt x="84" y="0"/>
                    <a:pt x="35" y="1"/>
                    <a:pt x="35" y="1"/>
                  </a:cubicBez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5" name="ïṡḻîḋé"/>
            <p:cNvSpPr/>
            <p:nvPr/>
          </p:nvSpPr>
          <p:spPr bwMode="auto">
            <a:xfrm>
              <a:off x="10001113" y="4916752"/>
              <a:ext cx="335186" cy="258373"/>
            </a:xfrm>
            <a:custGeom>
              <a:avLst/>
              <a:gdLst>
                <a:gd name="T0" fmla="*/ 0 w 102"/>
                <a:gd name="T1" fmla="*/ 10 h 79"/>
                <a:gd name="T2" fmla="*/ 8 w 102"/>
                <a:gd name="T3" fmla="*/ 59 h 79"/>
                <a:gd name="T4" fmla="*/ 76 w 102"/>
                <a:gd name="T5" fmla="*/ 79 h 79"/>
                <a:gd name="T6" fmla="*/ 98 w 102"/>
                <a:gd name="T7" fmla="*/ 62 h 79"/>
                <a:gd name="T8" fmla="*/ 73 w 102"/>
                <a:gd name="T9" fmla="*/ 17 h 79"/>
                <a:gd name="T10" fmla="*/ 0 w 102"/>
                <a:gd name="T11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79">
                  <a:moveTo>
                    <a:pt x="0" y="10"/>
                  </a:moveTo>
                  <a:cubicBezTo>
                    <a:pt x="10" y="29"/>
                    <a:pt x="8" y="59"/>
                    <a:pt x="8" y="59"/>
                  </a:cubicBezTo>
                  <a:cubicBezTo>
                    <a:pt x="8" y="59"/>
                    <a:pt x="56" y="78"/>
                    <a:pt x="76" y="79"/>
                  </a:cubicBezTo>
                  <a:cubicBezTo>
                    <a:pt x="96" y="79"/>
                    <a:pt x="102" y="69"/>
                    <a:pt x="98" y="62"/>
                  </a:cubicBezTo>
                  <a:cubicBezTo>
                    <a:pt x="95" y="56"/>
                    <a:pt x="77" y="34"/>
                    <a:pt x="73" y="17"/>
                  </a:cubicBezTo>
                  <a:cubicBezTo>
                    <a:pt x="69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6" name="îSļíďé"/>
            <p:cNvSpPr/>
            <p:nvPr/>
          </p:nvSpPr>
          <p:spPr bwMode="auto">
            <a:xfrm>
              <a:off x="9559435" y="4773601"/>
              <a:ext cx="485322" cy="317727"/>
            </a:xfrm>
            <a:custGeom>
              <a:avLst/>
              <a:gdLst>
                <a:gd name="T0" fmla="*/ 0 w 148"/>
                <a:gd name="T1" fmla="*/ 20 h 97"/>
                <a:gd name="T2" fmla="*/ 38 w 148"/>
                <a:gd name="T3" fmla="*/ 73 h 97"/>
                <a:gd name="T4" fmla="*/ 82 w 148"/>
                <a:gd name="T5" fmla="*/ 94 h 97"/>
                <a:gd name="T6" fmla="*/ 64 w 148"/>
                <a:gd name="T7" fmla="*/ 69 h 97"/>
                <a:gd name="T8" fmla="*/ 99 w 148"/>
                <a:gd name="T9" fmla="*/ 80 h 97"/>
                <a:gd name="T10" fmla="*/ 132 w 148"/>
                <a:gd name="T11" fmla="*/ 83 h 97"/>
                <a:gd name="T12" fmla="*/ 111 w 148"/>
                <a:gd name="T13" fmla="*/ 46 h 97"/>
                <a:gd name="T14" fmla="*/ 148 w 148"/>
                <a:gd name="T15" fmla="*/ 51 h 97"/>
                <a:gd name="T16" fmla="*/ 64 w 148"/>
                <a:gd name="T17" fmla="*/ 0 h 97"/>
                <a:gd name="T18" fmla="*/ 0 w 148"/>
                <a:gd name="T19" fmla="*/ 2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97">
                  <a:moveTo>
                    <a:pt x="0" y="20"/>
                  </a:moveTo>
                  <a:cubicBezTo>
                    <a:pt x="1" y="23"/>
                    <a:pt x="12" y="55"/>
                    <a:pt x="38" y="73"/>
                  </a:cubicBezTo>
                  <a:cubicBezTo>
                    <a:pt x="64" y="92"/>
                    <a:pt x="86" y="97"/>
                    <a:pt x="82" y="94"/>
                  </a:cubicBezTo>
                  <a:cubicBezTo>
                    <a:pt x="78" y="92"/>
                    <a:pt x="64" y="69"/>
                    <a:pt x="64" y="69"/>
                  </a:cubicBezTo>
                  <a:cubicBezTo>
                    <a:pt x="64" y="69"/>
                    <a:pt x="65" y="71"/>
                    <a:pt x="99" y="80"/>
                  </a:cubicBezTo>
                  <a:cubicBezTo>
                    <a:pt x="132" y="88"/>
                    <a:pt x="132" y="83"/>
                    <a:pt x="132" y="83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7" name="iṧḻîďè"/>
            <p:cNvSpPr/>
            <p:nvPr/>
          </p:nvSpPr>
          <p:spPr bwMode="auto">
            <a:xfrm>
              <a:off x="10692434" y="5005785"/>
              <a:ext cx="432948" cy="680847"/>
            </a:xfrm>
            <a:custGeom>
              <a:avLst/>
              <a:gdLst>
                <a:gd name="T0" fmla="*/ 36 w 132"/>
                <a:gd name="T1" fmla="*/ 0 h 208"/>
                <a:gd name="T2" fmla="*/ 119 w 132"/>
                <a:gd name="T3" fmla="*/ 188 h 208"/>
                <a:gd name="T4" fmla="*/ 62 w 132"/>
                <a:gd name="T5" fmla="*/ 208 h 208"/>
                <a:gd name="T6" fmla="*/ 0 w 132"/>
                <a:gd name="T7" fmla="*/ 31 h 208"/>
                <a:gd name="T8" fmla="*/ 36 w 132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8">
                  <a:moveTo>
                    <a:pt x="36" y="0"/>
                  </a:moveTo>
                  <a:cubicBezTo>
                    <a:pt x="44" y="5"/>
                    <a:pt x="132" y="165"/>
                    <a:pt x="119" y="188"/>
                  </a:cubicBezTo>
                  <a:cubicBezTo>
                    <a:pt x="109" y="206"/>
                    <a:pt x="62" y="208"/>
                    <a:pt x="62" y="208"/>
                  </a:cubicBezTo>
                  <a:cubicBezTo>
                    <a:pt x="38" y="157"/>
                    <a:pt x="34" y="102"/>
                    <a:pt x="0" y="31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8" name="îS1íḋè"/>
            <p:cNvSpPr/>
            <p:nvPr/>
          </p:nvSpPr>
          <p:spPr bwMode="auto">
            <a:xfrm>
              <a:off x="10558009" y="4832955"/>
              <a:ext cx="357881" cy="364865"/>
            </a:xfrm>
            <a:custGeom>
              <a:avLst/>
              <a:gdLst>
                <a:gd name="T0" fmla="*/ 17 w 109"/>
                <a:gd name="T1" fmla="*/ 4 h 112"/>
                <a:gd name="T2" fmla="*/ 3 w 109"/>
                <a:gd name="T3" fmla="*/ 18 h 112"/>
                <a:gd name="T4" fmla="*/ 6 w 109"/>
                <a:gd name="T5" fmla="*/ 25 h 112"/>
                <a:gd name="T6" fmla="*/ 2 w 109"/>
                <a:gd name="T7" fmla="*/ 39 h 112"/>
                <a:gd name="T8" fmla="*/ 12 w 109"/>
                <a:gd name="T9" fmla="*/ 50 h 112"/>
                <a:gd name="T10" fmla="*/ 5 w 109"/>
                <a:gd name="T11" fmla="*/ 63 h 112"/>
                <a:gd name="T12" fmla="*/ 17 w 109"/>
                <a:gd name="T13" fmla="*/ 74 h 112"/>
                <a:gd name="T14" fmla="*/ 21 w 109"/>
                <a:gd name="T15" fmla="*/ 90 h 112"/>
                <a:gd name="T16" fmla="*/ 38 w 109"/>
                <a:gd name="T17" fmla="*/ 101 h 112"/>
                <a:gd name="T18" fmla="*/ 82 w 109"/>
                <a:gd name="T19" fmla="*/ 103 h 112"/>
                <a:gd name="T20" fmla="*/ 90 w 109"/>
                <a:gd name="T21" fmla="*/ 28 h 112"/>
                <a:gd name="T22" fmla="*/ 17 w 109"/>
                <a:gd name="T23" fmla="*/ 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112">
                  <a:moveTo>
                    <a:pt x="17" y="4"/>
                  </a:moveTo>
                  <a:cubicBezTo>
                    <a:pt x="11" y="7"/>
                    <a:pt x="4" y="7"/>
                    <a:pt x="3" y="18"/>
                  </a:cubicBezTo>
                  <a:cubicBezTo>
                    <a:pt x="3" y="20"/>
                    <a:pt x="7" y="24"/>
                    <a:pt x="6" y="25"/>
                  </a:cubicBezTo>
                  <a:cubicBezTo>
                    <a:pt x="4" y="30"/>
                    <a:pt x="0" y="33"/>
                    <a:pt x="2" y="39"/>
                  </a:cubicBezTo>
                  <a:cubicBezTo>
                    <a:pt x="3" y="43"/>
                    <a:pt x="7" y="48"/>
                    <a:pt x="12" y="50"/>
                  </a:cubicBezTo>
                  <a:cubicBezTo>
                    <a:pt x="12" y="50"/>
                    <a:pt x="4" y="52"/>
                    <a:pt x="5" y="63"/>
                  </a:cubicBezTo>
                  <a:cubicBezTo>
                    <a:pt x="6" y="73"/>
                    <a:pt x="15" y="70"/>
                    <a:pt x="17" y="74"/>
                  </a:cubicBezTo>
                  <a:cubicBezTo>
                    <a:pt x="18" y="76"/>
                    <a:pt x="12" y="81"/>
                    <a:pt x="21" y="90"/>
                  </a:cubicBezTo>
                  <a:cubicBezTo>
                    <a:pt x="26" y="96"/>
                    <a:pt x="32" y="97"/>
                    <a:pt x="38" y="101"/>
                  </a:cubicBezTo>
                  <a:cubicBezTo>
                    <a:pt x="51" y="110"/>
                    <a:pt x="63" y="112"/>
                    <a:pt x="82" y="103"/>
                  </a:cubicBezTo>
                  <a:cubicBezTo>
                    <a:pt x="100" y="94"/>
                    <a:pt x="109" y="57"/>
                    <a:pt x="90" y="28"/>
                  </a:cubicBezTo>
                  <a:cubicBezTo>
                    <a:pt x="71" y="0"/>
                    <a:pt x="17" y="4"/>
                    <a:pt x="17" y="4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79" name="íṡlïdè"/>
            <p:cNvSpPr/>
            <p:nvPr/>
          </p:nvSpPr>
          <p:spPr bwMode="auto">
            <a:xfrm>
              <a:off x="9198061" y="3795973"/>
              <a:ext cx="1445491" cy="1270912"/>
            </a:xfrm>
            <a:custGeom>
              <a:avLst/>
              <a:gdLst>
                <a:gd name="T0" fmla="*/ 183 w 441"/>
                <a:gd name="T1" fmla="*/ 28 h 389"/>
                <a:gd name="T2" fmla="*/ 396 w 441"/>
                <a:gd name="T3" fmla="*/ 134 h 389"/>
                <a:gd name="T4" fmla="*/ 418 w 441"/>
                <a:gd name="T5" fmla="*/ 183 h 389"/>
                <a:gd name="T6" fmla="*/ 346 w 441"/>
                <a:gd name="T7" fmla="*/ 364 h 389"/>
                <a:gd name="T8" fmla="*/ 158 w 441"/>
                <a:gd name="T9" fmla="*/ 338 h 389"/>
                <a:gd name="T10" fmla="*/ 183 w 441"/>
                <a:gd name="T11" fmla="*/ 2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389">
                  <a:moveTo>
                    <a:pt x="183" y="28"/>
                  </a:moveTo>
                  <a:cubicBezTo>
                    <a:pt x="277" y="0"/>
                    <a:pt x="364" y="27"/>
                    <a:pt x="396" y="134"/>
                  </a:cubicBezTo>
                  <a:cubicBezTo>
                    <a:pt x="398" y="141"/>
                    <a:pt x="416" y="176"/>
                    <a:pt x="418" y="183"/>
                  </a:cubicBezTo>
                  <a:cubicBezTo>
                    <a:pt x="441" y="281"/>
                    <a:pt x="417" y="341"/>
                    <a:pt x="346" y="364"/>
                  </a:cubicBezTo>
                  <a:cubicBezTo>
                    <a:pt x="271" y="389"/>
                    <a:pt x="208" y="380"/>
                    <a:pt x="158" y="338"/>
                  </a:cubicBezTo>
                  <a:cubicBezTo>
                    <a:pt x="0" y="303"/>
                    <a:pt x="90" y="57"/>
                    <a:pt x="183" y="28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0" name="íṣlïḑe"/>
            <p:cNvSpPr/>
            <p:nvPr/>
          </p:nvSpPr>
          <p:spPr bwMode="auto">
            <a:xfrm>
              <a:off x="9559435" y="4717737"/>
              <a:ext cx="998574" cy="349154"/>
            </a:xfrm>
            <a:custGeom>
              <a:avLst/>
              <a:gdLst>
                <a:gd name="T0" fmla="*/ 305 w 305"/>
                <a:gd name="T1" fmla="*/ 25 h 107"/>
                <a:gd name="T2" fmla="*/ 236 w 305"/>
                <a:gd name="T3" fmla="*/ 82 h 107"/>
                <a:gd name="T4" fmla="*/ 48 w 305"/>
                <a:gd name="T5" fmla="*/ 56 h 107"/>
                <a:gd name="T6" fmla="*/ 0 w 305"/>
                <a:gd name="T7" fmla="*/ 34 h 107"/>
                <a:gd name="T8" fmla="*/ 18 w 305"/>
                <a:gd name="T9" fmla="*/ 15 h 107"/>
                <a:gd name="T10" fmla="*/ 29 w 305"/>
                <a:gd name="T11" fmla="*/ 1 h 107"/>
                <a:gd name="T12" fmla="*/ 114 w 305"/>
                <a:gd name="T13" fmla="*/ 68 h 107"/>
                <a:gd name="T14" fmla="*/ 237 w 305"/>
                <a:gd name="T15" fmla="*/ 75 h 107"/>
                <a:gd name="T16" fmla="*/ 305 w 305"/>
                <a:gd name="T17" fmla="*/ 2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107">
                  <a:moveTo>
                    <a:pt x="305" y="25"/>
                  </a:moveTo>
                  <a:cubicBezTo>
                    <a:pt x="292" y="52"/>
                    <a:pt x="269" y="71"/>
                    <a:pt x="236" y="82"/>
                  </a:cubicBezTo>
                  <a:cubicBezTo>
                    <a:pt x="161" y="107"/>
                    <a:pt x="98" y="98"/>
                    <a:pt x="48" y="56"/>
                  </a:cubicBezTo>
                  <a:cubicBezTo>
                    <a:pt x="29" y="52"/>
                    <a:pt x="13" y="44"/>
                    <a:pt x="0" y="3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34" y="2"/>
                    <a:pt x="29" y="1"/>
                  </a:cubicBezTo>
                  <a:cubicBezTo>
                    <a:pt x="25" y="0"/>
                    <a:pt x="74" y="52"/>
                    <a:pt x="114" y="68"/>
                  </a:cubicBezTo>
                  <a:cubicBezTo>
                    <a:pt x="154" y="85"/>
                    <a:pt x="202" y="86"/>
                    <a:pt x="237" y="75"/>
                  </a:cubicBezTo>
                  <a:cubicBezTo>
                    <a:pt x="263" y="67"/>
                    <a:pt x="292" y="39"/>
                    <a:pt x="305" y="25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1" name="îŝlíde"/>
            <p:cNvSpPr/>
            <p:nvPr/>
          </p:nvSpPr>
          <p:spPr bwMode="auto">
            <a:xfrm>
              <a:off x="9859706" y="4211466"/>
              <a:ext cx="342170" cy="214729"/>
            </a:xfrm>
            <a:custGeom>
              <a:avLst/>
              <a:gdLst>
                <a:gd name="T0" fmla="*/ 0 w 104"/>
                <a:gd name="T1" fmla="*/ 66 h 66"/>
                <a:gd name="T2" fmla="*/ 102 w 104"/>
                <a:gd name="T3" fmla="*/ 19 h 66"/>
                <a:gd name="T4" fmla="*/ 59 w 104"/>
                <a:gd name="T5" fmla="*/ 42 h 66"/>
                <a:gd name="T6" fmla="*/ 0 w 104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66">
                  <a:moveTo>
                    <a:pt x="0" y="66"/>
                  </a:moveTo>
                  <a:cubicBezTo>
                    <a:pt x="13" y="46"/>
                    <a:pt x="85" y="0"/>
                    <a:pt x="102" y="19"/>
                  </a:cubicBezTo>
                  <a:cubicBezTo>
                    <a:pt x="104" y="23"/>
                    <a:pt x="83" y="32"/>
                    <a:pt x="59" y="42"/>
                  </a:cubicBezTo>
                  <a:cubicBezTo>
                    <a:pt x="36" y="52"/>
                    <a:pt x="11" y="61"/>
                    <a:pt x="0" y="66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2" name="iṧḻiḋe"/>
            <p:cNvSpPr/>
            <p:nvPr/>
          </p:nvSpPr>
          <p:spPr bwMode="auto">
            <a:xfrm>
              <a:off x="9084588" y="3523635"/>
              <a:ext cx="1496119" cy="1377407"/>
            </a:xfrm>
            <a:custGeom>
              <a:avLst/>
              <a:gdLst>
                <a:gd name="T0" fmla="*/ 155 w 457"/>
                <a:gd name="T1" fmla="*/ 338 h 421"/>
                <a:gd name="T2" fmla="*/ 140 w 457"/>
                <a:gd name="T3" fmla="*/ 315 h 421"/>
                <a:gd name="T4" fmla="*/ 189 w 457"/>
                <a:gd name="T5" fmla="*/ 362 h 421"/>
                <a:gd name="T6" fmla="*/ 205 w 457"/>
                <a:gd name="T7" fmla="*/ 345 h 421"/>
                <a:gd name="T8" fmla="*/ 176 w 457"/>
                <a:gd name="T9" fmla="*/ 303 h 421"/>
                <a:gd name="T10" fmla="*/ 147 w 457"/>
                <a:gd name="T11" fmla="*/ 259 h 421"/>
                <a:gd name="T12" fmla="*/ 330 w 457"/>
                <a:gd name="T13" fmla="*/ 211 h 421"/>
                <a:gd name="T14" fmla="*/ 250 w 457"/>
                <a:gd name="T15" fmla="*/ 189 h 421"/>
                <a:gd name="T16" fmla="*/ 457 w 457"/>
                <a:gd name="T17" fmla="*/ 105 h 421"/>
                <a:gd name="T18" fmla="*/ 386 w 457"/>
                <a:gd name="T19" fmla="*/ 122 h 421"/>
                <a:gd name="T20" fmla="*/ 400 w 457"/>
                <a:gd name="T21" fmla="*/ 0 h 421"/>
                <a:gd name="T22" fmla="*/ 72 w 457"/>
                <a:gd name="T23" fmla="*/ 222 h 421"/>
                <a:gd name="T24" fmla="*/ 193 w 457"/>
                <a:gd name="T25" fmla="*/ 421 h 421"/>
                <a:gd name="T26" fmla="*/ 152 w 457"/>
                <a:gd name="T27" fmla="*/ 367 h 421"/>
                <a:gd name="T28" fmla="*/ 155 w 457"/>
                <a:gd name="T29" fmla="*/ 338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7" h="421">
                  <a:moveTo>
                    <a:pt x="155" y="338"/>
                  </a:moveTo>
                  <a:cubicBezTo>
                    <a:pt x="154" y="336"/>
                    <a:pt x="145" y="328"/>
                    <a:pt x="140" y="315"/>
                  </a:cubicBezTo>
                  <a:cubicBezTo>
                    <a:pt x="158" y="325"/>
                    <a:pt x="189" y="362"/>
                    <a:pt x="189" y="362"/>
                  </a:cubicBezTo>
                  <a:cubicBezTo>
                    <a:pt x="205" y="345"/>
                    <a:pt x="205" y="345"/>
                    <a:pt x="205" y="345"/>
                  </a:cubicBezTo>
                  <a:cubicBezTo>
                    <a:pt x="205" y="345"/>
                    <a:pt x="188" y="327"/>
                    <a:pt x="176" y="303"/>
                  </a:cubicBezTo>
                  <a:cubicBezTo>
                    <a:pt x="168" y="289"/>
                    <a:pt x="155" y="271"/>
                    <a:pt x="147" y="259"/>
                  </a:cubicBezTo>
                  <a:cubicBezTo>
                    <a:pt x="171" y="256"/>
                    <a:pt x="267" y="253"/>
                    <a:pt x="330" y="211"/>
                  </a:cubicBezTo>
                  <a:cubicBezTo>
                    <a:pt x="284" y="206"/>
                    <a:pt x="260" y="198"/>
                    <a:pt x="250" y="189"/>
                  </a:cubicBezTo>
                  <a:cubicBezTo>
                    <a:pt x="330" y="207"/>
                    <a:pt x="421" y="184"/>
                    <a:pt x="457" y="105"/>
                  </a:cubicBezTo>
                  <a:cubicBezTo>
                    <a:pt x="386" y="122"/>
                    <a:pt x="386" y="122"/>
                    <a:pt x="386" y="122"/>
                  </a:cubicBezTo>
                  <a:cubicBezTo>
                    <a:pt x="441" y="102"/>
                    <a:pt x="427" y="54"/>
                    <a:pt x="400" y="0"/>
                  </a:cubicBezTo>
                  <a:cubicBezTo>
                    <a:pt x="367" y="112"/>
                    <a:pt x="53" y="76"/>
                    <a:pt x="72" y="222"/>
                  </a:cubicBezTo>
                  <a:cubicBezTo>
                    <a:pt x="0" y="263"/>
                    <a:pt x="101" y="410"/>
                    <a:pt x="193" y="421"/>
                  </a:cubicBezTo>
                  <a:cubicBezTo>
                    <a:pt x="193" y="421"/>
                    <a:pt x="157" y="384"/>
                    <a:pt x="152" y="367"/>
                  </a:cubicBezTo>
                  <a:cubicBezTo>
                    <a:pt x="148" y="350"/>
                    <a:pt x="155" y="338"/>
                    <a:pt x="155" y="338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3" name="ïṡliďe"/>
            <p:cNvSpPr/>
            <p:nvPr/>
          </p:nvSpPr>
          <p:spPr bwMode="auto">
            <a:xfrm>
              <a:off x="9459927" y="4213211"/>
              <a:ext cx="705287" cy="432948"/>
            </a:xfrm>
            <a:custGeom>
              <a:avLst/>
              <a:gdLst>
                <a:gd name="T0" fmla="*/ 88 w 215"/>
                <a:gd name="T1" fmla="*/ 132 h 132"/>
                <a:gd name="T2" fmla="*/ 61 w 215"/>
                <a:gd name="T3" fmla="*/ 92 h 132"/>
                <a:gd name="T4" fmla="*/ 32 w 215"/>
                <a:gd name="T5" fmla="*/ 48 h 132"/>
                <a:gd name="T6" fmla="*/ 215 w 215"/>
                <a:gd name="T7" fmla="*/ 0 h 132"/>
                <a:gd name="T8" fmla="*/ 135 w 215"/>
                <a:gd name="T9" fmla="*/ 21 h 132"/>
                <a:gd name="T10" fmla="*/ 0 w 215"/>
                <a:gd name="T11" fmla="*/ 38 h 132"/>
                <a:gd name="T12" fmla="*/ 44 w 215"/>
                <a:gd name="T13" fmla="*/ 89 h 132"/>
                <a:gd name="T14" fmla="*/ 88 w 215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132">
                  <a:moveTo>
                    <a:pt x="88" y="132"/>
                  </a:moveTo>
                  <a:cubicBezTo>
                    <a:pt x="84" y="127"/>
                    <a:pt x="71" y="111"/>
                    <a:pt x="61" y="92"/>
                  </a:cubicBezTo>
                  <a:cubicBezTo>
                    <a:pt x="53" y="78"/>
                    <a:pt x="40" y="60"/>
                    <a:pt x="32" y="48"/>
                  </a:cubicBezTo>
                  <a:cubicBezTo>
                    <a:pt x="56" y="45"/>
                    <a:pt x="152" y="42"/>
                    <a:pt x="215" y="0"/>
                  </a:cubicBezTo>
                  <a:cubicBezTo>
                    <a:pt x="215" y="0"/>
                    <a:pt x="178" y="9"/>
                    <a:pt x="135" y="21"/>
                  </a:cubicBezTo>
                  <a:cubicBezTo>
                    <a:pt x="92" y="32"/>
                    <a:pt x="0" y="38"/>
                    <a:pt x="0" y="38"/>
                  </a:cubicBezTo>
                  <a:cubicBezTo>
                    <a:pt x="0" y="38"/>
                    <a:pt x="18" y="66"/>
                    <a:pt x="44" y="89"/>
                  </a:cubicBezTo>
                  <a:cubicBezTo>
                    <a:pt x="65" y="107"/>
                    <a:pt x="83" y="126"/>
                    <a:pt x="88" y="132"/>
                  </a:cubicBezTo>
                  <a:close/>
                </a:path>
              </a:pathLst>
            </a:custGeom>
            <a:solidFill>
              <a:srgbClr val="796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4" name="ïṩ1îdê"/>
            <p:cNvSpPr/>
            <p:nvPr/>
          </p:nvSpPr>
          <p:spPr bwMode="auto">
            <a:xfrm>
              <a:off x="9903350" y="3867550"/>
              <a:ext cx="677356" cy="293287"/>
            </a:xfrm>
            <a:custGeom>
              <a:avLst/>
              <a:gdLst>
                <a:gd name="T0" fmla="*/ 53 w 207"/>
                <a:gd name="T1" fmla="*/ 90 h 90"/>
                <a:gd name="T2" fmla="*/ 207 w 207"/>
                <a:gd name="T3" fmla="*/ 0 h 90"/>
                <a:gd name="T4" fmla="*/ 115 w 207"/>
                <a:gd name="T5" fmla="*/ 64 h 90"/>
                <a:gd name="T6" fmla="*/ 0 w 207"/>
                <a:gd name="T7" fmla="*/ 84 h 90"/>
                <a:gd name="T8" fmla="*/ 53 w 207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90">
                  <a:moveTo>
                    <a:pt x="53" y="90"/>
                  </a:moveTo>
                  <a:cubicBezTo>
                    <a:pt x="117" y="89"/>
                    <a:pt x="179" y="62"/>
                    <a:pt x="207" y="0"/>
                  </a:cubicBezTo>
                  <a:cubicBezTo>
                    <a:pt x="207" y="0"/>
                    <a:pt x="153" y="45"/>
                    <a:pt x="115" y="64"/>
                  </a:cubicBezTo>
                  <a:cubicBezTo>
                    <a:pt x="77" y="83"/>
                    <a:pt x="0" y="84"/>
                    <a:pt x="0" y="84"/>
                  </a:cubicBezTo>
                  <a:cubicBezTo>
                    <a:pt x="0" y="84"/>
                    <a:pt x="24" y="87"/>
                    <a:pt x="53" y="90"/>
                  </a:cubicBezTo>
                  <a:close/>
                </a:path>
              </a:pathLst>
            </a:custGeom>
            <a:solidFill>
              <a:srgbClr val="796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5" name="íŝ1íďè"/>
            <p:cNvSpPr/>
            <p:nvPr/>
          </p:nvSpPr>
          <p:spPr bwMode="auto">
            <a:xfrm>
              <a:off x="10240281" y="3523635"/>
              <a:ext cx="288052" cy="453898"/>
            </a:xfrm>
            <a:custGeom>
              <a:avLst/>
              <a:gdLst>
                <a:gd name="T0" fmla="*/ 33 w 88"/>
                <a:gd name="T1" fmla="*/ 122 h 139"/>
                <a:gd name="T2" fmla="*/ 47 w 88"/>
                <a:gd name="T3" fmla="*/ 0 h 139"/>
                <a:gd name="T4" fmla="*/ 43 w 88"/>
                <a:gd name="T5" fmla="*/ 80 h 139"/>
                <a:gd name="T6" fmla="*/ 0 w 88"/>
                <a:gd name="T7" fmla="*/ 139 h 139"/>
                <a:gd name="T8" fmla="*/ 33 w 88"/>
                <a:gd name="T9" fmla="*/ 1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39">
                  <a:moveTo>
                    <a:pt x="33" y="122"/>
                  </a:moveTo>
                  <a:cubicBezTo>
                    <a:pt x="88" y="102"/>
                    <a:pt x="74" y="54"/>
                    <a:pt x="47" y="0"/>
                  </a:cubicBezTo>
                  <a:cubicBezTo>
                    <a:pt x="47" y="0"/>
                    <a:pt x="53" y="55"/>
                    <a:pt x="43" y="80"/>
                  </a:cubicBezTo>
                  <a:cubicBezTo>
                    <a:pt x="32" y="105"/>
                    <a:pt x="0" y="139"/>
                    <a:pt x="0" y="139"/>
                  </a:cubicBezTo>
                  <a:lnTo>
                    <a:pt x="33" y="122"/>
                  </a:lnTo>
                  <a:close/>
                </a:path>
              </a:pathLst>
            </a:custGeom>
            <a:solidFill>
              <a:srgbClr val="796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6" name="íś1ïďe"/>
            <p:cNvSpPr/>
            <p:nvPr/>
          </p:nvSpPr>
          <p:spPr bwMode="auto">
            <a:xfrm>
              <a:off x="9328995" y="4462855"/>
              <a:ext cx="335186" cy="375339"/>
            </a:xfrm>
            <a:custGeom>
              <a:avLst/>
              <a:gdLst>
                <a:gd name="T0" fmla="*/ 25 w 102"/>
                <a:gd name="T1" fmla="*/ 12 h 115"/>
                <a:gd name="T2" fmla="*/ 87 w 102"/>
                <a:gd name="T3" fmla="*/ 37 h 115"/>
                <a:gd name="T4" fmla="*/ 77 w 102"/>
                <a:gd name="T5" fmla="*/ 103 h 115"/>
                <a:gd name="T6" fmla="*/ 15 w 102"/>
                <a:gd name="T7" fmla="*/ 78 h 115"/>
                <a:gd name="T8" fmla="*/ 25 w 102"/>
                <a:gd name="T9" fmla="*/ 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5">
                  <a:moveTo>
                    <a:pt x="25" y="12"/>
                  </a:moveTo>
                  <a:cubicBezTo>
                    <a:pt x="45" y="0"/>
                    <a:pt x="73" y="12"/>
                    <a:pt x="87" y="37"/>
                  </a:cubicBezTo>
                  <a:cubicBezTo>
                    <a:pt x="102" y="62"/>
                    <a:pt x="97" y="92"/>
                    <a:pt x="77" y="103"/>
                  </a:cubicBezTo>
                  <a:cubicBezTo>
                    <a:pt x="57" y="115"/>
                    <a:pt x="29" y="103"/>
                    <a:pt x="15" y="78"/>
                  </a:cubicBezTo>
                  <a:cubicBezTo>
                    <a:pt x="0" y="53"/>
                    <a:pt x="5" y="23"/>
                    <a:pt x="25" y="12"/>
                  </a:cubicBez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7" name="ï$ḻïdè"/>
            <p:cNvSpPr/>
            <p:nvPr/>
          </p:nvSpPr>
          <p:spPr bwMode="auto">
            <a:xfrm>
              <a:off x="9971434" y="4321448"/>
              <a:ext cx="230439" cy="96017"/>
            </a:xfrm>
            <a:custGeom>
              <a:avLst/>
              <a:gdLst>
                <a:gd name="T0" fmla="*/ 57 w 70"/>
                <a:gd name="T1" fmla="*/ 10 h 29"/>
                <a:gd name="T2" fmla="*/ 52 w 70"/>
                <a:gd name="T3" fmla="*/ 24 h 29"/>
                <a:gd name="T4" fmla="*/ 41 w 70"/>
                <a:gd name="T5" fmla="*/ 17 h 29"/>
                <a:gd name="T6" fmla="*/ 0 w 70"/>
                <a:gd name="T7" fmla="*/ 29 h 29"/>
                <a:gd name="T8" fmla="*/ 69 w 70"/>
                <a:gd name="T9" fmla="*/ 1 h 29"/>
                <a:gd name="T10" fmla="*/ 57 w 70"/>
                <a:gd name="T11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29">
                  <a:moveTo>
                    <a:pt x="57" y="10"/>
                  </a:moveTo>
                  <a:cubicBezTo>
                    <a:pt x="59" y="15"/>
                    <a:pt x="61" y="22"/>
                    <a:pt x="52" y="24"/>
                  </a:cubicBezTo>
                  <a:cubicBezTo>
                    <a:pt x="44" y="26"/>
                    <a:pt x="41" y="17"/>
                    <a:pt x="41" y="1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1" y="20"/>
                    <a:pt x="70" y="0"/>
                    <a:pt x="69" y="1"/>
                  </a:cubicBezTo>
                  <a:cubicBezTo>
                    <a:pt x="69" y="4"/>
                    <a:pt x="61" y="8"/>
                    <a:pt x="57" y="10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8" name="íś1iďé"/>
            <p:cNvSpPr/>
            <p:nvPr/>
          </p:nvSpPr>
          <p:spPr bwMode="auto">
            <a:xfrm>
              <a:off x="9964450" y="4541413"/>
              <a:ext cx="623238" cy="516746"/>
            </a:xfrm>
            <a:custGeom>
              <a:avLst/>
              <a:gdLst>
                <a:gd name="T0" fmla="*/ 154 w 190"/>
                <a:gd name="T1" fmla="*/ 0 h 158"/>
                <a:gd name="T2" fmla="*/ 92 w 190"/>
                <a:gd name="T3" fmla="*/ 40 h 158"/>
                <a:gd name="T4" fmla="*/ 0 w 190"/>
                <a:gd name="T5" fmla="*/ 49 h 158"/>
                <a:gd name="T6" fmla="*/ 23 w 190"/>
                <a:gd name="T7" fmla="*/ 101 h 158"/>
                <a:gd name="T8" fmla="*/ 154 w 190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58">
                  <a:moveTo>
                    <a:pt x="154" y="0"/>
                  </a:moveTo>
                  <a:cubicBezTo>
                    <a:pt x="154" y="0"/>
                    <a:pt x="136" y="22"/>
                    <a:pt x="92" y="40"/>
                  </a:cubicBezTo>
                  <a:cubicBezTo>
                    <a:pt x="48" y="58"/>
                    <a:pt x="0" y="49"/>
                    <a:pt x="0" y="49"/>
                  </a:cubicBezTo>
                  <a:cubicBezTo>
                    <a:pt x="0" y="49"/>
                    <a:pt x="4" y="82"/>
                    <a:pt x="23" y="101"/>
                  </a:cubicBezTo>
                  <a:cubicBezTo>
                    <a:pt x="80" y="158"/>
                    <a:pt x="190" y="115"/>
                    <a:pt x="154" y="0"/>
                  </a:cubicBezTo>
                  <a:close/>
                </a:path>
              </a:pathLst>
            </a:custGeom>
            <a:solidFill>
              <a:srgbClr val="5F2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89" name="i$ļiďe"/>
            <p:cNvSpPr/>
            <p:nvPr/>
          </p:nvSpPr>
          <p:spPr bwMode="auto">
            <a:xfrm>
              <a:off x="10292655" y="4324939"/>
              <a:ext cx="104747" cy="190289"/>
            </a:xfrm>
            <a:custGeom>
              <a:avLst/>
              <a:gdLst>
                <a:gd name="T0" fmla="*/ 0 w 32"/>
                <a:gd name="T1" fmla="*/ 0 h 58"/>
                <a:gd name="T2" fmla="*/ 32 w 32"/>
                <a:gd name="T3" fmla="*/ 36 h 58"/>
                <a:gd name="T4" fmla="*/ 9 w 32"/>
                <a:gd name="T5" fmla="*/ 56 h 58"/>
                <a:gd name="T6" fmla="*/ 24 w 32"/>
                <a:gd name="T7" fmla="*/ 39 h 58"/>
                <a:gd name="T8" fmla="*/ 0 w 32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8">
                  <a:moveTo>
                    <a:pt x="0" y="0"/>
                  </a:moveTo>
                  <a:cubicBezTo>
                    <a:pt x="1" y="5"/>
                    <a:pt x="17" y="34"/>
                    <a:pt x="32" y="36"/>
                  </a:cubicBezTo>
                  <a:cubicBezTo>
                    <a:pt x="28" y="48"/>
                    <a:pt x="8" y="58"/>
                    <a:pt x="9" y="56"/>
                  </a:cubicBezTo>
                  <a:cubicBezTo>
                    <a:pt x="10" y="55"/>
                    <a:pt x="24" y="39"/>
                    <a:pt x="24" y="39"/>
                  </a:cubicBezTo>
                  <a:cubicBezTo>
                    <a:pt x="7" y="36"/>
                    <a:pt x="1" y="15"/>
                    <a:pt x="0" y="0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0" name="işļíďè"/>
            <p:cNvSpPr/>
            <p:nvPr/>
          </p:nvSpPr>
          <p:spPr bwMode="auto">
            <a:xfrm>
              <a:off x="11668313" y="5761700"/>
              <a:ext cx="485322" cy="768134"/>
            </a:xfrm>
            <a:custGeom>
              <a:avLst/>
              <a:gdLst>
                <a:gd name="T0" fmla="*/ 0 w 148"/>
                <a:gd name="T1" fmla="*/ 207 h 235"/>
                <a:gd name="T2" fmla="*/ 28 w 148"/>
                <a:gd name="T3" fmla="*/ 104 h 235"/>
                <a:gd name="T4" fmla="*/ 106 w 148"/>
                <a:gd name="T5" fmla="*/ 11 h 235"/>
                <a:gd name="T6" fmla="*/ 147 w 148"/>
                <a:gd name="T7" fmla="*/ 37 h 235"/>
                <a:gd name="T8" fmla="*/ 53 w 148"/>
                <a:gd name="T9" fmla="*/ 234 h 235"/>
                <a:gd name="T10" fmla="*/ 0 w 148"/>
                <a:gd name="T11" fmla="*/ 20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235">
                  <a:moveTo>
                    <a:pt x="0" y="207"/>
                  </a:moveTo>
                  <a:cubicBezTo>
                    <a:pt x="4" y="177"/>
                    <a:pt x="0" y="150"/>
                    <a:pt x="28" y="104"/>
                  </a:cubicBezTo>
                  <a:cubicBezTo>
                    <a:pt x="43" y="79"/>
                    <a:pt x="89" y="20"/>
                    <a:pt x="106" y="11"/>
                  </a:cubicBezTo>
                  <a:cubicBezTo>
                    <a:pt x="127" y="0"/>
                    <a:pt x="145" y="8"/>
                    <a:pt x="147" y="37"/>
                  </a:cubicBezTo>
                  <a:cubicBezTo>
                    <a:pt x="148" y="72"/>
                    <a:pt x="93" y="231"/>
                    <a:pt x="53" y="234"/>
                  </a:cubicBezTo>
                  <a:cubicBezTo>
                    <a:pt x="36" y="235"/>
                    <a:pt x="0" y="208"/>
                    <a:pt x="0" y="207"/>
                  </a:cubicBezTo>
                  <a:close/>
                </a:path>
              </a:pathLst>
            </a:custGeom>
            <a:solidFill>
              <a:srgbClr val="F37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1" name="išḻîḓê"/>
            <p:cNvSpPr/>
            <p:nvPr/>
          </p:nvSpPr>
          <p:spPr bwMode="auto">
            <a:xfrm>
              <a:off x="11760840" y="5777413"/>
              <a:ext cx="392798" cy="752424"/>
            </a:xfrm>
            <a:custGeom>
              <a:avLst/>
              <a:gdLst>
                <a:gd name="T0" fmla="*/ 92 w 120"/>
                <a:gd name="T1" fmla="*/ 1 h 230"/>
                <a:gd name="T2" fmla="*/ 119 w 120"/>
                <a:gd name="T3" fmla="*/ 32 h 230"/>
                <a:gd name="T4" fmla="*/ 25 w 120"/>
                <a:gd name="T5" fmla="*/ 229 h 230"/>
                <a:gd name="T6" fmla="*/ 3 w 120"/>
                <a:gd name="T7" fmla="*/ 222 h 230"/>
                <a:gd name="T8" fmla="*/ 92 w 120"/>
                <a:gd name="T9" fmla="*/ 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230">
                  <a:moveTo>
                    <a:pt x="92" y="1"/>
                  </a:moveTo>
                  <a:cubicBezTo>
                    <a:pt x="106" y="0"/>
                    <a:pt x="117" y="10"/>
                    <a:pt x="119" y="32"/>
                  </a:cubicBezTo>
                  <a:cubicBezTo>
                    <a:pt x="120" y="67"/>
                    <a:pt x="65" y="226"/>
                    <a:pt x="25" y="229"/>
                  </a:cubicBezTo>
                  <a:cubicBezTo>
                    <a:pt x="19" y="230"/>
                    <a:pt x="11" y="227"/>
                    <a:pt x="3" y="222"/>
                  </a:cubicBezTo>
                  <a:cubicBezTo>
                    <a:pt x="0" y="162"/>
                    <a:pt x="35" y="32"/>
                    <a:pt x="92" y="1"/>
                  </a:cubicBezTo>
                  <a:close/>
                </a:path>
              </a:pathLst>
            </a:custGeom>
            <a:solidFill>
              <a:srgbClr val="ECA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2" name="i$ľiḋê"/>
            <p:cNvSpPr/>
            <p:nvPr/>
          </p:nvSpPr>
          <p:spPr bwMode="auto">
            <a:xfrm>
              <a:off x="11746875" y="5770429"/>
              <a:ext cx="501032" cy="818762"/>
            </a:xfrm>
            <a:custGeom>
              <a:avLst/>
              <a:gdLst>
                <a:gd name="T0" fmla="*/ 112 w 153"/>
                <a:gd name="T1" fmla="*/ 8 h 250"/>
                <a:gd name="T2" fmla="*/ 20 w 153"/>
                <a:gd name="T3" fmla="*/ 230 h 250"/>
                <a:gd name="T4" fmla="*/ 112 w 153"/>
                <a:gd name="T5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3" h="250">
                  <a:moveTo>
                    <a:pt x="112" y="8"/>
                  </a:moveTo>
                  <a:cubicBezTo>
                    <a:pt x="153" y="14"/>
                    <a:pt x="85" y="250"/>
                    <a:pt x="20" y="230"/>
                  </a:cubicBezTo>
                  <a:cubicBezTo>
                    <a:pt x="0" y="218"/>
                    <a:pt x="62" y="0"/>
                    <a:pt x="112" y="8"/>
                  </a:cubicBezTo>
                  <a:close/>
                </a:path>
              </a:pathLst>
            </a:custGeom>
            <a:solidFill>
              <a:srgbClr val="FCCE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3" name="isľîḍê"/>
            <p:cNvSpPr/>
            <p:nvPr/>
          </p:nvSpPr>
          <p:spPr bwMode="auto">
            <a:xfrm>
              <a:off x="9332486" y="5885651"/>
              <a:ext cx="907796" cy="892085"/>
            </a:xfrm>
            <a:custGeom>
              <a:avLst/>
              <a:gdLst>
                <a:gd name="T0" fmla="*/ 63 w 277"/>
                <a:gd name="T1" fmla="*/ 0 h 273"/>
                <a:gd name="T2" fmla="*/ 2 w 277"/>
                <a:gd name="T3" fmla="*/ 190 h 273"/>
                <a:gd name="T4" fmla="*/ 216 w 277"/>
                <a:gd name="T5" fmla="*/ 273 h 273"/>
                <a:gd name="T6" fmla="*/ 252 w 277"/>
                <a:gd name="T7" fmla="*/ 191 h 273"/>
                <a:gd name="T8" fmla="*/ 275 w 277"/>
                <a:gd name="T9" fmla="*/ 18 h 273"/>
                <a:gd name="T10" fmla="*/ 63 w 277"/>
                <a:gd name="T1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273">
                  <a:moveTo>
                    <a:pt x="63" y="0"/>
                  </a:moveTo>
                  <a:cubicBezTo>
                    <a:pt x="54" y="19"/>
                    <a:pt x="0" y="172"/>
                    <a:pt x="2" y="190"/>
                  </a:cubicBezTo>
                  <a:cubicBezTo>
                    <a:pt x="7" y="237"/>
                    <a:pt x="168" y="273"/>
                    <a:pt x="216" y="273"/>
                  </a:cubicBezTo>
                  <a:cubicBezTo>
                    <a:pt x="216" y="273"/>
                    <a:pt x="242" y="223"/>
                    <a:pt x="252" y="191"/>
                  </a:cubicBezTo>
                  <a:cubicBezTo>
                    <a:pt x="261" y="158"/>
                    <a:pt x="277" y="18"/>
                    <a:pt x="275" y="18"/>
                  </a:cubicBezTo>
                  <a:cubicBezTo>
                    <a:pt x="273" y="18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9A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4" name="îṡḷíḋé"/>
            <p:cNvSpPr/>
            <p:nvPr/>
          </p:nvSpPr>
          <p:spPr bwMode="auto">
            <a:xfrm>
              <a:off x="9631012" y="6248770"/>
              <a:ext cx="123951" cy="137916"/>
            </a:xfrm>
            <a:custGeom>
              <a:avLst/>
              <a:gdLst>
                <a:gd name="T0" fmla="*/ 21 w 38"/>
                <a:gd name="T1" fmla="*/ 0 h 42"/>
                <a:gd name="T2" fmla="*/ 36 w 38"/>
                <a:gd name="T3" fmla="*/ 21 h 42"/>
                <a:gd name="T4" fmla="*/ 17 w 38"/>
                <a:gd name="T5" fmla="*/ 42 h 42"/>
                <a:gd name="T6" fmla="*/ 2 w 38"/>
                <a:gd name="T7" fmla="*/ 21 h 42"/>
                <a:gd name="T8" fmla="*/ 21 w 38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2">
                  <a:moveTo>
                    <a:pt x="21" y="0"/>
                  </a:moveTo>
                  <a:cubicBezTo>
                    <a:pt x="31" y="0"/>
                    <a:pt x="38" y="10"/>
                    <a:pt x="36" y="21"/>
                  </a:cubicBezTo>
                  <a:cubicBezTo>
                    <a:pt x="35" y="33"/>
                    <a:pt x="26" y="42"/>
                    <a:pt x="17" y="42"/>
                  </a:cubicBezTo>
                  <a:cubicBezTo>
                    <a:pt x="7" y="42"/>
                    <a:pt x="0" y="33"/>
                    <a:pt x="2" y="21"/>
                  </a:cubicBezTo>
                  <a:cubicBezTo>
                    <a:pt x="3" y="10"/>
                    <a:pt x="12" y="0"/>
                    <a:pt x="21" y="0"/>
                  </a:cubicBezTo>
                  <a:close/>
                </a:path>
              </a:pathLst>
            </a:cu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5" name="îSľiḓê"/>
            <p:cNvSpPr/>
            <p:nvPr/>
          </p:nvSpPr>
          <p:spPr bwMode="auto">
            <a:xfrm>
              <a:off x="9631012" y="6260990"/>
              <a:ext cx="85543" cy="104747"/>
            </a:xfrm>
            <a:custGeom>
              <a:avLst/>
              <a:gdLst>
                <a:gd name="T0" fmla="*/ 16 w 26"/>
                <a:gd name="T1" fmla="*/ 0 h 32"/>
                <a:gd name="T2" fmla="*/ 1 w 26"/>
                <a:gd name="T3" fmla="*/ 17 h 32"/>
                <a:gd name="T4" fmla="*/ 11 w 26"/>
                <a:gd name="T5" fmla="*/ 32 h 32"/>
                <a:gd name="T6" fmla="*/ 26 w 26"/>
                <a:gd name="T7" fmla="*/ 15 h 32"/>
                <a:gd name="T8" fmla="*/ 16 w 2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16" y="0"/>
                  </a:moveTo>
                  <a:cubicBezTo>
                    <a:pt x="8" y="0"/>
                    <a:pt x="2" y="9"/>
                    <a:pt x="1" y="17"/>
                  </a:cubicBezTo>
                  <a:cubicBezTo>
                    <a:pt x="0" y="23"/>
                    <a:pt x="3" y="32"/>
                    <a:pt x="11" y="32"/>
                  </a:cubicBezTo>
                  <a:cubicBezTo>
                    <a:pt x="19" y="32"/>
                    <a:pt x="25" y="23"/>
                    <a:pt x="26" y="15"/>
                  </a:cubicBezTo>
                  <a:cubicBezTo>
                    <a:pt x="26" y="9"/>
                    <a:pt x="23" y="0"/>
                    <a:pt x="16" y="0"/>
                  </a:cubicBezTo>
                  <a:close/>
                </a:path>
              </a:pathLst>
            </a:custGeom>
            <a:solidFill>
              <a:srgbClr val="91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6" name="îṥlíḑe"/>
            <p:cNvSpPr/>
            <p:nvPr/>
          </p:nvSpPr>
          <p:spPr bwMode="auto">
            <a:xfrm>
              <a:off x="9631012" y="6260990"/>
              <a:ext cx="82052" cy="101253"/>
            </a:xfrm>
            <a:custGeom>
              <a:avLst/>
              <a:gdLst>
                <a:gd name="T0" fmla="*/ 16 w 25"/>
                <a:gd name="T1" fmla="*/ 0 h 31"/>
                <a:gd name="T2" fmla="*/ 1 w 25"/>
                <a:gd name="T3" fmla="*/ 17 h 31"/>
                <a:gd name="T4" fmla="*/ 6 w 25"/>
                <a:gd name="T5" fmla="*/ 31 h 31"/>
                <a:gd name="T6" fmla="*/ 10 w 25"/>
                <a:gd name="T7" fmla="*/ 31 h 31"/>
                <a:gd name="T8" fmla="*/ 24 w 25"/>
                <a:gd name="T9" fmla="*/ 15 h 31"/>
                <a:gd name="T10" fmla="*/ 19 w 25"/>
                <a:gd name="T11" fmla="*/ 1 h 31"/>
                <a:gd name="T12" fmla="*/ 16 w 2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16" y="0"/>
                  </a:moveTo>
                  <a:cubicBezTo>
                    <a:pt x="8" y="0"/>
                    <a:pt x="2" y="9"/>
                    <a:pt x="1" y="17"/>
                  </a:cubicBezTo>
                  <a:cubicBezTo>
                    <a:pt x="0" y="22"/>
                    <a:pt x="2" y="28"/>
                    <a:pt x="6" y="31"/>
                  </a:cubicBezTo>
                  <a:cubicBezTo>
                    <a:pt x="7" y="31"/>
                    <a:pt x="9" y="31"/>
                    <a:pt x="10" y="31"/>
                  </a:cubicBezTo>
                  <a:cubicBezTo>
                    <a:pt x="18" y="31"/>
                    <a:pt x="24" y="22"/>
                    <a:pt x="24" y="15"/>
                  </a:cubicBezTo>
                  <a:cubicBezTo>
                    <a:pt x="25" y="10"/>
                    <a:pt x="23" y="3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lose/>
                </a:path>
              </a:pathLst>
            </a:custGeom>
            <a:solidFill>
              <a:srgbClr val="BAB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7" name="îṣļidé"/>
            <p:cNvSpPr/>
            <p:nvPr/>
          </p:nvSpPr>
          <p:spPr bwMode="auto">
            <a:xfrm>
              <a:off x="9955724" y="5964209"/>
              <a:ext cx="425964" cy="834473"/>
            </a:xfrm>
            <a:custGeom>
              <a:avLst/>
              <a:gdLst>
                <a:gd name="T0" fmla="*/ 60 w 130"/>
                <a:gd name="T1" fmla="*/ 11 h 255"/>
                <a:gd name="T2" fmla="*/ 26 w 130"/>
                <a:gd name="T3" fmla="*/ 249 h 255"/>
                <a:gd name="T4" fmla="*/ 51 w 130"/>
                <a:gd name="T5" fmla="*/ 238 h 255"/>
                <a:gd name="T6" fmla="*/ 79 w 130"/>
                <a:gd name="T7" fmla="*/ 245 h 255"/>
                <a:gd name="T8" fmla="*/ 129 w 130"/>
                <a:gd name="T9" fmla="*/ 32 h 255"/>
                <a:gd name="T10" fmla="*/ 119 w 130"/>
                <a:gd name="T11" fmla="*/ 0 h 255"/>
                <a:gd name="T12" fmla="*/ 60 w 130"/>
                <a:gd name="T13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55">
                  <a:moveTo>
                    <a:pt x="60" y="11"/>
                  </a:moveTo>
                  <a:cubicBezTo>
                    <a:pt x="55" y="31"/>
                    <a:pt x="0" y="249"/>
                    <a:pt x="26" y="249"/>
                  </a:cubicBezTo>
                  <a:cubicBezTo>
                    <a:pt x="33" y="249"/>
                    <a:pt x="43" y="235"/>
                    <a:pt x="51" y="238"/>
                  </a:cubicBezTo>
                  <a:cubicBezTo>
                    <a:pt x="60" y="241"/>
                    <a:pt x="62" y="255"/>
                    <a:pt x="79" y="245"/>
                  </a:cubicBezTo>
                  <a:cubicBezTo>
                    <a:pt x="96" y="236"/>
                    <a:pt x="130" y="53"/>
                    <a:pt x="129" y="32"/>
                  </a:cubicBezTo>
                  <a:cubicBezTo>
                    <a:pt x="128" y="11"/>
                    <a:pt x="119" y="0"/>
                    <a:pt x="119" y="0"/>
                  </a:cubicBezTo>
                  <a:lnTo>
                    <a:pt x="60" y="11"/>
                  </a:lnTo>
                  <a:close/>
                </a:path>
              </a:pathLst>
            </a:custGeom>
            <a:solidFill>
              <a:srgbClr val="B458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8" name="iş1ïdê"/>
            <p:cNvSpPr/>
            <p:nvPr/>
          </p:nvSpPr>
          <p:spPr bwMode="auto">
            <a:xfrm>
              <a:off x="10123315" y="5964209"/>
              <a:ext cx="258373" cy="834473"/>
            </a:xfrm>
            <a:custGeom>
              <a:avLst/>
              <a:gdLst>
                <a:gd name="T0" fmla="*/ 0 w 79"/>
                <a:gd name="T1" fmla="*/ 238 h 255"/>
                <a:gd name="T2" fmla="*/ 28 w 79"/>
                <a:gd name="T3" fmla="*/ 245 h 255"/>
                <a:gd name="T4" fmla="*/ 78 w 79"/>
                <a:gd name="T5" fmla="*/ 32 h 255"/>
                <a:gd name="T6" fmla="*/ 68 w 79"/>
                <a:gd name="T7" fmla="*/ 0 h 255"/>
                <a:gd name="T8" fmla="*/ 38 w 79"/>
                <a:gd name="T9" fmla="*/ 50 h 255"/>
                <a:gd name="T10" fmla="*/ 0 w 79"/>
                <a:gd name="T11" fmla="*/ 23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255">
                  <a:moveTo>
                    <a:pt x="0" y="238"/>
                  </a:moveTo>
                  <a:cubicBezTo>
                    <a:pt x="9" y="241"/>
                    <a:pt x="11" y="255"/>
                    <a:pt x="28" y="245"/>
                  </a:cubicBezTo>
                  <a:cubicBezTo>
                    <a:pt x="45" y="236"/>
                    <a:pt x="79" y="53"/>
                    <a:pt x="78" y="32"/>
                  </a:cubicBezTo>
                  <a:cubicBezTo>
                    <a:pt x="77" y="11"/>
                    <a:pt x="68" y="0"/>
                    <a:pt x="68" y="0"/>
                  </a:cubicBezTo>
                  <a:cubicBezTo>
                    <a:pt x="68" y="0"/>
                    <a:pt x="42" y="52"/>
                    <a:pt x="38" y="50"/>
                  </a:cubicBezTo>
                  <a:cubicBezTo>
                    <a:pt x="35" y="49"/>
                    <a:pt x="0" y="238"/>
                    <a:pt x="0" y="238"/>
                  </a:cubicBezTo>
                  <a:close/>
                </a:path>
              </a:pathLst>
            </a:custGeom>
            <a:solidFill>
              <a:srgbClr val="A84F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99" name="ïśļîḓé"/>
            <p:cNvSpPr/>
            <p:nvPr/>
          </p:nvSpPr>
          <p:spPr bwMode="auto">
            <a:xfrm>
              <a:off x="9418028" y="5754719"/>
              <a:ext cx="944455" cy="631967"/>
            </a:xfrm>
            <a:custGeom>
              <a:avLst/>
              <a:gdLst>
                <a:gd name="T0" fmla="*/ 286 w 288"/>
                <a:gd name="T1" fmla="*/ 70 h 193"/>
                <a:gd name="T2" fmla="*/ 213 w 288"/>
                <a:gd name="T3" fmla="*/ 129 h 193"/>
                <a:gd name="T4" fmla="*/ 171 w 288"/>
                <a:gd name="T5" fmla="*/ 180 h 193"/>
                <a:gd name="T6" fmla="*/ 3 w 288"/>
                <a:gd name="T7" fmla="*/ 128 h 193"/>
                <a:gd name="T8" fmla="*/ 28 w 288"/>
                <a:gd name="T9" fmla="*/ 28 h 193"/>
                <a:gd name="T10" fmla="*/ 96 w 288"/>
                <a:gd name="T11" fmla="*/ 6 h 193"/>
                <a:gd name="T12" fmla="*/ 286 w 288"/>
                <a:gd name="T13" fmla="*/ 7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3">
                  <a:moveTo>
                    <a:pt x="286" y="70"/>
                  </a:moveTo>
                  <a:cubicBezTo>
                    <a:pt x="268" y="74"/>
                    <a:pt x="234" y="94"/>
                    <a:pt x="213" y="129"/>
                  </a:cubicBezTo>
                  <a:cubicBezTo>
                    <a:pt x="193" y="163"/>
                    <a:pt x="210" y="168"/>
                    <a:pt x="171" y="180"/>
                  </a:cubicBezTo>
                  <a:cubicBezTo>
                    <a:pt x="132" y="193"/>
                    <a:pt x="6" y="142"/>
                    <a:pt x="3" y="128"/>
                  </a:cubicBezTo>
                  <a:cubicBezTo>
                    <a:pt x="0" y="114"/>
                    <a:pt x="10" y="55"/>
                    <a:pt x="28" y="28"/>
                  </a:cubicBezTo>
                  <a:cubicBezTo>
                    <a:pt x="46" y="0"/>
                    <a:pt x="85" y="4"/>
                    <a:pt x="96" y="6"/>
                  </a:cubicBezTo>
                  <a:cubicBezTo>
                    <a:pt x="108" y="8"/>
                    <a:pt x="288" y="40"/>
                    <a:pt x="286" y="70"/>
                  </a:cubicBezTo>
                  <a:close/>
                </a:path>
              </a:pathLst>
            </a:custGeom>
            <a:solidFill>
              <a:srgbClr val="C86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0" name="îṧļidé"/>
            <p:cNvSpPr/>
            <p:nvPr/>
          </p:nvSpPr>
          <p:spPr bwMode="auto">
            <a:xfrm>
              <a:off x="9447707" y="5770429"/>
              <a:ext cx="871136" cy="530711"/>
            </a:xfrm>
            <a:custGeom>
              <a:avLst/>
              <a:gdLst>
                <a:gd name="T0" fmla="*/ 76 w 266"/>
                <a:gd name="T1" fmla="*/ 0 h 162"/>
                <a:gd name="T2" fmla="*/ 87 w 266"/>
                <a:gd name="T3" fmla="*/ 1 h 162"/>
                <a:gd name="T4" fmla="*/ 266 w 266"/>
                <a:gd name="T5" fmla="*/ 51 h 162"/>
                <a:gd name="T6" fmla="*/ 245 w 266"/>
                <a:gd name="T7" fmla="*/ 61 h 162"/>
                <a:gd name="T8" fmla="*/ 182 w 266"/>
                <a:gd name="T9" fmla="*/ 118 h 162"/>
                <a:gd name="T10" fmla="*/ 142 w 266"/>
                <a:gd name="T11" fmla="*/ 161 h 162"/>
                <a:gd name="T12" fmla="*/ 7 w 266"/>
                <a:gd name="T13" fmla="*/ 108 h 162"/>
                <a:gd name="T14" fmla="*/ 32 w 266"/>
                <a:gd name="T15" fmla="*/ 27 h 162"/>
                <a:gd name="T16" fmla="*/ 76 w 266"/>
                <a:gd name="T1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162">
                  <a:moveTo>
                    <a:pt x="76" y="0"/>
                  </a:moveTo>
                  <a:cubicBezTo>
                    <a:pt x="81" y="0"/>
                    <a:pt x="85" y="1"/>
                    <a:pt x="87" y="1"/>
                  </a:cubicBezTo>
                  <a:cubicBezTo>
                    <a:pt x="97" y="3"/>
                    <a:pt x="227" y="26"/>
                    <a:pt x="266" y="51"/>
                  </a:cubicBezTo>
                  <a:cubicBezTo>
                    <a:pt x="260" y="53"/>
                    <a:pt x="253" y="56"/>
                    <a:pt x="245" y="61"/>
                  </a:cubicBezTo>
                  <a:cubicBezTo>
                    <a:pt x="218" y="78"/>
                    <a:pt x="193" y="95"/>
                    <a:pt x="182" y="118"/>
                  </a:cubicBezTo>
                  <a:cubicBezTo>
                    <a:pt x="172" y="141"/>
                    <a:pt x="160" y="162"/>
                    <a:pt x="142" y="161"/>
                  </a:cubicBezTo>
                  <a:cubicBezTo>
                    <a:pt x="123" y="160"/>
                    <a:pt x="13" y="119"/>
                    <a:pt x="7" y="108"/>
                  </a:cubicBezTo>
                  <a:cubicBezTo>
                    <a:pt x="0" y="97"/>
                    <a:pt x="18" y="45"/>
                    <a:pt x="32" y="27"/>
                  </a:cubicBezTo>
                  <a:cubicBezTo>
                    <a:pt x="41" y="15"/>
                    <a:pt x="62" y="6"/>
                    <a:pt x="76" y="0"/>
                  </a:cubicBezTo>
                  <a:close/>
                </a:path>
              </a:pathLst>
            </a:custGeom>
            <a:solidFill>
              <a:srgbClr val="9A4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1" name="íşľîḍé"/>
            <p:cNvSpPr/>
            <p:nvPr/>
          </p:nvSpPr>
          <p:spPr bwMode="auto">
            <a:xfrm>
              <a:off x="10201873" y="5035464"/>
              <a:ext cx="363119" cy="1167914"/>
            </a:xfrm>
            <a:custGeom>
              <a:avLst/>
              <a:gdLst>
                <a:gd name="T0" fmla="*/ 98 w 111"/>
                <a:gd name="T1" fmla="*/ 15 h 357"/>
                <a:gd name="T2" fmla="*/ 22 w 111"/>
                <a:gd name="T3" fmla="*/ 353 h 357"/>
                <a:gd name="T4" fmla="*/ 0 w 111"/>
                <a:gd name="T5" fmla="*/ 352 h 357"/>
                <a:gd name="T6" fmla="*/ 63 w 111"/>
                <a:gd name="T7" fmla="*/ 7 h 357"/>
                <a:gd name="T8" fmla="*/ 98 w 111"/>
                <a:gd name="T9" fmla="*/ 1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57">
                  <a:moveTo>
                    <a:pt x="98" y="15"/>
                  </a:moveTo>
                  <a:cubicBezTo>
                    <a:pt x="94" y="52"/>
                    <a:pt x="111" y="179"/>
                    <a:pt x="22" y="353"/>
                  </a:cubicBezTo>
                  <a:cubicBezTo>
                    <a:pt x="20" y="357"/>
                    <a:pt x="0" y="352"/>
                    <a:pt x="0" y="352"/>
                  </a:cubicBezTo>
                  <a:cubicBezTo>
                    <a:pt x="102" y="115"/>
                    <a:pt x="62" y="8"/>
                    <a:pt x="63" y="7"/>
                  </a:cubicBezTo>
                  <a:cubicBezTo>
                    <a:pt x="64" y="0"/>
                    <a:pt x="97" y="9"/>
                    <a:pt x="98" y="15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2" name="íṣľidé"/>
            <p:cNvSpPr/>
            <p:nvPr/>
          </p:nvSpPr>
          <p:spPr bwMode="auto">
            <a:xfrm>
              <a:off x="10201873" y="5047684"/>
              <a:ext cx="349154" cy="1145219"/>
            </a:xfrm>
            <a:custGeom>
              <a:avLst/>
              <a:gdLst>
                <a:gd name="T0" fmla="*/ 10 w 107"/>
                <a:gd name="T1" fmla="*/ 350 h 350"/>
                <a:gd name="T2" fmla="*/ 0 w 107"/>
                <a:gd name="T3" fmla="*/ 348 h 350"/>
                <a:gd name="T4" fmla="*/ 63 w 107"/>
                <a:gd name="T5" fmla="*/ 3 h 350"/>
                <a:gd name="T6" fmla="*/ 77 w 107"/>
                <a:gd name="T7" fmla="*/ 1 h 350"/>
                <a:gd name="T8" fmla="*/ 10 w 107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50">
                  <a:moveTo>
                    <a:pt x="10" y="350"/>
                  </a:moveTo>
                  <a:cubicBezTo>
                    <a:pt x="5" y="349"/>
                    <a:pt x="0" y="348"/>
                    <a:pt x="0" y="348"/>
                  </a:cubicBezTo>
                  <a:cubicBezTo>
                    <a:pt x="102" y="111"/>
                    <a:pt x="62" y="4"/>
                    <a:pt x="63" y="3"/>
                  </a:cubicBezTo>
                  <a:cubicBezTo>
                    <a:pt x="63" y="0"/>
                    <a:pt x="70" y="0"/>
                    <a:pt x="77" y="1"/>
                  </a:cubicBezTo>
                  <a:cubicBezTo>
                    <a:pt x="107" y="68"/>
                    <a:pt x="46" y="276"/>
                    <a:pt x="10" y="350"/>
                  </a:cubicBezTo>
                  <a:close/>
                </a:path>
              </a:pathLst>
            </a:custGeom>
            <a:solidFill>
              <a:srgbClr val="7963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3" name="íṩliḋè"/>
            <p:cNvSpPr/>
            <p:nvPr/>
          </p:nvSpPr>
          <p:spPr bwMode="auto">
            <a:xfrm>
              <a:off x="9974924" y="4583312"/>
              <a:ext cx="488812" cy="228694"/>
            </a:xfrm>
            <a:custGeom>
              <a:avLst/>
              <a:gdLst>
                <a:gd name="T0" fmla="*/ 74 w 149"/>
                <a:gd name="T1" fmla="*/ 61 h 70"/>
                <a:gd name="T2" fmla="*/ 148 w 149"/>
                <a:gd name="T3" fmla="*/ 26 h 70"/>
                <a:gd name="T4" fmla="*/ 141 w 149"/>
                <a:gd name="T5" fmla="*/ 0 h 70"/>
                <a:gd name="T6" fmla="*/ 92 w 149"/>
                <a:gd name="T7" fmla="*/ 29 h 70"/>
                <a:gd name="T8" fmla="*/ 0 w 149"/>
                <a:gd name="T9" fmla="*/ 38 h 70"/>
                <a:gd name="T10" fmla="*/ 7 w 149"/>
                <a:gd name="T11" fmla="*/ 67 h 70"/>
                <a:gd name="T12" fmla="*/ 74 w 149"/>
                <a:gd name="T13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70">
                  <a:moveTo>
                    <a:pt x="74" y="61"/>
                  </a:moveTo>
                  <a:cubicBezTo>
                    <a:pt x="117" y="48"/>
                    <a:pt x="148" y="29"/>
                    <a:pt x="148" y="26"/>
                  </a:cubicBezTo>
                  <a:cubicBezTo>
                    <a:pt x="149" y="23"/>
                    <a:pt x="144" y="9"/>
                    <a:pt x="141" y="0"/>
                  </a:cubicBezTo>
                  <a:cubicBezTo>
                    <a:pt x="130" y="9"/>
                    <a:pt x="114" y="20"/>
                    <a:pt x="92" y="29"/>
                  </a:cubicBezTo>
                  <a:cubicBezTo>
                    <a:pt x="48" y="47"/>
                    <a:pt x="0" y="38"/>
                    <a:pt x="0" y="38"/>
                  </a:cubicBezTo>
                  <a:cubicBezTo>
                    <a:pt x="0" y="38"/>
                    <a:pt x="1" y="52"/>
                    <a:pt x="7" y="67"/>
                  </a:cubicBezTo>
                  <a:cubicBezTo>
                    <a:pt x="18" y="68"/>
                    <a:pt x="42" y="70"/>
                    <a:pt x="7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4" name="îŝḻîḋè"/>
            <p:cNvSpPr/>
            <p:nvPr/>
          </p:nvSpPr>
          <p:spPr bwMode="auto">
            <a:xfrm>
              <a:off x="10070942" y="4796295"/>
              <a:ext cx="366610" cy="146642"/>
            </a:xfrm>
            <a:custGeom>
              <a:avLst/>
              <a:gdLst>
                <a:gd name="T0" fmla="*/ 107 w 112"/>
                <a:gd name="T1" fmla="*/ 0 h 45"/>
                <a:gd name="T2" fmla="*/ 37 w 112"/>
                <a:gd name="T3" fmla="*/ 20 h 45"/>
                <a:gd name="T4" fmla="*/ 0 w 112"/>
                <a:gd name="T5" fmla="*/ 28 h 45"/>
                <a:gd name="T6" fmla="*/ 44 w 112"/>
                <a:gd name="T7" fmla="*/ 44 h 45"/>
                <a:gd name="T8" fmla="*/ 68 w 112"/>
                <a:gd name="T9" fmla="*/ 42 h 45"/>
                <a:gd name="T10" fmla="*/ 112 w 112"/>
                <a:gd name="T11" fmla="*/ 15 h 45"/>
                <a:gd name="T12" fmla="*/ 107 w 112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45">
                  <a:moveTo>
                    <a:pt x="107" y="0"/>
                  </a:moveTo>
                  <a:cubicBezTo>
                    <a:pt x="107" y="0"/>
                    <a:pt x="66" y="14"/>
                    <a:pt x="37" y="20"/>
                  </a:cubicBezTo>
                  <a:cubicBezTo>
                    <a:pt x="19" y="24"/>
                    <a:pt x="7" y="27"/>
                    <a:pt x="0" y="28"/>
                  </a:cubicBezTo>
                  <a:cubicBezTo>
                    <a:pt x="13" y="38"/>
                    <a:pt x="28" y="43"/>
                    <a:pt x="44" y="44"/>
                  </a:cubicBezTo>
                  <a:cubicBezTo>
                    <a:pt x="52" y="45"/>
                    <a:pt x="60" y="44"/>
                    <a:pt x="68" y="42"/>
                  </a:cubicBezTo>
                  <a:cubicBezTo>
                    <a:pt x="85" y="38"/>
                    <a:pt x="100" y="29"/>
                    <a:pt x="112" y="15"/>
                  </a:cubicBezTo>
                  <a:cubicBezTo>
                    <a:pt x="110" y="9"/>
                    <a:pt x="107" y="0"/>
                    <a:pt x="1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5" name="íşḻîďê"/>
            <p:cNvSpPr/>
            <p:nvPr/>
          </p:nvSpPr>
          <p:spPr bwMode="auto">
            <a:xfrm>
              <a:off x="9349942" y="4504753"/>
              <a:ext cx="244408" cy="272338"/>
            </a:xfrm>
            <a:custGeom>
              <a:avLst/>
              <a:gdLst>
                <a:gd name="T0" fmla="*/ 51 w 75"/>
                <a:gd name="T1" fmla="*/ 14 h 83"/>
                <a:gd name="T2" fmla="*/ 26 w 75"/>
                <a:gd name="T3" fmla="*/ 62 h 83"/>
                <a:gd name="T4" fmla="*/ 60 w 75"/>
                <a:gd name="T5" fmla="*/ 75 h 83"/>
                <a:gd name="T6" fmla="*/ 66 w 75"/>
                <a:gd name="T7" fmla="*/ 53 h 83"/>
                <a:gd name="T8" fmla="*/ 50 w 75"/>
                <a:gd name="T9" fmla="*/ 42 h 83"/>
                <a:gd name="T10" fmla="*/ 57 w 75"/>
                <a:gd name="T11" fmla="*/ 32 h 83"/>
                <a:gd name="T12" fmla="*/ 51 w 75"/>
                <a:gd name="T13" fmla="*/ 1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3">
                  <a:moveTo>
                    <a:pt x="51" y="14"/>
                  </a:moveTo>
                  <a:cubicBezTo>
                    <a:pt x="34" y="0"/>
                    <a:pt x="0" y="34"/>
                    <a:pt x="26" y="62"/>
                  </a:cubicBezTo>
                  <a:cubicBezTo>
                    <a:pt x="40" y="76"/>
                    <a:pt x="49" y="83"/>
                    <a:pt x="60" y="75"/>
                  </a:cubicBezTo>
                  <a:cubicBezTo>
                    <a:pt x="71" y="67"/>
                    <a:pt x="75" y="57"/>
                    <a:pt x="66" y="53"/>
                  </a:cubicBezTo>
                  <a:cubicBezTo>
                    <a:pt x="58" y="49"/>
                    <a:pt x="50" y="49"/>
                    <a:pt x="50" y="42"/>
                  </a:cubicBezTo>
                  <a:cubicBezTo>
                    <a:pt x="51" y="35"/>
                    <a:pt x="52" y="35"/>
                    <a:pt x="57" y="32"/>
                  </a:cubicBezTo>
                  <a:cubicBezTo>
                    <a:pt x="61" y="29"/>
                    <a:pt x="51" y="14"/>
                    <a:pt x="51" y="14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6" name="îṡļïḓe"/>
            <p:cNvSpPr/>
            <p:nvPr/>
          </p:nvSpPr>
          <p:spPr bwMode="auto">
            <a:xfrm>
              <a:off x="10332808" y="4211466"/>
              <a:ext cx="165846" cy="103001"/>
            </a:xfrm>
            <a:custGeom>
              <a:avLst/>
              <a:gdLst>
                <a:gd name="T0" fmla="*/ 17 w 51"/>
                <a:gd name="T1" fmla="*/ 21 h 32"/>
                <a:gd name="T2" fmla="*/ 30 w 51"/>
                <a:gd name="T3" fmla="*/ 27 h 32"/>
                <a:gd name="T4" fmla="*/ 33 w 51"/>
                <a:gd name="T5" fmla="*/ 14 h 32"/>
                <a:gd name="T6" fmla="*/ 51 w 51"/>
                <a:gd name="T7" fmla="*/ 0 h 32"/>
                <a:gd name="T8" fmla="*/ 2 w 51"/>
                <a:gd name="T9" fmla="*/ 23 h 32"/>
                <a:gd name="T10" fmla="*/ 17 w 51"/>
                <a:gd name="T11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2">
                  <a:moveTo>
                    <a:pt x="17" y="21"/>
                  </a:moveTo>
                  <a:cubicBezTo>
                    <a:pt x="19" y="26"/>
                    <a:pt x="22" y="32"/>
                    <a:pt x="30" y="27"/>
                  </a:cubicBezTo>
                  <a:cubicBezTo>
                    <a:pt x="37" y="22"/>
                    <a:pt x="33" y="14"/>
                    <a:pt x="33" y="1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0" y="10"/>
                    <a:pt x="0" y="24"/>
                    <a:pt x="2" y="23"/>
                  </a:cubicBezTo>
                  <a:cubicBezTo>
                    <a:pt x="4" y="26"/>
                    <a:pt x="12" y="23"/>
                    <a:pt x="17" y="21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7" name="íŝļíḍé"/>
            <p:cNvSpPr/>
            <p:nvPr/>
          </p:nvSpPr>
          <p:spPr bwMode="auto">
            <a:xfrm>
              <a:off x="10303126" y="4118939"/>
              <a:ext cx="206000" cy="137916"/>
            </a:xfrm>
            <a:custGeom>
              <a:avLst/>
              <a:gdLst>
                <a:gd name="T0" fmla="*/ 63 w 63"/>
                <a:gd name="T1" fmla="*/ 6 h 42"/>
                <a:gd name="T2" fmla="*/ 0 w 63"/>
                <a:gd name="T3" fmla="*/ 38 h 42"/>
                <a:gd name="T4" fmla="*/ 28 w 63"/>
                <a:gd name="T5" fmla="*/ 27 h 42"/>
                <a:gd name="T6" fmla="*/ 63 w 63"/>
                <a:gd name="T7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42">
                  <a:moveTo>
                    <a:pt x="63" y="6"/>
                  </a:moveTo>
                  <a:cubicBezTo>
                    <a:pt x="50" y="0"/>
                    <a:pt x="0" y="12"/>
                    <a:pt x="0" y="38"/>
                  </a:cubicBezTo>
                  <a:cubicBezTo>
                    <a:pt x="0" y="42"/>
                    <a:pt x="14" y="35"/>
                    <a:pt x="28" y="27"/>
                  </a:cubicBezTo>
                  <a:cubicBezTo>
                    <a:pt x="42" y="19"/>
                    <a:pt x="57" y="10"/>
                    <a:pt x="63" y="6"/>
                  </a:cubicBezTo>
                  <a:close/>
                </a:path>
              </a:pathLst>
            </a:custGeom>
            <a:solidFill>
              <a:srgbClr val="806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8" name="íŝlïḍe"/>
            <p:cNvSpPr/>
            <p:nvPr/>
          </p:nvSpPr>
          <p:spPr bwMode="auto">
            <a:xfrm>
              <a:off x="9208538" y="5237973"/>
              <a:ext cx="677356" cy="1052696"/>
            </a:xfrm>
            <a:custGeom>
              <a:avLst/>
              <a:gdLst>
                <a:gd name="T0" fmla="*/ 207 w 207"/>
                <a:gd name="T1" fmla="*/ 37 h 322"/>
                <a:gd name="T2" fmla="*/ 116 w 207"/>
                <a:gd name="T3" fmla="*/ 123 h 322"/>
                <a:gd name="T4" fmla="*/ 73 w 207"/>
                <a:gd name="T5" fmla="*/ 227 h 322"/>
                <a:gd name="T6" fmla="*/ 103 w 207"/>
                <a:gd name="T7" fmla="*/ 254 h 322"/>
                <a:gd name="T8" fmla="*/ 102 w 207"/>
                <a:gd name="T9" fmla="*/ 295 h 322"/>
                <a:gd name="T10" fmla="*/ 21 w 207"/>
                <a:gd name="T11" fmla="*/ 313 h 322"/>
                <a:gd name="T12" fmla="*/ 16 w 207"/>
                <a:gd name="T13" fmla="*/ 250 h 322"/>
                <a:gd name="T14" fmla="*/ 98 w 207"/>
                <a:gd name="T15" fmla="*/ 70 h 322"/>
                <a:gd name="T16" fmla="*/ 171 w 207"/>
                <a:gd name="T17" fmla="*/ 0 h 322"/>
                <a:gd name="T18" fmla="*/ 207 w 207"/>
                <a:gd name="T19" fmla="*/ 3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322">
                  <a:moveTo>
                    <a:pt x="207" y="37"/>
                  </a:moveTo>
                  <a:cubicBezTo>
                    <a:pt x="193" y="54"/>
                    <a:pt x="159" y="60"/>
                    <a:pt x="116" y="123"/>
                  </a:cubicBezTo>
                  <a:cubicBezTo>
                    <a:pt x="72" y="187"/>
                    <a:pt x="73" y="227"/>
                    <a:pt x="73" y="227"/>
                  </a:cubicBezTo>
                  <a:cubicBezTo>
                    <a:pt x="73" y="227"/>
                    <a:pt x="98" y="243"/>
                    <a:pt x="103" y="254"/>
                  </a:cubicBezTo>
                  <a:cubicBezTo>
                    <a:pt x="108" y="266"/>
                    <a:pt x="118" y="275"/>
                    <a:pt x="102" y="295"/>
                  </a:cubicBezTo>
                  <a:cubicBezTo>
                    <a:pt x="86" y="316"/>
                    <a:pt x="43" y="322"/>
                    <a:pt x="21" y="313"/>
                  </a:cubicBezTo>
                  <a:cubicBezTo>
                    <a:pt x="0" y="304"/>
                    <a:pt x="9" y="269"/>
                    <a:pt x="16" y="250"/>
                  </a:cubicBezTo>
                  <a:cubicBezTo>
                    <a:pt x="40" y="185"/>
                    <a:pt x="49" y="130"/>
                    <a:pt x="98" y="70"/>
                  </a:cubicBezTo>
                  <a:cubicBezTo>
                    <a:pt x="139" y="21"/>
                    <a:pt x="171" y="0"/>
                    <a:pt x="171" y="0"/>
                  </a:cubicBezTo>
                  <a:lnTo>
                    <a:pt x="207" y="37"/>
                  </a:lnTo>
                  <a:close/>
                </a:path>
              </a:pathLst>
            </a:custGeom>
            <a:solidFill>
              <a:srgbClr val="FA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9" name="iṩļíḑè"/>
            <p:cNvSpPr/>
            <p:nvPr/>
          </p:nvSpPr>
          <p:spPr bwMode="auto">
            <a:xfrm>
              <a:off x="9395334" y="5456193"/>
              <a:ext cx="291542" cy="567374"/>
            </a:xfrm>
            <a:custGeom>
              <a:avLst/>
              <a:gdLst>
                <a:gd name="T0" fmla="*/ 89 w 89"/>
                <a:gd name="T1" fmla="*/ 18 h 173"/>
                <a:gd name="T2" fmla="*/ 59 w 89"/>
                <a:gd name="T3" fmla="*/ 56 h 173"/>
                <a:gd name="T4" fmla="*/ 16 w 89"/>
                <a:gd name="T5" fmla="*/ 160 h 173"/>
                <a:gd name="T6" fmla="*/ 8 w 89"/>
                <a:gd name="T7" fmla="*/ 173 h 173"/>
                <a:gd name="T8" fmla="*/ 68 w 89"/>
                <a:gd name="T9" fmla="*/ 0 h 173"/>
                <a:gd name="T10" fmla="*/ 89 w 89"/>
                <a:gd name="T11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73">
                  <a:moveTo>
                    <a:pt x="89" y="18"/>
                  </a:moveTo>
                  <a:cubicBezTo>
                    <a:pt x="80" y="28"/>
                    <a:pt x="69" y="40"/>
                    <a:pt x="59" y="56"/>
                  </a:cubicBezTo>
                  <a:cubicBezTo>
                    <a:pt x="15" y="120"/>
                    <a:pt x="16" y="160"/>
                    <a:pt x="16" y="160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0" y="101"/>
                    <a:pt x="32" y="60"/>
                    <a:pt x="68" y="0"/>
                  </a:cubicBezTo>
                  <a:lnTo>
                    <a:pt x="89" y="18"/>
                  </a:ln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0" name="ïṧḷïdè"/>
            <p:cNvSpPr/>
            <p:nvPr/>
          </p:nvSpPr>
          <p:spPr bwMode="auto">
            <a:xfrm>
              <a:off x="9480876" y="6075937"/>
              <a:ext cx="82052" cy="90781"/>
            </a:xfrm>
            <a:custGeom>
              <a:avLst/>
              <a:gdLst>
                <a:gd name="T0" fmla="*/ 24 w 25"/>
                <a:gd name="T1" fmla="*/ 7 h 28"/>
                <a:gd name="T2" fmla="*/ 25 w 25"/>
                <a:gd name="T3" fmla="*/ 10 h 28"/>
                <a:gd name="T4" fmla="*/ 16 w 25"/>
                <a:gd name="T5" fmla="*/ 14 h 28"/>
                <a:gd name="T6" fmla="*/ 12 w 25"/>
                <a:gd name="T7" fmla="*/ 25 h 28"/>
                <a:gd name="T8" fmla="*/ 11 w 25"/>
                <a:gd name="T9" fmla="*/ 15 h 28"/>
                <a:gd name="T10" fmla="*/ 0 w 25"/>
                <a:gd name="T11" fmla="*/ 0 h 28"/>
                <a:gd name="T12" fmla="*/ 16 w 25"/>
                <a:gd name="T13" fmla="*/ 11 h 28"/>
                <a:gd name="T14" fmla="*/ 24 w 25"/>
                <a:gd name="T1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8">
                  <a:moveTo>
                    <a:pt x="24" y="7"/>
                  </a:moveTo>
                  <a:cubicBezTo>
                    <a:pt x="25" y="8"/>
                    <a:pt x="25" y="9"/>
                    <a:pt x="25" y="10"/>
                  </a:cubicBezTo>
                  <a:cubicBezTo>
                    <a:pt x="22" y="12"/>
                    <a:pt x="18" y="14"/>
                    <a:pt x="16" y="14"/>
                  </a:cubicBezTo>
                  <a:cubicBezTo>
                    <a:pt x="13" y="15"/>
                    <a:pt x="14" y="22"/>
                    <a:pt x="12" y="25"/>
                  </a:cubicBezTo>
                  <a:cubicBezTo>
                    <a:pt x="11" y="28"/>
                    <a:pt x="11" y="17"/>
                    <a:pt x="11" y="15"/>
                  </a:cubicBezTo>
                  <a:cubicBezTo>
                    <a:pt x="10" y="12"/>
                    <a:pt x="0" y="0"/>
                    <a:pt x="0" y="0"/>
                  </a:cubicBezTo>
                  <a:cubicBezTo>
                    <a:pt x="0" y="0"/>
                    <a:pt x="13" y="10"/>
                    <a:pt x="16" y="11"/>
                  </a:cubicBezTo>
                  <a:cubicBezTo>
                    <a:pt x="17" y="12"/>
                    <a:pt x="21" y="10"/>
                    <a:pt x="24" y="7"/>
                  </a:cubicBezTo>
                  <a:close/>
                </a:path>
              </a:pathLst>
            </a:custGeom>
            <a:solidFill>
              <a:srgbClr val="CF8F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1" name="ïŝḷîḍé"/>
            <p:cNvSpPr/>
            <p:nvPr/>
          </p:nvSpPr>
          <p:spPr bwMode="auto">
            <a:xfrm>
              <a:off x="9487857" y="5107041"/>
              <a:ext cx="605779" cy="516746"/>
            </a:xfrm>
            <a:custGeom>
              <a:avLst/>
              <a:gdLst>
                <a:gd name="T0" fmla="*/ 180 w 185"/>
                <a:gd name="T1" fmla="*/ 84 h 158"/>
                <a:gd name="T2" fmla="*/ 57 w 185"/>
                <a:gd name="T3" fmla="*/ 148 h 158"/>
                <a:gd name="T4" fmla="*/ 5 w 185"/>
                <a:gd name="T5" fmla="*/ 92 h 158"/>
                <a:gd name="T6" fmla="*/ 143 w 185"/>
                <a:gd name="T7" fmla="*/ 2 h 158"/>
                <a:gd name="T8" fmla="*/ 180 w 185"/>
                <a:gd name="T9" fmla="*/ 8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58">
                  <a:moveTo>
                    <a:pt x="180" y="84"/>
                  </a:moveTo>
                  <a:cubicBezTo>
                    <a:pt x="174" y="105"/>
                    <a:pt x="73" y="125"/>
                    <a:pt x="57" y="148"/>
                  </a:cubicBezTo>
                  <a:cubicBezTo>
                    <a:pt x="51" y="158"/>
                    <a:pt x="0" y="100"/>
                    <a:pt x="5" y="92"/>
                  </a:cubicBezTo>
                  <a:cubicBezTo>
                    <a:pt x="13" y="78"/>
                    <a:pt x="103" y="0"/>
                    <a:pt x="143" y="2"/>
                  </a:cubicBezTo>
                  <a:cubicBezTo>
                    <a:pt x="185" y="5"/>
                    <a:pt x="180" y="84"/>
                    <a:pt x="180" y="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2" name="iṩḷiďè"/>
            <p:cNvSpPr/>
            <p:nvPr/>
          </p:nvSpPr>
          <p:spPr bwMode="auto">
            <a:xfrm>
              <a:off x="9611808" y="5381125"/>
              <a:ext cx="464372" cy="223458"/>
            </a:xfrm>
            <a:custGeom>
              <a:avLst/>
              <a:gdLst>
                <a:gd name="T0" fmla="*/ 142 w 142"/>
                <a:gd name="T1" fmla="*/ 7 h 68"/>
                <a:gd name="T2" fmla="*/ 19 w 142"/>
                <a:gd name="T3" fmla="*/ 64 h 68"/>
                <a:gd name="T4" fmla="*/ 0 w 142"/>
                <a:gd name="T5" fmla="*/ 55 h 68"/>
                <a:gd name="T6" fmla="*/ 34 w 142"/>
                <a:gd name="T7" fmla="*/ 31 h 68"/>
                <a:gd name="T8" fmla="*/ 142 w 142"/>
                <a:gd name="T9" fmla="*/ 0 h 68"/>
                <a:gd name="T10" fmla="*/ 142 w 142"/>
                <a:gd name="T11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68">
                  <a:moveTo>
                    <a:pt x="142" y="7"/>
                  </a:moveTo>
                  <a:cubicBezTo>
                    <a:pt x="112" y="32"/>
                    <a:pt x="35" y="41"/>
                    <a:pt x="19" y="64"/>
                  </a:cubicBezTo>
                  <a:cubicBezTo>
                    <a:pt x="17" y="68"/>
                    <a:pt x="9" y="63"/>
                    <a:pt x="0" y="55"/>
                  </a:cubicBezTo>
                  <a:cubicBezTo>
                    <a:pt x="9" y="49"/>
                    <a:pt x="11" y="40"/>
                    <a:pt x="34" y="31"/>
                  </a:cubicBezTo>
                  <a:cubicBezTo>
                    <a:pt x="56" y="22"/>
                    <a:pt x="102" y="21"/>
                    <a:pt x="142" y="0"/>
                  </a:cubicBezTo>
                  <a:cubicBezTo>
                    <a:pt x="142" y="8"/>
                    <a:pt x="142" y="7"/>
                    <a:pt x="142" y="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3" name="ï$líḍé"/>
            <p:cNvSpPr/>
            <p:nvPr/>
          </p:nvSpPr>
          <p:spPr bwMode="auto">
            <a:xfrm>
              <a:off x="9487857" y="5365414"/>
              <a:ext cx="237424" cy="258373"/>
            </a:xfrm>
            <a:custGeom>
              <a:avLst/>
              <a:gdLst>
                <a:gd name="T0" fmla="*/ 73 w 73"/>
                <a:gd name="T1" fmla="*/ 56 h 79"/>
                <a:gd name="T2" fmla="*/ 57 w 73"/>
                <a:gd name="T3" fmla="*/ 69 h 79"/>
                <a:gd name="T4" fmla="*/ 5 w 73"/>
                <a:gd name="T5" fmla="*/ 13 h 79"/>
                <a:gd name="T6" fmla="*/ 16 w 73"/>
                <a:gd name="T7" fmla="*/ 0 h 79"/>
                <a:gd name="T8" fmla="*/ 40 w 73"/>
                <a:gd name="T9" fmla="*/ 28 h 79"/>
                <a:gd name="T10" fmla="*/ 73 w 73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9">
                  <a:moveTo>
                    <a:pt x="73" y="56"/>
                  </a:moveTo>
                  <a:cubicBezTo>
                    <a:pt x="66" y="60"/>
                    <a:pt x="60" y="65"/>
                    <a:pt x="57" y="69"/>
                  </a:cubicBezTo>
                  <a:cubicBezTo>
                    <a:pt x="51" y="79"/>
                    <a:pt x="0" y="21"/>
                    <a:pt x="5" y="13"/>
                  </a:cubicBezTo>
                  <a:cubicBezTo>
                    <a:pt x="6" y="11"/>
                    <a:pt x="10" y="6"/>
                    <a:pt x="16" y="0"/>
                  </a:cubicBezTo>
                  <a:cubicBezTo>
                    <a:pt x="22" y="8"/>
                    <a:pt x="31" y="19"/>
                    <a:pt x="40" y="28"/>
                  </a:cubicBezTo>
                  <a:cubicBezTo>
                    <a:pt x="50" y="37"/>
                    <a:pt x="63" y="48"/>
                    <a:pt x="73" y="56"/>
                  </a:cubicBezTo>
                  <a:close/>
                </a:path>
              </a:pathLst>
            </a:custGeom>
            <a:solidFill>
              <a:srgbClr val="E5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4" name="iṥļîḑè"/>
            <p:cNvSpPr/>
            <p:nvPr/>
          </p:nvSpPr>
          <p:spPr bwMode="auto">
            <a:xfrm>
              <a:off x="9611808" y="5512056"/>
              <a:ext cx="120457" cy="92527"/>
            </a:xfrm>
            <a:custGeom>
              <a:avLst/>
              <a:gdLst>
                <a:gd name="T0" fmla="*/ 37 w 37"/>
                <a:gd name="T1" fmla="*/ 11 h 28"/>
                <a:gd name="T2" fmla="*/ 19 w 37"/>
                <a:gd name="T3" fmla="*/ 24 h 28"/>
                <a:gd name="T4" fmla="*/ 0 w 37"/>
                <a:gd name="T5" fmla="*/ 15 h 28"/>
                <a:gd name="T6" fmla="*/ 22 w 37"/>
                <a:gd name="T7" fmla="*/ 0 h 28"/>
                <a:gd name="T8" fmla="*/ 37 w 37"/>
                <a:gd name="T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7" y="11"/>
                  </a:moveTo>
                  <a:cubicBezTo>
                    <a:pt x="29" y="16"/>
                    <a:pt x="22" y="20"/>
                    <a:pt x="19" y="24"/>
                  </a:cubicBezTo>
                  <a:cubicBezTo>
                    <a:pt x="17" y="28"/>
                    <a:pt x="9" y="23"/>
                    <a:pt x="0" y="15"/>
                  </a:cubicBezTo>
                  <a:cubicBezTo>
                    <a:pt x="6" y="11"/>
                    <a:pt x="13" y="6"/>
                    <a:pt x="22" y="0"/>
                  </a:cubicBezTo>
                  <a:cubicBezTo>
                    <a:pt x="26" y="4"/>
                    <a:pt x="33" y="8"/>
                    <a:pt x="37" y="11"/>
                  </a:cubicBez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5" name="íśḷíďê"/>
            <p:cNvSpPr/>
            <p:nvPr/>
          </p:nvSpPr>
          <p:spPr bwMode="auto">
            <a:xfrm>
              <a:off x="10228062" y="6154498"/>
              <a:ext cx="34914" cy="34914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6" name="íśļiḑé"/>
            <p:cNvSpPr/>
            <p:nvPr/>
          </p:nvSpPr>
          <p:spPr bwMode="auto">
            <a:xfrm>
              <a:off x="10610382" y="5091328"/>
              <a:ext cx="314237" cy="565625"/>
            </a:xfrm>
            <a:custGeom>
              <a:avLst/>
              <a:gdLst>
                <a:gd name="T0" fmla="*/ 35 w 96"/>
                <a:gd name="T1" fmla="*/ 29 h 173"/>
                <a:gd name="T2" fmla="*/ 49 w 96"/>
                <a:gd name="T3" fmla="*/ 65 h 173"/>
                <a:gd name="T4" fmla="*/ 54 w 96"/>
                <a:gd name="T5" fmla="*/ 80 h 173"/>
                <a:gd name="T6" fmla="*/ 65 w 96"/>
                <a:gd name="T7" fmla="*/ 119 h 173"/>
                <a:gd name="T8" fmla="*/ 66 w 96"/>
                <a:gd name="T9" fmla="*/ 122 h 173"/>
                <a:gd name="T10" fmla="*/ 71 w 96"/>
                <a:gd name="T11" fmla="*/ 139 h 173"/>
                <a:gd name="T12" fmla="*/ 69 w 96"/>
                <a:gd name="T13" fmla="*/ 141 h 173"/>
                <a:gd name="T14" fmla="*/ 72 w 96"/>
                <a:gd name="T15" fmla="*/ 160 h 173"/>
                <a:gd name="T16" fmla="*/ 80 w 96"/>
                <a:gd name="T17" fmla="*/ 164 h 173"/>
                <a:gd name="T18" fmla="*/ 93 w 96"/>
                <a:gd name="T19" fmla="*/ 171 h 173"/>
                <a:gd name="T20" fmla="*/ 84 w 96"/>
                <a:gd name="T21" fmla="*/ 124 h 173"/>
                <a:gd name="T22" fmla="*/ 72 w 96"/>
                <a:gd name="T23" fmla="*/ 90 h 173"/>
                <a:gd name="T24" fmla="*/ 70 w 96"/>
                <a:gd name="T25" fmla="*/ 84 h 173"/>
                <a:gd name="T26" fmla="*/ 52 w 96"/>
                <a:gd name="T27" fmla="*/ 33 h 173"/>
                <a:gd name="T28" fmla="*/ 50 w 96"/>
                <a:gd name="T29" fmla="*/ 29 h 173"/>
                <a:gd name="T30" fmla="*/ 48 w 96"/>
                <a:gd name="T31" fmla="*/ 24 h 173"/>
                <a:gd name="T32" fmla="*/ 33 w 96"/>
                <a:gd name="T33" fmla="*/ 19 h 173"/>
                <a:gd name="T34" fmla="*/ 31 w 96"/>
                <a:gd name="T35" fmla="*/ 18 h 173"/>
                <a:gd name="T36" fmla="*/ 26 w 96"/>
                <a:gd name="T37" fmla="*/ 16 h 173"/>
                <a:gd name="T38" fmla="*/ 14 w 96"/>
                <a:gd name="T39" fmla="*/ 10 h 173"/>
                <a:gd name="T40" fmla="*/ 0 w 96"/>
                <a:gd name="T41" fmla="*/ 0 h 173"/>
                <a:gd name="T42" fmla="*/ 5 w 96"/>
                <a:gd name="T43" fmla="*/ 11 h 173"/>
                <a:gd name="T44" fmla="*/ 16 w 96"/>
                <a:gd name="T45" fmla="*/ 19 h 173"/>
                <a:gd name="T46" fmla="*/ 22 w 96"/>
                <a:gd name="T47" fmla="*/ 22 h 173"/>
                <a:gd name="T48" fmla="*/ 34 w 96"/>
                <a:gd name="T49" fmla="*/ 28 h 173"/>
                <a:gd name="T50" fmla="*/ 35 w 96"/>
                <a:gd name="T51" fmla="*/ 2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73">
                  <a:moveTo>
                    <a:pt x="35" y="29"/>
                  </a:moveTo>
                  <a:cubicBezTo>
                    <a:pt x="41" y="41"/>
                    <a:pt x="45" y="54"/>
                    <a:pt x="49" y="65"/>
                  </a:cubicBezTo>
                  <a:cubicBezTo>
                    <a:pt x="51" y="70"/>
                    <a:pt x="52" y="75"/>
                    <a:pt x="54" y="80"/>
                  </a:cubicBezTo>
                  <a:cubicBezTo>
                    <a:pt x="58" y="93"/>
                    <a:pt x="61" y="106"/>
                    <a:pt x="65" y="119"/>
                  </a:cubicBezTo>
                  <a:cubicBezTo>
                    <a:pt x="65" y="120"/>
                    <a:pt x="66" y="121"/>
                    <a:pt x="66" y="122"/>
                  </a:cubicBezTo>
                  <a:cubicBezTo>
                    <a:pt x="68" y="128"/>
                    <a:pt x="69" y="133"/>
                    <a:pt x="71" y="139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4" y="161"/>
                    <a:pt x="77" y="163"/>
                    <a:pt x="80" y="164"/>
                  </a:cubicBezTo>
                  <a:cubicBezTo>
                    <a:pt x="86" y="167"/>
                    <a:pt x="92" y="171"/>
                    <a:pt x="93" y="171"/>
                  </a:cubicBezTo>
                  <a:cubicBezTo>
                    <a:pt x="96" y="173"/>
                    <a:pt x="87" y="129"/>
                    <a:pt x="84" y="124"/>
                  </a:cubicBezTo>
                  <a:cubicBezTo>
                    <a:pt x="83" y="122"/>
                    <a:pt x="78" y="108"/>
                    <a:pt x="72" y="90"/>
                  </a:cubicBezTo>
                  <a:cubicBezTo>
                    <a:pt x="71" y="88"/>
                    <a:pt x="71" y="86"/>
                    <a:pt x="70" y="84"/>
                  </a:cubicBezTo>
                  <a:cubicBezTo>
                    <a:pt x="63" y="65"/>
                    <a:pt x="56" y="45"/>
                    <a:pt x="52" y="33"/>
                  </a:cubicBezTo>
                  <a:cubicBezTo>
                    <a:pt x="51" y="32"/>
                    <a:pt x="51" y="31"/>
                    <a:pt x="50" y="29"/>
                  </a:cubicBezTo>
                  <a:cubicBezTo>
                    <a:pt x="49" y="26"/>
                    <a:pt x="48" y="24"/>
                    <a:pt x="48" y="24"/>
                  </a:cubicBezTo>
                  <a:cubicBezTo>
                    <a:pt x="45" y="25"/>
                    <a:pt x="41" y="22"/>
                    <a:pt x="33" y="19"/>
                  </a:cubicBezTo>
                  <a:cubicBezTo>
                    <a:pt x="32" y="19"/>
                    <a:pt x="32" y="19"/>
                    <a:pt x="31" y="18"/>
                  </a:cubicBezTo>
                  <a:cubicBezTo>
                    <a:pt x="29" y="18"/>
                    <a:pt x="28" y="17"/>
                    <a:pt x="26" y="16"/>
                  </a:cubicBezTo>
                  <a:cubicBezTo>
                    <a:pt x="23" y="15"/>
                    <a:pt x="19" y="13"/>
                    <a:pt x="14" y="10"/>
                  </a:cubicBezTo>
                  <a:cubicBezTo>
                    <a:pt x="9" y="7"/>
                    <a:pt x="4" y="3"/>
                    <a:pt x="0" y="0"/>
                  </a:cubicBezTo>
                  <a:cubicBezTo>
                    <a:pt x="0" y="3"/>
                    <a:pt x="0" y="6"/>
                    <a:pt x="5" y="11"/>
                  </a:cubicBezTo>
                  <a:cubicBezTo>
                    <a:pt x="8" y="15"/>
                    <a:pt x="12" y="17"/>
                    <a:pt x="16" y="19"/>
                  </a:cubicBezTo>
                  <a:cubicBezTo>
                    <a:pt x="18" y="20"/>
                    <a:pt x="20" y="21"/>
                    <a:pt x="22" y="22"/>
                  </a:cubicBezTo>
                  <a:cubicBezTo>
                    <a:pt x="26" y="25"/>
                    <a:pt x="30" y="27"/>
                    <a:pt x="34" y="28"/>
                  </a:cubicBezTo>
                  <a:cubicBezTo>
                    <a:pt x="35" y="29"/>
                    <a:pt x="35" y="29"/>
                    <a:pt x="35" y="29"/>
                  </a:cubicBezTo>
                  <a:close/>
                </a:path>
              </a:pathLst>
            </a:custGeom>
            <a:solidFill>
              <a:srgbClr val="FAC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7" name="ïŝlíḓê"/>
            <p:cNvSpPr/>
            <p:nvPr/>
          </p:nvSpPr>
          <p:spPr bwMode="auto">
            <a:xfrm>
              <a:off x="10093636" y="3782008"/>
              <a:ext cx="0" cy="0"/>
            </a:xfrm>
            <a:prstGeom prst="line">
              <a:avLst/>
            </a:prstGeom>
            <a:noFill/>
            <a:ln w="11113" cap="flat">
              <a:solidFill>
                <a:srgbClr val="A3877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5"/>
          <p:cNvSpPr>
            <a:spLocks noChangeArrowheads="1"/>
          </p:cNvSpPr>
          <p:nvPr/>
        </p:nvSpPr>
        <p:spPr bwMode="auto">
          <a:xfrm>
            <a:off x="1" y="69260"/>
            <a:ext cx="9143999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不当竞争不可取</a:t>
            </a:r>
          </a:p>
        </p:txBody>
      </p:sp>
      <p:pic>
        <p:nvPicPr>
          <p:cNvPr id="22531" name="Picture 2" descr="https://timgsa.baidu.com/timg?image&amp;quality=80&amp;size=b9999_10000&amp;sec=1570004330789&amp;di=568f92c656bc6560ba92485152200665&amp;imgtype=0&amp;src=http%3A%2F%2Fimg.liexue.cn%2Fuploadfile%2Fattachment%2Feditor%2F201712%2F151451480869216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8291" y="1140023"/>
            <a:ext cx="3140628" cy="26205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9461" name="文本框 1"/>
          <p:cNvSpPr txBox="1">
            <a:spLocks noChangeArrowheads="1"/>
          </p:cNvSpPr>
          <p:nvPr/>
        </p:nvSpPr>
        <p:spPr bwMode="auto">
          <a:xfrm>
            <a:off x="2348508" y="4296966"/>
            <a:ext cx="447301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考试作弊属于不当竞争，是可耻的！</a:t>
            </a: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9642" y="982504"/>
            <a:ext cx="3477578" cy="28970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8" name="Freeform 34"/>
          <p:cNvSpPr>
            <a:spLocks noEditPoints="1"/>
          </p:cNvSpPr>
          <p:nvPr/>
        </p:nvSpPr>
        <p:spPr bwMode="auto">
          <a:xfrm rot="8869549" flipH="1">
            <a:off x="1703485" y="4092833"/>
            <a:ext cx="688971" cy="446712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rgbClr val="F89D6F"/>
          </a:solidFill>
          <a:ln>
            <a:noFill/>
          </a:ln>
        </p:spPr>
        <p:txBody>
          <a:bodyPr vert="horz" wrap="square" lIns="51426" tIns="25714" rIns="51426" bIns="25714" numCol="1" anchor="t" anchorCtr="0" compatLnSpc="1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矩形 5"/>
          <p:cNvSpPr>
            <a:spLocks noChangeArrowheads="1"/>
          </p:cNvSpPr>
          <p:nvPr/>
        </p:nvSpPr>
        <p:spPr bwMode="auto">
          <a:xfrm>
            <a:off x="0" y="32657"/>
            <a:ext cx="914400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不当竞争不可取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0833" y="655698"/>
            <a:ext cx="2762334" cy="33424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21509" name="文本框 5"/>
          <p:cNvSpPr txBox="1">
            <a:spLocks noChangeArrowheads="1"/>
          </p:cNvSpPr>
          <p:nvPr/>
        </p:nvSpPr>
        <p:spPr bwMode="auto">
          <a:xfrm>
            <a:off x="2540411" y="4270348"/>
            <a:ext cx="4063178" cy="496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赛场上喝倒彩，太不道德了！</a:t>
            </a:r>
          </a:p>
        </p:txBody>
      </p:sp>
      <p:sp>
        <p:nvSpPr>
          <p:cNvPr id="6" name="Freeform 34"/>
          <p:cNvSpPr>
            <a:spLocks noEditPoints="1"/>
          </p:cNvSpPr>
          <p:nvPr/>
        </p:nvSpPr>
        <p:spPr bwMode="auto">
          <a:xfrm rot="8869549" flipH="1">
            <a:off x="2160684" y="4147261"/>
            <a:ext cx="688971" cy="446712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rgbClr val="F89D6F"/>
          </a:solidFill>
          <a:ln>
            <a:noFill/>
          </a:ln>
        </p:spPr>
        <p:txBody>
          <a:bodyPr vert="horz" wrap="square" lIns="51426" tIns="25714" rIns="51426" bIns="25714" numCol="1" anchor="t" anchorCtr="0" compatLnSpc="1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31"/>
          <p:cNvSpPr/>
          <p:nvPr/>
        </p:nvSpPr>
        <p:spPr>
          <a:xfrm rot="5400000">
            <a:off x="3017044" y="-609123"/>
            <a:ext cx="3108960" cy="7128034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  <a:gd name="connsiteX0-601" fmla="*/ 51067 w 648099"/>
              <a:gd name="connsiteY0-602" fmla="*/ 18182 h 565791"/>
              <a:gd name="connsiteX1-603" fmla="*/ 617005 w 648099"/>
              <a:gd name="connsiteY1-604" fmla="*/ 31700 h 565791"/>
              <a:gd name="connsiteX2-605" fmla="*/ 621713 w 648099"/>
              <a:gd name="connsiteY2-606" fmla="*/ 535349 h 565791"/>
              <a:gd name="connsiteX3-607" fmla="*/ 12537 w 648099"/>
              <a:gd name="connsiteY3-608" fmla="*/ 497972 h 565791"/>
              <a:gd name="connsiteX4-609" fmla="*/ 4334 w 648099"/>
              <a:gd name="connsiteY4-610" fmla="*/ 81348 h 565791"/>
              <a:gd name="connsiteX5-611" fmla="*/ 51067 w 648099"/>
              <a:gd name="connsiteY5-612" fmla="*/ 18182 h 565791"/>
              <a:gd name="connsiteX0-613" fmla="*/ 95107 w 692139"/>
              <a:gd name="connsiteY0-614" fmla="*/ 44563 h 592172"/>
              <a:gd name="connsiteX1-615" fmla="*/ 661045 w 692139"/>
              <a:gd name="connsiteY1-616" fmla="*/ 58081 h 592172"/>
              <a:gd name="connsiteX2-617" fmla="*/ 665753 w 692139"/>
              <a:gd name="connsiteY2-618" fmla="*/ 561730 h 592172"/>
              <a:gd name="connsiteX3-619" fmla="*/ 56577 w 692139"/>
              <a:gd name="connsiteY3-620" fmla="*/ 524353 h 592172"/>
              <a:gd name="connsiteX4-621" fmla="*/ 95107 w 692139"/>
              <a:gd name="connsiteY4-622" fmla="*/ 44563 h 592172"/>
              <a:gd name="connsiteX0-623" fmla="*/ 84274 w 726505"/>
              <a:gd name="connsiteY0-624" fmla="*/ 51300 h 608352"/>
              <a:gd name="connsiteX1-625" fmla="*/ 668271 w 726505"/>
              <a:gd name="connsiteY1-626" fmla="*/ 74261 h 608352"/>
              <a:gd name="connsiteX2-627" fmla="*/ 672979 w 726505"/>
              <a:gd name="connsiteY2-628" fmla="*/ 577910 h 608352"/>
              <a:gd name="connsiteX3-629" fmla="*/ 63803 w 726505"/>
              <a:gd name="connsiteY3-630" fmla="*/ 540533 h 608352"/>
              <a:gd name="connsiteX4-631" fmla="*/ 84274 w 726505"/>
              <a:gd name="connsiteY4-632" fmla="*/ 51300 h 608352"/>
              <a:gd name="connsiteX0-633" fmla="*/ 84274 w 726505"/>
              <a:gd name="connsiteY0-634" fmla="*/ 51300 h 608352"/>
              <a:gd name="connsiteX1-635" fmla="*/ 668271 w 726505"/>
              <a:gd name="connsiteY1-636" fmla="*/ 74261 h 608352"/>
              <a:gd name="connsiteX2-637" fmla="*/ 672979 w 726505"/>
              <a:gd name="connsiteY2-638" fmla="*/ 577910 h 608352"/>
              <a:gd name="connsiteX3-639" fmla="*/ 63803 w 726505"/>
              <a:gd name="connsiteY3-640" fmla="*/ 540533 h 608352"/>
              <a:gd name="connsiteX4-641" fmla="*/ 84274 w 726505"/>
              <a:gd name="connsiteY4-642" fmla="*/ 51300 h 608352"/>
              <a:gd name="connsiteX0-643" fmla="*/ 84274 w 726505"/>
              <a:gd name="connsiteY0-644" fmla="*/ 25592 h 582644"/>
              <a:gd name="connsiteX1-645" fmla="*/ 668271 w 726505"/>
              <a:gd name="connsiteY1-646" fmla="*/ 48553 h 582644"/>
              <a:gd name="connsiteX2-647" fmla="*/ 672979 w 726505"/>
              <a:gd name="connsiteY2-648" fmla="*/ 552202 h 582644"/>
              <a:gd name="connsiteX3-649" fmla="*/ 63803 w 726505"/>
              <a:gd name="connsiteY3-650" fmla="*/ 514825 h 582644"/>
              <a:gd name="connsiteX4-651" fmla="*/ 84274 w 726505"/>
              <a:gd name="connsiteY4-652" fmla="*/ 25592 h 582644"/>
              <a:gd name="connsiteX0-653" fmla="*/ 84274 w 726505"/>
              <a:gd name="connsiteY0-654" fmla="*/ 25592 h 582644"/>
              <a:gd name="connsiteX1-655" fmla="*/ 668271 w 726505"/>
              <a:gd name="connsiteY1-656" fmla="*/ 48553 h 582644"/>
              <a:gd name="connsiteX2-657" fmla="*/ 672979 w 726505"/>
              <a:gd name="connsiteY2-658" fmla="*/ 552202 h 582644"/>
              <a:gd name="connsiteX3-659" fmla="*/ 63803 w 726505"/>
              <a:gd name="connsiteY3-660" fmla="*/ 514825 h 582644"/>
              <a:gd name="connsiteX4-661" fmla="*/ 84274 w 726505"/>
              <a:gd name="connsiteY4-662" fmla="*/ 25592 h 582644"/>
              <a:gd name="connsiteX0-663" fmla="*/ 84274 w 726505"/>
              <a:gd name="connsiteY0-664" fmla="*/ 10474 h 567526"/>
              <a:gd name="connsiteX1-665" fmla="*/ 668271 w 726505"/>
              <a:gd name="connsiteY1-666" fmla="*/ 33435 h 567526"/>
              <a:gd name="connsiteX2-667" fmla="*/ 672979 w 726505"/>
              <a:gd name="connsiteY2-668" fmla="*/ 537084 h 567526"/>
              <a:gd name="connsiteX3-669" fmla="*/ 63803 w 726505"/>
              <a:gd name="connsiteY3-670" fmla="*/ 499707 h 567526"/>
              <a:gd name="connsiteX4-671" fmla="*/ 84274 w 726505"/>
              <a:gd name="connsiteY4-672" fmla="*/ 10474 h 567526"/>
              <a:gd name="connsiteX0-673" fmla="*/ 84274 w 747243"/>
              <a:gd name="connsiteY0-674" fmla="*/ 23576 h 595793"/>
              <a:gd name="connsiteX1-675" fmla="*/ 671883 w 747243"/>
              <a:gd name="connsiteY1-676" fmla="*/ 24503 h 595793"/>
              <a:gd name="connsiteX2-677" fmla="*/ 672979 w 747243"/>
              <a:gd name="connsiteY2-678" fmla="*/ 550186 h 595793"/>
              <a:gd name="connsiteX3-679" fmla="*/ 63803 w 747243"/>
              <a:gd name="connsiteY3-680" fmla="*/ 512809 h 595793"/>
              <a:gd name="connsiteX4-681" fmla="*/ 84274 w 747243"/>
              <a:gd name="connsiteY4-682" fmla="*/ 23576 h 595793"/>
              <a:gd name="connsiteX0-683" fmla="*/ 84274 w 710287"/>
              <a:gd name="connsiteY0-684" fmla="*/ 23576 h 595793"/>
              <a:gd name="connsiteX1-685" fmla="*/ 671883 w 710287"/>
              <a:gd name="connsiteY1-686" fmla="*/ 24503 h 595793"/>
              <a:gd name="connsiteX2-687" fmla="*/ 672979 w 710287"/>
              <a:gd name="connsiteY2-688" fmla="*/ 550186 h 595793"/>
              <a:gd name="connsiteX3-689" fmla="*/ 63803 w 710287"/>
              <a:gd name="connsiteY3-690" fmla="*/ 512809 h 595793"/>
              <a:gd name="connsiteX4-691" fmla="*/ 84274 w 710287"/>
              <a:gd name="connsiteY4-692" fmla="*/ 23576 h 595793"/>
              <a:gd name="connsiteX0-693" fmla="*/ 84274 w 710287"/>
              <a:gd name="connsiteY0-694" fmla="*/ 23576 h 595793"/>
              <a:gd name="connsiteX1-695" fmla="*/ 671883 w 710287"/>
              <a:gd name="connsiteY1-696" fmla="*/ 24503 h 595793"/>
              <a:gd name="connsiteX2-697" fmla="*/ 672979 w 710287"/>
              <a:gd name="connsiteY2-698" fmla="*/ 550186 h 595793"/>
              <a:gd name="connsiteX3-699" fmla="*/ 63803 w 710287"/>
              <a:gd name="connsiteY3-700" fmla="*/ 512809 h 595793"/>
              <a:gd name="connsiteX4-701" fmla="*/ 84274 w 710287"/>
              <a:gd name="connsiteY4-702" fmla="*/ 23576 h 595793"/>
              <a:gd name="connsiteX0-703" fmla="*/ 84274 w 710287"/>
              <a:gd name="connsiteY0-704" fmla="*/ 23576 h 595793"/>
              <a:gd name="connsiteX1-705" fmla="*/ 671883 w 710287"/>
              <a:gd name="connsiteY1-706" fmla="*/ 24503 h 595793"/>
              <a:gd name="connsiteX2-707" fmla="*/ 672979 w 710287"/>
              <a:gd name="connsiteY2-708" fmla="*/ 550186 h 595793"/>
              <a:gd name="connsiteX3-709" fmla="*/ 63803 w 710287"/>
              <a:gd name="connsiteY3-710" fmla="*/ 512809 h 595793"/>
              <a:gd name="connsiteX4-711" fmla="*/ 84274 w 710287"/>
              <a:gd name="connsiteY4-712" fmla="*/ 23576 h 595793"/>
              <a:gd name="connsiteX0-713" fmla="*/ 84274 w 672979"/>
              <a:gd name="connsiteY0-714" fmla="*/ 23576 h 595793"/>
              <a:gd name="connsiteX1-715" fmla="*/ 671883 w 672979"/>
              <a:gd name="connsiteY1-716" fmla="*/ 24503 h 595793"/>
              <a:gd name="connsiteX2-717" fmla="*/ 672979 w 672979"/>
              <a:gd name="connsiteY2-718" fmla="*/ 550186 h 595793"/>
              <a:gd name="connsiteX3-719" fmla="*/ 63803 w 672979"/>
              <a:gd name="connsiteY3-720" fmla="*/ 512809 h 595793"/>
              <a:gd name="connsiteX4-721" fmla="*/ 84274 w 672979"/>
              <a:gd name="connsiteY4-722" fmla="*/ 23576 h 595793"/>
              <a:gd name="connsiteX0-723" fmla="*/ 84274 w 672979"/>
              <a:gd name="connsiteY0-724" fmla="*/ 23576 h 570495"/>
              <a:gd name="connsiteX1-725" fmla="*/ 671883 w 672979"/>
              <a:gd name="connsiteY1-726" fmla="*/ 24503 h 570495"/>
              <a:gd name="connsiteX2-727" fmla="*/ 672979 w 672979"/>
              <a:gd name="connsiteY2-728" fmla="*/ 550186 h 570495"/>
              <a:gd name="connsiteX3-729" fmla="*/ 63803 w 672979"/>
              <a:gd name="connsiteY3-730" fmla="*/ 512809 h 570495"/>
              <a:gd name="connsiteX4-731" fmla="*/ 84274 w 672979"/>
              <a:gd name="connsiteY4-732" fmla="*/ 23576 h 570495"/>
              <a:gd name="connsiteX0-733" fmla="*/ 84274 w 672979"/>
              <a:gd name="connsiteY0-734" fmla="*/ 23576 h 570495"/>
              <a:gd name="connsiteX1-735" fmla="*/ 671883 w 672979"/>
              <a:gd name="connsiteY1-736" fmla="*/ 24503 h 570495"/>
              <a:gd name="connsiteX2-737" fmla="*/ 672979 w 672979"/>
              <a:gd name="connsiteY2-738" fmla="*/ 550186 h 570495"/>
              <a:gd name="connsiteX3-739" fmla="*/ 63803 w 672979"/>
              <a:gd name="connsiteY3-740" fmla="*/ 512809 h 570495"/>
              <a:gd name="connsiteX4-741" fmla="*/ 84274 w 672979"/>
              <a:gd name="connsiteY4-742" fmla="*/ 23576 h 570495"/>
              <a:gd name="connsiteX0-743" fmla="*/ 84274 w 672979"/>
              <a:gd name="connsiteY0-744" fmla="*/ 23576 h 560608"/>
              <a:gd name="connsiteX1-745" fmla="*/ 671883 w 672979"/>
              <a:gd name="connsiteY1-746" fmla="*/ 24503 h 560608"/>
              <a:gd name="connsiteX2-747" fmla="*/ 672979 w 672979"/>
              <a:gd name="connsiteY2-748" fmla="*/ 550186 h 560608"/>
              <a:gd name="connsiteX3-749" fmla="*/ 63803 w 672979"/>
              <a:gd name="connsiteY3-750" fmla="*/ 512809 h 560608"/>
              <a:gd name="connsiteX4-751" fmla="*/ 84274 w 672979"/>
              <a:gd name="connsiteY4-752" fmla="*/ 23576 h 560608"/>
              <a:gd name="connsiteX0-753" fmla="*/ 84274 w 672979"/>
              <a:gd name="connsiteY0-754" fmla="*/ 23576 h 567351"/>
              <a:gd name="connsiteX1-755" fmla="*/ 671883 w 672979"/>
              <a:gd name="connsiteY1-756" fmla="*/ 24503 h 567351"/>
              <a:gd name="connsiteX2-757" fmla="*/ 672979 w 672979"/>
              <a:gd name="connsiteY2-758" fmla="*/ 550186 h 567351"/>
              <a:gd name="connsiteX3-759" fmla="*/ 63803 w 672979"/>
              <a:gd name="connsiteY3-760" fmla="*/ 512809 h 567351"/>
              <a:gd name="connsiteX4-761" fmla="*/ 84274 w 672979"/>
              <a:gd name="connsiteY4-762" fmla="*/ 23576 h 567351"/>
              <a:gd name="connsiteX0-763" fmla="*/ 72869 w 661574"/>
              <a:gd name="connsiteY0-764" fmla="*/ 23576 h 567351"/>
              <a:gd name="connsiteX1-765" fmla="*/ 660478 w 661574"/>
              <a:gd name="connsiteY1-766" fmla="*/ 24503 h 567351"/>
              <a:gd name="connsiteX2-767" fmla="*/ 661574 w 661574"/>
              <a:gd name="connsiteY2-768" fmla="*/ 550186 h 567351"/>
              <a:gd name="connsiteX3-769" fmla="*/ 52398 w 661574"/>
              <a:gd name="connsiteY3-770" fmla="*/ 512809 h 567351"/>
              <a:gd name="connsiteX4-771" fmla="*/ 72869 w 661574"/>
              <a:gd name="connsiteY4-772" fmla="*/ 23576 h 567351"/>
              <a:gd name="connsiteX0-773" fmla="*/ 72869 w 661574"/>
              <a:gd name="connsiteY0-774" fmla="*/ 13918 h 557693"/>
              <a:gd name="connsiteX1-775" fmla="*/ 660478 w 661574"/>
              <a:gd name="connsiteY1-776" fmla="*/ 14845 h 557693"/>
              <a:gd name="connsiteX2-777" fmla="*/ 661574 w 661574"/>
              <a:gd name="connsiteY2-778" fmla="*/ 540528 h 557693"/>
              <a:gd name="connsiteX3-779" fmla="*/ 52398 w 661574"/>
              <a:gd name="connsiteY3-780" fmla="*/ 503151 h 557693"/>
              <a:gd name="connsiteX4-781" fmla="*/ 72869 w 661574"/>
              <a:gd name="connsiteY4-782" fmla="*/ 13918 h 557693"/>
              <a:gd name="connsiteX0-783" fmla="*/ 84755 w 673460"/>
              <a:gd name="connsiteY0-784" fmla="*/ 13918 h 568883"/>
              <a:gd name="connsiteX1-785" fmla="*/ 672364 w 673460"/>
              <a:gd name="connsiteY1-786" fmla="*/ 14845 h 568883"/>
              <a:gd name="connsiteX2-787" fmla="*/ 673460 w 673460"/>
              <a:gd name="connsiteY2-788" fmla="*/ 540528 h 568883"/>
              <a:gd name="connsiteX3-789" fmla="*/ 43142 w 673460"/>
              <a:gd name="connsiteY3-790" fmla="*/ 525832 h 568883"/>
              <a:gd name="connsiteX4-791" fmla="*/ 84755 w 673460"/>
              <a:gd name="connsiteY4-792" fmla="*/ 13918 h 568883"/>
              <a:gd name="connsiteX0-793" fmla="*/ 84755 w 673460"/>
              <a:gd name="connsiteY0-794" fmla="*/ 13918 h 559604"/>
              <a:gd name="connsiteX1-795" fmla="*/ 672364 w 673460"/>
              <a:gd name="connsiteY1-796" fmla="*/ 14845 h 559604"/>
              <a:gd name="connsiteX2-797" fmla="*/ 673460 w 673460"/>
              <a:gd name="connsiteY2-798" fmla="*/ 540528 h 559604"/>
              <a:gd name="connsiteX3-799" fmla="*/ 43142 w 673460"/>
              <a:gd name="connsiteY3-800" fmla="*/ 525832 h 559604"/>
              <a:gd name="connsiteX4-801" fmla="*/ 84755 w 673460"/>
              <a:gd name="connsiteY4-802" fmla="*/ 13918 h 559604"/>
              <a:gd name="connsiteX0-803" fmla="*/ 84755 w 675575"/>
              <a:gd name="connsiteY0-804" fmla="*/ 13918 h 562548"/>
              <a:gd name="connsiteX1-805" fmla="*/ 672364 w 675575"/>
              <a:gd name="connsiteY1-806" fmla="*/ 14845 h 562548"/>
              <a:gd name="connsiteX2-807" fmla="*/ 675575 w 675575"/>
              <a:gd name="connsiteY2-808" fmla="*/ 545971 h 562548"/>
              <a:gd name="connsiteX3-809" fmla="*/ 43142 w 675575"/>
              <a:gd name="connsiteY3-810" fmla="*/ 525832 h 562548"/>
              <a:gd name="connsiteX4-811" fmla="*/ 84755 w 675575"/>
              <a:gd name="connsiteY4-812" fmla="*/ 13918 h 562548"/>
              <a:gd name="connsiteX0-813" fmla="*/ 84755 w 680821"/>
              <a:gd name="connsiteY0-814" fmla="*/ 13918 h 562548"/>
              <a:gd name="connsiteX1-815" fmla="*/ 680821 w 680821"/>
              <a:gd name="connsiteY1-816" fmla="*/ 14845 h 562548"/>
              <a:gd name="connsiteX2-817" fmla="*/ 675575 w 680821"/>
              <a:gd name="connsiteY2-818" fmla="*/ 545971 h 562548"/>
              <a:gd name="connsiteX3-819" fmla="*/ 43142 w 680821"/>
              <a:gd name="connsiteY3-820" fmla="*/ 525832 h 562548"/>
              <a:gd name="connsiteX4-821" fmla="*/ 84755 w 680821"/>
              <a:gd name="connsiteY4-822" fmla="*/ 13918 h 562548"/>
              <a:gd name="connsiteX0-823" fmla="*/ 72868 w 690076"/>
              <a:gd name="connsiteY0-824" fmla="*/ 20358 h 559916"/>
              <a:gd name="connsiteX1-825" fmla="*/ 690076 w 690076"/>
              <a:gd name="connsiteY1-826" fmla="*/ 12213 h 559916"/>
              <a:gd name="connsiteX2-827" fmla="*/ 684830 w 690076"/>
              <a:gd name="connsiteY2-828" fmla="*/ 543339 h 559916"/>
              <a:gd name="connsiteX3-829" fmla="*/ 52397 w 690076"/>
              <a:gd name="connsiteY3-830" fmla="*/ 523200 h 559916"/>
              <a:gd name="connsiteX4-831" fmla="*/ 72868 w 690076"/>
              <a:gd name="connsiteY4-832" fmla="*/ 20358 h 559916"/>
              <a:gd name="connsiteX0-833" fmla="*/ 72868 w 690076"/>
              <a:gd name="connsiteY0-834" fmla="*/ 22718 h 562276"/>
              <a:gd name="connsiteX1-835" fmla="*/ 690076 w 690076"/>
              <a:gd name="connsiteY1-836" fmla="*/ 14573 h 562276"/>
              <a:gd name="connsiteX2-837" fmla="*/ 684830 w 690076"/>
              <a:gd name="connsiteY2-838" fmla="*/ 545699 h 562276"/>
              <a:gd name="connsiteX3-839" fmla="*/ 52397 w 690076"/>
              <a:gd name="connsiteY3-840" fmla="*/ 525560 h 562276"/>
              <a:gd name="connsiteX4-841" fmla="*/ 72868 w 690076"/>
              <a:gd name="connsiteY4-842" fmla="*/ 22718 h 562276"/>
              <a:gd name="connsiteX0-843" fmla="*/ 59152 w 676360"/>
              <a:gd name="connsiteY0-844" fmla="*/ 22718 h 562276"/>
              <a:gd name="connsiteX1-845" fmla="*/ 676360 w 676360"/>
              <a:gd name="connsiteY1-846" fmla="*/ 14573 h 562276"/>
              <a:gd name="connsiteX2-847" fmla="*/ 671114 w 676360"/>
              <a:gd name="connsiteY2-848" fmla="*/ 545699 h 562276"/>
              <a:gd name="connsiteX3-849" fmla="*/ 38681 w 676360"/>
              <a:gd name="connsiteY3-850" fmla="*/ 525560 h 562276"/>
              <a:gd name="connsiteX4-851" fmla="*/ 103808 w 676360"/>
              <a:gd name="connsiteY4-852" fmla="*/ 279153 h 562276"/>
              <a:gd name="connsiteX5-853" fmla="*/ 59152 w 676360"/>
              <a:gd name="connsiteY5-854" fmla="*/ 22718 h 562276"/>
              <a:gd name="connsiteX0-855" fmla="*/ 41341 w 658549"/>
              <a:gd name="connsiteY0-856" fmla="*/ 22718 h 562276"/>
              <a:gd name="connsiteX1-857" fmla="*/ 658549 w 658549"/>
              <a:gd name="connsiteY1-858" fmla="*/ 14573 h 562276"/>
              <a:gd name="connsiteX2-859" fmla="*/ 653303 w 658549"/>
              <a:gd name="connsiteY2-860" fmla="*/ 545699 h 562276"/>
              <a:gd name="connsiteX3-861" fmla="*/ 20870 w 658549"/>
              <a:gd name="connsiteY3-862" fmla="*/ 525560 h 562276"/>
              <a:gd name="connsiteX4-863" fmla="*/ 85997 w 658549"/>
              <a:gd name="connsiteY4-864" fmla="*/ 279153 h 562276"/>
              <a:gd name="connsiteX5-865" fmla="*/ 41341 w 658549"/>
              <a:gd name="connsiteY5-866" fmla="*/ 22718 h 562276"/>
              <a:gd name="connsiteX0-867" fmla="*/ 23542 w 640750"/>
              <a:gd name="connsiteY0-868" fmla="*/ 22718 h 562276"/>
              <a:gd name="connsiteX1-869" fmla="*/ 640750 w 640750"/>
              <a:gd name="connsiteY1-870" fmla="*/ 14573 h 562276"/>
              <a:gd name="connsiteX2-871" fmla="*/ 635504 w 640750"/>
              <a:gd name="connsiteY2-872" fmla="*/ 545699 h 562276"/>
              <a:gd name="connsiteX3-873" fmla="*/ 3071 w 640750"/>
              <a:gd name="connsiteY3-874" fmla="*/ 525560 h 562276"/>
              <a:gd name="connsiteX4-875" fmla="*/ 68198 w 640750"/>
              <a:gd name="connsiteY4-876" fmla="*/ 279153 h 562276"/>
              <a:gd name="connsiteX5-877" fmla="*/ 23542 w 640750"/>
              <a:gd name="connsiteY5-878" fmla="*/ 22718 h 562276"/>
              <a:gd name="connsiteX0-879" fmla="*/ 24044 w 641252"/>
              <a:gd name="connsiteY0-880" fmla="*/ 22718 h 562276"/>
              <a:gd name="connsiteX1-881" fmla="*/ 641252 w 641252"/>
              <a:gd name="connsiteY1-882" fmla="*/ 14573 h 562276"/>
              <a:gd name="connsiteX2-883" fmla="*/ 636006 w 641252"/>
              <a:gd name="connsiteY2-884" fmla="*/ 545699 h 562276"/>
              <a:gd name="connsiteX3-885" fmla="*/ 3573 w 641252"/>
              <a:gd name="connsiteY3-886" fmla="*/ 525560 h 562276"/>
              <a:gd name="connsiteX4-887" fmla="*/ 68700 w 641252"/>
              <a:gd name="connsiteY4-888" fmla="*/ 279153 h 562276"/>
              <a:gd name="connsiteX5-889" fmla="*/ 24044 w 641252"/>
              <a:gd name="connsiteY5-890" fmla="*/ 22718 h 562276"/>
              <a:gd name="connsiteX0-891" fmla="*/ 31476 w 648684"/>
              <a:gd name="connsiteY0-892" fmla="*/ 22718 h 562276"/>
              <a:gd name="connsiteX1-893" fmla="*/ 648684 w 648684"/>
              <a:gd name="connsiteY1-894" fmla="*/ 14573 h 562276"/>
              <a:gd name="connsiteX2-895" fmla="*/ 643438 w 648684"/>
              <a:gd name="connsiteY2-896" fmla="*/ 545699 h 562276"/>
              <a:gd name="connsiteX3-897" fmla="*/ 11005 w 648684"/>
              <a:gd name="connsiteY3-898" fmla="*/ 525560 h 562276"/>
              <a:gd name="connsiteX4-899" fmla="*/ 76132 w 648684"/>
              <a:gd name="connsiteY4-900" fmla="*/ 279153 h 562276"/>
              <a:gd name="connsiteX5-901" fmla="*/ 31476 w 648684"/>
              <a:gd name="connsiteY5-902" fmla="*/ 22718 h 562276"/>
            </a:gdLst>
            <a:ahLst/>
            <a:cxnLst>
              <a:cxn ang="0">
                <a:pos x="connsiteX0-891" y="connsiteY0-892"/>
              </a:cxn>
              <a:cxn ang="0">
                <a:pos x="connsiteX1-893" y="connsiteY1-894"/>
              </a:cxn>
              <a:cxn ang="0">
                <a:pos x="connsiteX2-895" y="connsiteY2-896"/>
              </a:cxn>
              <a:cxn ang="0">
                <a:pos x="connsiteX3-897" y="connsiteY3-898"/>
              </a:cxn>
              <a:cxn ang="0">
                <a:pos x="connsiteX4-899" y="connsiteY4-900"/>
              </a:cxn>
              <a:cxn ang="0">
                <a:pos x="connsiteX5-901" y="connsiteY5-902"/>
              </a:cxn>
            </a:cxnLst>
            <a:rect l="l" t="t" r="r" b="b"/>
            <a:pathLst>
              <a:path w="648684" h="562276">
                <a:moveTo>
                  <a:pt x="31476" y="22718"/>
                </a:moveTo>
                <a:cubicBezTo>
                  <a:pt x="149400" y="4275"/>
                  <a:pt x="424155" y="-13389"/>
                  <a:pt x="648684" y="14573"/>
                </a:cubicBezTo>
                <a:cubicBezTo>
                  <a:pt x="609553" y="92898"/>
                  <a:pt x="618372" y="432838"/>
                  <a:pt x="643438" y="545699"/>
                </a:cubicBezTo>
                <a:cubicBezTo>
                  <a:pt x="542091" y="567277"/>
                  <a:pt x="109269" y="574431"/>
                  <a:pt x="11005" y="525560"/>
                </a:cubicBezTo>
                <a:cubicBezTo>
                  <a:pt x="-33861" y="453465"/>
                  <a:pt x="72720" y="362960"/>
                  <a:pt x="76132" y="279153"/>
                </a:cubicBezTo>
                <a:cubicBezTo>
                  <a:pt x="79544" y="195346"/>
                  <a:pt x="-41749" y="78155"/>
                  <a:pt x="31476" y="22718"/>
                </a:cubicBez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0" y="54428"/>
            <a:ext cx="9144000" cy="5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竞争的作用</a:t>
            </a:r>
          </a:p>
        </p:txBody>
      </p:sp>
      <p:sp>
        <p:nvSpPr>
          <p:cNvPr id="6" name="矩形 5"/>
          <p:cNvSpPr/>
          <p:nvPr/>
        </p:nvSpPr>
        <p:spPr>
          <a:xfrm>
            <a:off x="1266826" y="1812608"/>
            <a:ext cx="6747986" cy="22845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zh-CN" sz="24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在校园中，不仅存在合作关系，也有竞争的现象，良性的竞争对班级的成长是非常有意义的，但如果是不正当的竞争，不仅是不光彩的，还会酿成不好的后果，伤害到班集体的利益</a:t>
            </a:r>
            <a:r>
              <a:rPr lang="zh-CN" altLang="en-US" sz="24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4133259" y="1106292"/>
            <a:ext cx="877484" cy="5309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000" b="1" spc="-375" dirty="0">
                <a:solidFill>
                  <a:srgbClr val="F89D6F"/>
                </a:solidFill>
                <a:latin typeface="微软雅黑"/>
                <a:ea typeface="微软雅黑"/>
                <a:cs typeface="+mn-ea"/>
                <a:sym typeface="微软雅黑"/>
              </a:rPr>
              <a:t>总 结</a:t>
            </a:r>
          </a:p>
        </p:txBody>
      </p:sp>
      <p:pic>
        <p:nvPicPr>
          <p:cNvPr id="26" name="图片 55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211" y="3911342"/>
            <a:ext cx="1325166" cy="97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a1a2e23-ced3-4d13-9a0a-cf253b3da431}"/>
  <p:tag name="TABLE_RECT" val="192*74.078*576*422.8"/>
  <p:tag name="TABLE_EMPHASIZE_COLOR" val="6579300"/>
  <p:tag name="TABLE_ONEKEY_SKIN_IDX" val="0"/>
  <p:tag name="TABLE_SKINIDX" val="-1"/>
  <p:tag name="TABLE_COLORIDX" val="l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734</Words>
  <Application>Microsoft Office PowerPoint</Application>
  <PresentationFormat>全屏显示(16:9)</PresentationFormat>
  <Paragraphs>55</Paragraphs>
  <Slides>12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123</cp:lastModifiedBy>
  <cp:revision>1</cp:revision>
  <dcterms:created xsi:type="dcterms:W3CDTF">2018-12-13T05:08:00Z</dcterms:created>
  <dcterms:modified xsi:type="dcterms:W3CDTF">2020-12-05T08:33:03Z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