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19" r:id="rId2"/>
  </p:sldMasterIdLst>
  <p:notesMasterIdLst>
    <p:notesMasterId r:id="rId33"/>
  </p:notesMasterIdLst>
  <p:handoutMasterIdLst>
    <p:handoutMasterId r:id="rId34"/>
  </p:handoutMasterIdLst>
  <p:sldIdLst>
    <p:sldId id="256" r:id="rId3"/>
    <p:sldId id="276" r:id="rId4"/>
    <p:sldId id="354" r:id="rId5"/>
    <p:sldId id="370" r:id="rId6"/>
    <p:sldId id="371" r:id="rId7"/>
    <p:sldId id="355" r:id="rId8"/>
    <p:sldId id="356" r:id="rId9"/>
    <p:sldId id="357" r:id="rId10"/>
    <p:sldId id="392" r:id="rId11"/>
    <p:sldId id="393" r:id="rId12"/>
    <p:sldId id="284" r:id="rId13"/>
    <p:sldId id="380" r:id="rId14"/>
    <p:sldId id="381" r:id="rId15"/>
    <p:sldId id="341" r:id="rId16"/>
    <p:sldId id="397" r:id="rId17"/>
    <p:sldId id="398" r:id="rId18"/>
    <p:sldId id="385" r:id="rId19"/>
    <p:sldId id="401" r:id="rId20"/>
    <p:sldId id="333" r:id="rId21"/>
    <p:sldId id="375" r:id="rId22"/>
    <p:sldId id="286" r:id="rId23"/>
    <p:sldId id="395" r:id="rId24"/>
    <p:sldId id="377" r:id="rId25"/>
    <p:sldId id="287" r:id="rId26"/>
    <p:sldId id="308" r:id="rId27"/>
    <p:sldId id="362" r:id="rId28"/>
    <p:sldId id="363" r:id="rId29"/>
    <p:sldId id="331" r:id="rId30"/>
    <p:sldId id="289" r:id="rId31"/>
    <p:sldId id="402" r:id="rId32"/>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AD3E2"/>
    <a:srgbClr val="00B0F0"/>
    <a:srgbClr val="0066FF"/>
    <a:srgbClr val="0033CC"/>
    <a:srgbClr val="333399"/>
    <a:srgbClr val="003399"/>
    <a:srgbClr val="0A8C7A"/>
    <a:srgbClr val="0DB1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19" autoAdjust="0"/>
    <p:restoredTop sz="96278" autoAdjust="0"/>
  </p:normalViewPr>
  <p:slideViewPr>
    <p:cSldViewPr snapToGrid="0">
      <p:cViewPr>
        <p:scale>
          <a:sx n="140" d="100"/>
          <a:sy n="140" d="100"/>
        </p:scale>
        <p:origin x="-840" y="-330"/>
      </p:cViewPr>
      <p:guideLst>
        <p:guide orient="horz" pos="1620"/>
        <p:guide pos="2880"/>
      </p:guideLst>
    </p:cSldViewPr>
  </p:slideViewPr>
  <p:notesTextViewPr>
    <p:cViewPr>
      <p:scale>
        <a:sx n="1" d="1"/>
        <a:sy n="1" d="1"/>
      </p:scale>
      <p:origin x="0" y="0"/>
    </p:cViewPr>
  </p:notesTextViewPr>
  <p:gridSpacing cx="36002" cy="36002"/>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r>
              <a:rPr lang="zh-CN" altLang="en-US"/>
              <a:t>状元成才路</a:t>
            </a: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A55D4A82-C3C7-440D-B4CC-3A422913C6A8}" type="datetimeFigureOut">
              <a:rPr lang="zh-CN" altLang="en-US"/>
              <a:pPr>
                <a:defRPr/>
              </a:pPr>
              <a:t>2020/11/18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r>
              <a:rPr lang="zh-CN" altLang="en-US"/>
              <a:t>状元成才路</a:t>
            </a: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1A518326-4071-457C-9AF5-E9DAF1808A71}" type="slidenum">
              <a:rPr lang="zh-CN" altLang="en-US"/>
              <a:pPr/>
              <a:t>‹#›</a:t>
            </a:fld>
            <a:endParaRPr lang="zh-CN" altLang="en-US"/>
          </a:p>
        </p:txBody>
      </p:sp>
    </p:spTree>
    <p:extLst>
      <p:ext uri="{BB962C8B-B14F-4D97-AF65-F5344CB8AC3E}">
        <p14:creationId xmlns:p14="http://schemas.microsoft.com/office/powerpoint/2010/main" val="1349324081"/>
      </p:ext>
    </p:extLst>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r>
              <a:rPr lang="zh-CN" altLang="en-US"/>
              <a:t>状元成才路</a:t>
            </a: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F131441F-3C35-4C2D-AA96-B9ADB63D8418}" type="datetimeFigureOut">
              <a:rPr lang="zh-CN" altLang="en-US"/>
              <a:pPr>
                <a:defRPr/>
              </a:pPr>
              <a:t>2020/11/18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r>
              <a:rPr lang="zh-CN" altLang="en-US"/>
              <a:t>状元成才路</a:t>
            </a: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584A41B9-B182-41DE-AB09-08714EEFB988}" type="slidenum">
              <a:rPr lang="zh-CN" altLang="en-US"/>
              <a:pPr/>
              <a:t>‹#›</a:t>
            </a:fld>
            <a:endParaRPr lang="zh-CN" altLang="en-US"/>
          </a:p>
        </p:txBody>
      </p:sp>
    </p:spTree>
    <p:extLst>
      <p:ext uri="{BB962C8B-B14F-4D97-AF65-F5344CB8AC3E}">
        <p14:creationId xmlns:p14="http://schemas.microsoft.com/office/powerpoint/2010/main" val="24136669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7170"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171"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
        <p:nvSpPr>
          <p:cNvPr id="7172" name="页眉占位符 5"/>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9218"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a:p>
            <a:endParaRPr lang="zh-CN" altLang="en-US" smtClean="0"/>
          </a:p>
        </p:txBody>
      </p:sp>
      <p:sp>
        <p:nvSpPr>
          <p:cNvPr id="9219"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9220"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1266"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a:p>
            <a:endParaRPr lang="zh-CN" altLang="en-US" smtClean="0"/>
          </a:p>
        </p:txBody>
      </p:sp>
      <p:sp>
        <p:nvSpPr>
          <p:cNvPr id="11267"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11268"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3314"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a:p>
            <a:endParaRPr lang="zh-CN" altLang="en-US" smtClean="0"/>
          </a:p>
        </p:txBody>
      </p:sp>
      <p:sp>
        <p:nvSpPr>
          <p:cNvPr id="13315"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13316"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7410"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a:p>
            <a:endParaRPr lang="zh-CN" altLang="en-US" smtClean="0"/>
          </a:p>
        </p:txBody>
      </p:sp>
      <p:sp>
        <p:nvSpPr>
          <p:cNvPr id="17411"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17412"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9698"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a:p>
            <a:endParaRPr lang="zh-CN" altLang="en-US" smtClean="0"/>
          </a:p>
        </p:txBody>
      </p:sp>
      <p:sp>
        <p:nvSpPr>
          <p:cNvPr id="29699"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29700"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5842"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35843"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35844"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8914"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38915"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38916"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1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2020/11/18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6039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2020/11/18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168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2020/11/18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5723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2020/11/18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1220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2020/11/18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1417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2020/11/18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4516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2020/11/18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6294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2020/11/18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2668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2020/11/18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3622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2020/11/18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2643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2020/11/18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63286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7" r:id="rId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2020/11/18</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377266945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8.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jianli/"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shouchaobao/"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txBox="1"/>
          <p:nvPr/>
        </p:nvSpPr>
        <p:spPr bwMode="auto">
          <a:xfrm>
            <a:off x="0" y="1273929"/>
            <a:ext cx="9144000" cy="927721"/>
          </a:xfrm>
          <a:prstGeom prst="rect">
            <a:avLst/>
          </a:prstGeom>
          <a:solidFill>
            <a:srgbClr val="FFFFFF">
              <a:alpha val="69804"/>
            </a:srgbClr>
          </a:solidFill>
          <a:ln>
            <a:noFill/>
          </a:ln>
          <a:effectLst>
            <a:softEdge rad="6350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0000"/>
              </a:lnSpc>
              <a:defRPr/>
            </a:pPr>
            <a:r>
              <a:rPr lang="en-US" altLang="zh-CN" sz="4400" b="1" dirty="0">
                <a:latin typeface="+mn-lt"/>
                <a:ea typeface="+mn-ea"/>
                <a:cs typeface="+mn-ea"/>
                <a:sym typeface="+mn-lt"/>
              </a:rPr>
              <a:t>5 </a:t>
            </a:r>
            <a:r>
              <a:rPr lang="zh-CN" altLang="en-US" sz="4400" b="1" dirty="0">
                <a:latin typeface="+mn-lt"/>
                <a:ea typeface="+mn-ea"/>
                <a:cs typeface="+mn-ea"/>
                <a:sym typeface="+mn-lt"/>
              </a:rPr>
              <a:t>国行</a:t>
            </a:r>
            <a:r>
              <a:rPr lang="zh-CN" altLang="en-US" sz="4400" b="1" dirty="0" smtClean="0">
                <a:latin typeface="+mn-lt"/>
                <a:ea typeface="+mn-ea"/>
                <a:cs typeface="+mn-ea"/>
                <a:sym typeface="+mn-lt"/>
              </a:rPr>
              <a:t>公祭，为</a:t>
            </a:r>
            <a:r>
              <a:rPr lang="zh-CN" altLang="en-US" sz="4400" b="1" dirty="0">
                <a:latin typeface="+mn-lt"/>
                <a:ea typeface="+mn-ea"/>
                <a:cs typeface="+mn-ea"/>
                <a:sym typeface="+mn-lt"/>
              </a:rPr>
              <a:t>佑世界和平</a:t>
            </a:r>
            <a:endParaRPr lang="en-US" altLang="zh-CN" sz="4400" b="1" dirty="0">
              <a:latin typeface="+mn-lt"/>
              <a:ea typeface="+mn-ea"/>
              <a:cs typeface="+mn-ea"/>
              <a:sym typeface="+mn-lt"/>
            </a:endParaRPr>
          </a:p>
        </p:txBody>
      </p:sp>
      <p:pic>
        <p:nvPicPr>
          <p:cNvPr id="6147" name="图片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00703" y="2577461"/>
            <a:ext cx="39084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3783381"/>
            <a:ext cx="9144000" cy="407291"/>
          </a:xfrm>
          <a:prstGeom prst="rect">
            <a:avLst/>
          </a:prstGeom>
        </p:spPr>
        <p:txBody>
          <a:bodyPr wrap="square">
            <a:spAutoFit/>
          </a:bodyPr>
          <a:lstStyle/>
          <a:p>
            <a:pPr marL="342900" lvl="0" indent="-342900" algn="ctr" fontAlgn="base">
              <a:lnSpc>
                <a:spcPct val="110000"/>
              </a:lnSpc>
              <a:spcBef>
                <a:spcPct val="0"/>
              </a:spcBef>
              <a:spcAft>
                <a:spcPct val="0"/>
              </a:spcAft>
            </a:pPr>
            <a:r>
              <a:rPr lang="zh-CN" altLang="en-US" sz="2000" kern="0" dirty="0" smtClean="0">
                <a:solidFill>
                  <a:srgbClr val="000000"/>
                </a:solidFill>
                <a:latin typeface="微软雅黑" panose="020B0503020204020204" pitchFamily="34" charset="-122"/>
                <a:ea typeface="微软雅黑" panose="020B0503020204020204" pitchFamily="34" charset="-122"/>
              </a:rPr>
              <a:t>第一</a:t>
            </a:r>
            <a:r>
              <a:rPr lang="en-US" altLang="zh-CN" sz="2000" kern="0" dirty="0" smtClean="0">
                <a:solidFill>
                  <a:srgbClr val="000000"/>
                </a:solidFill>
                <a:latin typeface="微软雅黑" panose="020B0503020204020204" pitchFamily="34" charset="-122"/>
                <a:ea typeface="微软雅黑" panose="020B0503020204020204" pitchFamily="34" charset="-122"/>
              </a:rPr>
              <a:t>PPT</a:t>
            </a:r>
            <a:r>
              <a:rPr lang="zh-CN" altLang="en-US" sz="2000" kern="0" dirty="0" smtClean="0">
                <a:solidFill>
                  <a:srgbClr val="000000"/>
                </a:solidFill>
                <a:latin typeface="微软雅黑" panose="020B0503020204020204" pitchFamily="34" charset="-122"/>
                <a:ea typeface="微软雅黑" panose="020B0503020204020204" pitchFamily="34" charset="-122"/>
              </a:rPr>
              <a:t>模板网</a:t>
            </a:r>
            <a:r>
              <a:rPr lang="en-US" altLang="zh-CN" sz="2000" kern="0" dirty="0" smtClean="0">
                <a:solidFill>
                  <a:srgbClr val="000000"/>
                </a:solidFill>
                <a:latin typeface="微软雅黑" panose="020B0503020204020204" pitchFamily="34" charset="-122"/>
                <a:ea typeface="微软雅黑" panose="020B0503020204020204" pitchFamily="34" charset="-122"/>
              </a:rPr>
              <a:t>-WWW.1PPT.COM</a:t>
            </a:r>
            <a:endParaRPr lang="en-US" altLang="zh-CN" sz="2000" kern="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687388" y="661988"/>
            <a:ext cx="8374062" cy="4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1">
                <a:solidFill>
                  <a:srgbClr val="FF0000"/>
                </a:solidFill>
                <a:latin typeface="+mn-lt"/>
                <a:ea typeface="+mn-ea"/>
                <a:cs typeface="+mn-ea"/>
                <a:sym typeface="+mn-lt"/>
              </a:rPr>
              <a:t>辱没：</a:t>
            </a:r>
            <a:r>
              <a:rPr lang="zh-CN" altLang="en-US" sz="2800" b="1">
                <a:latin typeface="+mn-lt"/>
                <a:ea typeface="+mn-ea"/>
                <a:cs typeface="+mn-ea"/>
                <a:sym typeface="+mn-lt"/>
              </a:rPr>
              <a:t>玷污，使不光彩。</a:t>
            </a:r>
          </a:p>
          <a:p>
            <a:pPr>
              <a:lnSpc>
                <a:spcPct val="120000"/>
              </a:lnSpc>
            </a:pPr>
            <a:r>
              <a:rPr lang="zh-CN" altLang="en-US" sz="2800" b="1">
                <a:solidFill>
                  <a:srgbClr val="FF0000"/>
                </a:solidFill>
                <a:latin typeface="+mn-lt"/>
                <a:ea typeface="+mn-ea"/>
                <a:cs typeface="+mn-ea"/>
                <a:sym typeface="+mn-lt"/>
              </a:rPr>
              <a:t>遁形：</a:t>
            </a:r>
            <a:r>
              <a:rPr lang="zh-CN" altLang="en-US" sz="2800" b="1">
                <a:latin typeface="+mn-lt"/>
                <a:ea typeface="+mn-ea"/>
                <a:cs typeface="+mn-ea"/>
                <a:sym typeface="+mn-lt"/>
              </a:rPr>
              <a:t>隐藏形体。</a:t>
            </a:r>
          </a:p>
          <a:p>
            <a:pPr>
              <a:lnSpc>
                <a:spcPct val="120000"/>
              </a:lnSpc>
            </a:pPr>
            <a:r>
              <a:rPr lang="zh-CN" altLang="en-US" sz="2800" b="1">
                <a:solidFill>
                  <a:srgbClr val="FF0000"/>
                </a:solidFill>
                <a:latin typeface="+mn-lt"/>
                <a:ea typeface="+mn-ea"/>
                <a:cs typeface="+mn-ea"/>
                <a:sym typeface="+mn-lt"/>
              </a:rPr>
              <a:t>沧海桑田：</a:t>
            </a:r>
            <a:r>
              <a:rPr lang="zh-CN" altLang="en-US" sz="2800" b="1">
                <a:latin typeface="+mn-lt"/>
                <a:ea typeface="+mn-ea"/>
                <a:cs typeface="+mn-ea"/>
                <a:sym typeface="+mn-lt"/>
              </a:rPr>
              <a:t>大海变成农田，农田变成大海，形容世</a:t>
            </a:r>
            <a:endParaRPr lang="en-US" altLang="zh-CN" sz="2800" b="1">
              <a:latin typeface="+mn-lt"/>
              <a:ea typeface="+mn-ea"/>
              <a:cs typeface="+mn-ea"/>
              <a:sym typeface="+mn-lt"/>
            </a:endParaRPr>
          </a:p>
          <a:p>
            <a:pPr>
              <a:lnSpc>
                <a:spcPct val="120000"/>
              </a:lnSpc>
            </a:pPr>
            <a:r>
              <a:rPr lang="en-US" altLang="zh-CN" sz="2800" b="1">
                <a:latin typeface="+mn-lt"/>
                <a:ea typeface="+mn-ea"/>
                <a:cs typeface="+mn-ea"/>
                <a:sym typeface="+mn-lt"/>
              </a:rPr>
              <a:t>          </a:t>
            </a:r>
            <a:r>
              <a:rPr lang="zh-CN" altLang="en-US" sz="2800" b="1">
                <a:latin typeface="+mn-lt"/>
                <a:ea typeface="+mn-ea"/>
                <a:cs typeface="+mn-ea"/>
                <a:sym typeface="+mn-lt"/>
              </a:rPr>
              <a:t>事变化很大。</a:t>
            </a:r>
          </a:p>
          <a:p>
            <a:pPr>
              <a:lnSpc>
                <a:spcPct val="120000"/>
              </a:lnSpc>
            </a:pPr>
            <a:r>
              <a:rPr lang="zh-CN" altLang="en-US" sz="2800" b="1">
                <a:solidFill>
                  <a:srgbClr val="FF0000"/>
                </a:solidFill>
                <a:latin typeface="+mn-lt"/>
                <a:ea typeface="+mn-ea"/>
                <a:cs typeface="+mn-ea"/>
                <a:sym typeface="+mn-lt"/>
              </a:rPr>
              <a:t>一以贯之：</a:t>
            </a:r>
            <a:r>
              <a:rPr lang="zh-CN" altLang="en-US" sz="2800" b="1">
                <a:latin typeface="+mn-lt"/>
                <a:ea typeface="+mn-ea"/>
                <a:cs typeface="+mn-ea"/>
                <a:sym typeface="+mn-lt"/>
              </a:rPr>
              <a:t>泛指用一种思想理论贯穿于始终。</a:t>
            </a:r>
          </a:p>
          <a:p>
            <a:pPr>
              <a:lnSpc>
                <a:spcPct val="120000"/>
              </a:lnSpc>
            </a:pPr>
            <a:r>
              <a:rPr lang="zh-CN" altLang="en-US" sz="2800" b="1">
                <a:solidFill>
                  <a:srgbClr val="FF0000"/>
                </a:solidFill>
                <a:latin typeface="+mn-lt"/>
                <a:ea typeface="+mn-ea"/>
                <a:cs typeface="+mn-ea"/>
                <a:sym typeface="+mn-lt"/>
              </a:rPr>
              <a:t>缅怀：</a:t>
            </a:r>
            <a:r>
              <a:rPr lang="zh-CN" altLang="en-US" sz="2800" b="1">
                <a:latin typeface="+mn-lt"/>
                <a:ea typeface="+mn-ea"/>
                <a:cs typeface="+mn-ea"/>
                <a:sym typeface="+mn-lt"/>
              </a:rPr>
              <a:t>怀念，追想（已往的人或事，含崇敬意）。</a:t>
            </a:r>
            <a:endParaRPr lang="en-US" altLang="zh-CN" sz="2800" b="1">
              <a:latin typeface="+mn-lt"/>
              <a:ea typeface="+mn-ea"/>
              <a:cs typeface="+mn-ea"/>
              <a:sym typeface="+mn-lt"/>
            </a:endParaRPr>
          </a:p>
          <a:p>
            <a:pPr>
              <a:lnSpc>
                <a:spcPct val="120000"/>
              </a:lnSpc>
            </a:pPr>
            <a:r>
              <a:rPr lang="zh-CN" altLang="en-US" sz="2800" b="1">
                <a:solidFill>
                  <a:srgbClr val="FF0000"/>
                </a:solidFill>
                <a:latin typeface="+mn-lt"/>
                <a:ea typeface="+mn-ea"/>
                <a:cs typeface="+mn-ea"/>
                <a:sym typeface="+mn-lt"/>
              </a:rPr>
              <a:t>彰显：</a:t>
            </a:r>
            <a:r>
              <a:rPr lang="zh-CN" altLang="en-US" sz="2800" b="1">
                <a:latin typeface="+mn-lt"/>
                <a:ea typeface="+mn-ea"/>
                <a:cs typeface="+mn-ea"/>
                <a:sym typeface="+mn-lt"/>
              </a:rPr>
              <a:t>鲜明地显示。</a:t>
            </a:r>
          </a:p>
          <a:p>
            <a:pPr>
              <a:lnSpc>
                <a:spcPct val="120000"/>
              </a:lnSpc>
            </a:pPr>
            <a:r>
              <a:rPr lang="zh-CN" altLang="en-US" sz="2800" b="1">
                <a:solidFill>
                  <a:srgbClr val="FF0000"/>
                </a:solidFill>
                <a:latin typeface="+mn-lt"/>
                <a:ea typeface="+mn-ea"/>
                <a:cs typeface="+mn-ea"/>
                <a:sym typeface="+mn-lt"/>
              </a:rPr>
              <a:t>磅礴：</a:t>
            </a:r>
            <a:r>
              <a:rPr lang="zh-CN" altLang="en-US" sz="2800" b="1">
                <a:latin typeface="+mn-lt"/>
                <a:ea typeface="+mn-ea"/>
                <a:cs typeface="+mn-ea"/>
                <a:sym typeface="+mn-lt"/>
              </a:rPr>
              <a:t>（气势）盛大。</a:t>
            </a:r>
            <a:endParaRPr lang="en-US" altLang="zh-CN" sz="2800" b="1">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1000"/>
                                        <p:tgtEl>
                                          <p:spTgt spid="3">
                                            <p:txEl>
                                              <p:pRg st="6" end="6"/>
                                            </p:txEl>
                                          </p:spTgt>
                                        </p:tgtEl>
                                      </p:cBhvr>
                                    </p:animEffect>
                                    <p:anim calcmode="lin" valueType="num">
                                      <p:cBhvr>
                                        <p:cTn id="4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42" presetClass="entr" presetSubtype="0" fill="hold"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fade">
                                      <p:cBhvr>
                                        <p:cTn id="54" dur="1000"/>
                                        <p:tgtEl>
                                          <p:spTgt spid="3">
                                            <p:txEl>
                                              <p:pRg st="7" end="7"/>
                                            </p:txEl>
                                          </p:spTgt>
                                        </p:tgtEl>
                                      </p:cBhvr>
                                    </p:animEffect>
                                    <p:anim calcmode="lin" valueType="num">
                                      <p:cBhvr>
                                        <p:cTn id="5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5"/>
          <p:cNvSpPr txBox="1">
            <a:spLocks noChangeArrowheads="1"/>
          </p:cNvSpPr>
          <p:nvPr/>
        </p:nvSpPr>
        <p:spPr bwMode="auto">
          <a:xfrm>
            <a:off x="266700" y="922338"/>
            <a:ext cx="8809038"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ts val="600"/>
              </a:spcBef>
              <a:buFont typeface="Wingdings" pitchFamily="2" charset="2"/>
              <a:buChar char="u"/>
            </a:pPr>
            <a:r>
              <a:rPr lang="zh-CN" altLang="en-US" sz="2800" b="1">
                <a:latin typeface="+mn-lt"/>
                <a:ea typeface="+mn-ea"/>
                <a:cs typeface="+mn-ea"/>
                <a:sym typeface="+mn-lt"/>
              </a:rPr>
              <a:t>听课文朗读，划分文章层次，概括每部分大意。</a:t>
            </a:r>
            <a:endParaRPr lang="en-US" altLang="zh-CN" sz="2800" b="1">
              <a:latin typeface="+mn-lt"/>
              <a:ea typeface="+mn-ea"/>
              <a:cs typeface="+mn-ea"/>
              <a:sym typeface="+mn-lt"/>
            </a:endParaRPr>
          </a:p>
        </p:txBody>
      </p:sp>
      <p:sp>
        <p:nvSpPr>
          <p:cNvPr id="10" name="矩形 9"/>
          <p:cNvSpPr>
            <a:spLocks noChangeArrowheads="1"/>
          </p:cNvSpPr>
          <p:nvPr/>
        </p:nvSpPr>
        <p:spPr bwMode="auto">
          <a:xfrm>
            <a:off x="708025" y="1395413"/>
            <a:ext cx="7847013" cy="10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1">
                <a:solidFill>
                  <a:srgbClr val="FF0000"/>
                </a:solidFill>
                <a:latin typeface="+mn-lt"/>
                <a:ea typeface="+mn-ea"/>
                <a:cs typeface="+mn-ea"/>
                <a:sym typeface="+mn-lt"/>
              </a:rPr>
              <a:t>第一部分（①）</a:t>
            </a:r>
            <a:r>
              <a:rPr lang="zh-CN" altLang="en-US" sz="2800" b="1">
                <a:latin typeface="+mn-lt"/>
                <a:ea typeface="+mn-ea"/>
                <a:cs typeface="+mn-ea"/>
                <a:sym typeface="+mn-lt"/>
              </a:rPr>
              <a:t>：简要概括举行第四个南京大屠杀死难者国家公祭日公祭仪式的基本情况。</a:t>
            </a:r>
            <a:endParaRPr lang="en-US" altLang="zh-CN" sz="2800" b="1">
              <a:latin typeface="+mn-lt"/>
              <a:ea typeface="+mn-ea"/>
              <a:cs typeface="+mn-ea"/>
              <a:sym typeface="+mn-lt"/>
            </a:endParaRPr>
          </a:p>
        </p:txBody>
      </p:sp>
      <p:sp>
        <p:nvSpPr>
          <p:cNvPr id="18443" name="矩形 11"/>
          <p:cNvSpPr>
            <a:spLocks noChangeArrowheads="1"/>
          </p:cNvSpPr>
          <p:nvPr/>
        </p:nvSpPr>
        <p:spPr bwMode="auto">
          <a:xfrm>
            <a:off x="720725" y="3454400"/>
            <a:ext cx="7910513"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ts val="1800"/>
              </a:spcBef>
            </a:pPr>
            <a:r>
              <a:rPr lang="zh-CN" altLang="en-US" sz="2800" b="1">
                <a:solidFill>
                  <a:srgbClr val="FF0000"/>
                </a:solidFill>
                <a:latin typeface="+mn-lt"/>
                <a:ea typeface="+mn-ea"/>
                <a:cs typeface="+mn-ea"/>
                <a:sym typeface="+mn-lt"/>
              </a:rPr>
              <a:t>第三部分（⑤</a:t>
            </a:r>
            <a:r>
              <a:rPr lang="en-US" altLang="zh-CN" sz="2800" b="1">
                <a:solidFill>
                  <a:srgbClr val="FF0000"/>
                </a:solidFill>
                <a:latin typeface="+mn-lt"/>
                <a:ea typeface="+mn-ea"/>
                <a:cs typeface="+mn-ea"/>
                <a:sym typeface="+mn-lt"/>
              </a:rPr>
              <a:t>-</a:t>
            </a:r>
            <a:r>
              <a:rPr lang="zh-CN" altLang="en-US" sz="2800" b="1">
                <a:solidFill>
                  <a:srgbClr val="FF0000"/>
                </a:solidFill>
                <a:latin typeface="+mn-lt"/>
                <a:ea typeface="+mn-ea"/>
                <a:cs typeface="+mn-ea"/>
                <a:sym typeface="+mn-lt"/>
              </a:rPr>
              <a:t>⑥）</a:t>
            </a:r>
            <a:r>
              <a:rPr lang="zh-CN" altLang="en-US" sz="2800" b="1">
                <a:latin typeface="+mn-lt"/>
                <a:ea typeface="+mn-ea"/>
                <a:cs typeface="+mn-ea"/>
                <a:sym typeface="+mn-lt"/>
              </a:rPr>
              <a:t>：介绍南京从“恐怖之城”到“和平之城”的命运转变，传达中国维护世界和平的信念。</a:t>
            </a:r>
            <a:endParaRPr lang="en-US" altLang="zh-CN" sz="2800" b="1">
              <a:latin typeface="+mn-lt"/>
              <a:ea typeface="+mn-ea"/>
              <a:cs typeface="+mn-ea"/>
              <a:sym typeface="+mn-lt"/>
            </a:endParaRPr>
          </a:p>
        </p:txBody>
      </p:sp>
      <p:sp>
        <p:nvSpPr>
          <p:cNvPr id="18439" name="矩形 19"/>
          <p:cNvSpPr>
            <a:spLocks noChangeArrowheads="1"/>
          </p:cNvSpPr>
          <p:nvPr/>
        </p:nvSpPr>
        <p:spPr bwMode="auto">
          <a:xfrm>
            <a:off x="708025" y="2422525"/>
            <a:ext cx="7993063" cy="10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ts val="1800"/>
              </a:spcBef>
            </a:pPr>
            <a:r>
              <a:rPr lang="zh-CN" altLang="en-US" sz="2800" b="1">
                <a:solidFill>
                  <a:srgbClr val="FF0000"/>
                </a:solidFill>
                <a:latin typeface="+mn-lt"/>
                <a:ea typeface="+mn-ea"/>
                <a:cs typeface="+mn-ea"/>
                <a:sym typeface="+mn-lt"/>
              </a:rPr>
              <a:t>第二部分（②</a:t>
            </a:r>
            <a:r>
              <a:rPr lang="en-US" altLang="zh-CN" sz="2800" b="1">
                <a:solidFill>
                  <a:srgbClr val="FF0000"/>
                </a:solidFill>
                <a:latin typeface="+mn-lt"/>
                <a:ea typeface="+mn-ea"/>
                <a:cs typeface="+mn-ea"/>
                <a:sym typeface="+mn-lt"/>
              </a:rPr>
              <a:t>-④</a:t>
            </a:r>
            <a:r>
              <a:rPr lang="zh-CN" altLang="en-US" sz="2800" b="1">
                <a:solidFill>
                  <a:srgbClr val="FF0000"/>
                </a:solidFill>
                <a:latin typeface="+mn-lt"/>
                <a:ea typeface="+mn-ea"/>
                <a:cs typeface="+mn-ea"/>
                <a:sym typeface="+mn-lt"/>
              </a:rPr>
              <a:t>）</a:t>
            </a:r>
            <a:r>
              <a:rPr lang="zh-CN" altLang="en-US" sz="2800" b="1">
                <a:latin typeface="+mn-lt"/>
                <a:ea typeface="+mn-ea"/>
                <a:cs typeface="+mn-ea"/>
                <a:sym typeface="+mn-lt"/>
              </a:rPr>
              <a:t>：详细介绍当前举行国家公祭的背景和意义。</a:t>
            </a:r>
            <a:endParaRPr lang="en-US" altLang="zh-CN" sz="2800" b="1">
              <a:latin typeface="+mn-lt"/>
              <a:ea typeface="+mn-ea"/>
              <a:cs typeface="+mn-ea"/>
              <a:sym typeface="+mn-lt"/>
            </a:endParaRPr>
          </a:p>
        </p:txBody>
      </p:sp>
      <p:sp>
        <p:nvSpPr>
          <p:cNvPr id="20486" name="TextBox 10"/>
          <p:cNvSpPr txBox="1">
            <a:spLocks noChangeArrowheads="1"/>
          </p:cNvSpPr>
          <p:nvPr/>
        </p:nvSpPr>
        <p:spPr bwMode="auto">
          <a:xfrm>
            <a:off x="417513" y="414338"/>
            <a:ext cx="18335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mn-lt"/>
                <a:ea typeface="+mn-ea"/>
                <a:cs typeface="+mn-ea"/>
                <a:sym typeface="+mn-lt"/>
              </a:rPr>
              <a:t>整体感知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arn(inVertical)">
                                      <p:cBhvr>
                                        <p:cTn id="7" dur="500"/>
                                        <p:tgtEl>
                                          <p:spTgt spid="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439"/>
                                        </p:tgtEl>
                                        <p:attrNameLst>
                                          <p:attrName>style.visibility</p:attrName>
                                        </p:attrNameLst>
                                      </p:cBhvr>
                                      <p:to>
                                        <p:strVal val="visible"/>
                                      </p:to>
                                    </p:set>
                                    <p:animEffect transition="in" filter="wipe(down)">
                                      <p:cBhvr>
                                        <p:cTn id="12" dur="500"/>
                                        <p:tgtEl>
                                          <p:spTgt spid="184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18443">
                                            <p:txEl>
                                              <p:pRg st="0" end="0"/>
                                            </p:txEl>
                                          </p:spTgt>
                                        </p:tgtEl>
                                        <p:attrNameLst>
                                          <p:attrName>style.visibility</p:attrName>
                                        </p:attrNameLst>
                                      </p:cBhvr>
                                      <p:to>
                                        <p:strVal val="visible"/>
                                      </p:to>
                                    </p:set>
                                    <p:animEffect transition="in" filter="fade">
                                      <p:cBhvr>
                                        <p:cTn id="17" dur="1000"/>
                                        <p:tgtEl>
                                          <p:spTgt spid="18443">
                                            <p:txEl>
                                              <p:pRg st="0" end="0"/>
                                            </p:txEl>
                                          </p:spTgt>
                                        </p:tgtEl>
                                      </p:cBhvr>
                                    </p:animEffect>
                                    <p:anim calcmode="lin" valueType="num">
                                      <p:cBhvr>
                                        <p:cTn id="18" dur="1000" fill="hold"/>
                                        <p:tgtEl>
                                          <p:spTgt spid="1844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844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1"/>
          <p:cNvSpPr txBox="1">
            <a:spLocks noChangeArrowheads="1"/>
          </p:cNvSpPr>
          <p:nvPr/>
        </p:nvSpPr>
        <p:spPr bwMode="auto">
          <a:xfrm>
            <a:off x="931863" y="1806575"/>
            <a:ext cx="5316537" cy="12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3200" b="1">
                <a:latin typeface="+mn-lt"/>
                <a:ea typeface="+mn-ea"/>
                <a:cs typeface="+mn-ea"/>
                <a:sym typeface="+mn-lt"/>
              </a:rPr>
              <a:t>    “国行公祭，法立典章。铸兹宝鼎，祀我国殇。”</a:t>
            </a:r>
          </a:p>
        </p:txBody>
      </p:sp>
      <p:sp>
        <p:nvSpPr>
          <p:cNvPr id="19460" name="TextBox 4"/>
          <p:cNvSpPr txBox="1">
            <a:spLocks noChangeArrowheads="1"/>
          </p:cNvSpPr>
          <p:nvPr/>
        </p:nvSpPr>
        <p:spPr bwMode="auto">
          <a:xfrm>
            <a:off x="449263" y="1177925"/>
            <a:ext cx="62230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itchFamily="2" charset="2"/>
              <a:buChar char="Ø"/>
            </a:pPr>
            <a:r>
              <a:rPr lang="zh-CN" altLang="en-US" sz="3000" b="1">
                <a:latin typeface="+mn-lt"/>
                <a:ea typeface="+mn-ea"/>
                <a:cs typeface="+mn-ea"/>
                <a:sym typeface="+mn-lt"/>
              </a:rPr>
              <a:t>开头引用宝鼎铭文有什么作用？</a:t>
            </a:r>
          </a:p>
        </p:txBody>
      </p:sp>
      <p:sp>
        <p:nvSpPr>
          <p:cNvPr id="13" name="TextBox 3"/>
          <p:cNvSpPr txBox="1">
            <a:spLocks noChangeArrowheads="1"/>
          </p:cNvSpPr>
          <p:nvPr/>
        </p:nvSpPr>
        <p:spPr bwMode="auto">
          <a:xfrm>
            <a:off x="931863" y="3125788"/>
            <a:ext cx="524668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3000" b="1">
                <a:solidFill>
                  <a:srgbClr val="0033CC"/>
                </a:solidFill>
                <a:latin typeface="+mn-lt"/>
                <a:ea typeface="+mn-ea"/>
                <a:cs typeface="+mn-ea"/>
                <a:sym typeface="+mn-lt"/>
              </a:rPr>
              <a:t>    用简洁凝练的语言引出后文新闻报道的内容，丰富文章的内容，增强文章的表现力。</a:t>
            </a:r>
          </a:p>
        </p:txBody>
      </p:sp>
      <p:sp>
        <p:nvSpPr>
          <p:cNvPr id="21509" name="TextBox 10"/>
          <p:cNvSpPr txBox="1">
            <a:spLocks noChangeArrowheads="1"/>
          </p:cNvSpPr>
          <p:nvPr/>
        </p:nvSpPr>
        <p:spPr bwMode="auto">
          <a:xfrm>
            <a:off x="385763" y="56991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mn-lt"/>
                <a:ea typeface="+mn-ea"/>
                <a:cs typeface="+mn-ea"/>
                <a:sym typeface="+mn-lt"/>
              </a:rPr>
              <a:t>课文精讲</a:t>
            </a:r>
          </a:p>
        </p:txBody>
      </p:sp>
      <p:pic>
        <p:nvPicPr>
          <p:cNvPr id="4" name="图片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4900" y="1177925"/>
            <a:ext cx="2628900" cy="344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barn(inVertical)">
                                      <p:cBhvr>
                                        <p:cTn id="12" dur="500"/>
                                        <p:tgtEl>
                                          <p:spTgt spid="194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
          <p:cNvSpPr>
            <a:spLocks noChangeArrowheads="1"/>
          </p:cNvSpPr>
          <p:nvPr/>
        </p:nvSpPr>
        <p:spPr bwMode="auto">
          <a:xfrm>
            <a:off x="560388" y="936625"/>
            <a:ext cx="8115300" cy="186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sz="3200" b="1">
                <a:latin typeface="+mn-lt"/>
                <a:ea typeface="+mn-ea"/>
                <a:cs typeface="+mn-ea"/>
                <a:sym typeface="+mn-lt"/>
              </a:rPr>
              <a:t>    1937</a:t>
            </a:r>
            <a:r>
              <a:rPr lang="zh-CN" altLang="en-US" sz="3200" b="1">
                <a:latin typeface="+mn-lt"/>
                <a:ea typeface="+mn-ea"/>
                <a:cs typeface="+mn-ea"/>
                <a:sym typeface="+mn-lt"/>
              </a:rPr>
              <a:t>年</a:t>
            </a:r>
            <a:r>
              <a:rPr lang="en-US" altLang="zh-CN" sz="3200" b="1">
                <a:latin typeface="+mn-lt"/>
                <a:ea typeface="+mn-ea"/>
                <a:cs typeface="+mn-ea"/>
                <a:sym typeface="+mn-lt"/>
              </a:rPr>
              <a:t>12</a:t>
            </a:r>
            <a:r>
              <a:rPr lang="zh-CN" altLang="en-US" sz="3200" b="1">
                <a:latin typeface="+mn-lt"/>
                <a:ea typeface="+mn-ea"/>
                <a:cs typeface="+mn-ea"/>
                <a:sym typeface="+mn-lt"/>
              </a:rPr>
              <a:t>月</a:t>
            </a:r>
            <a:r>
              <a:rPr lang="en-US" altLang="zh-CN" sz="3200" b="1">
                <a:latin typeface="+mn-lt"/>
                <a:ea typeface="+mn-ea"/>
                <a:cs typeface="+mn-ea"/>
                <a:sym typeface="+mn-lt"/>
              </a:rPr>
              <a:t>13</a:t>
            </a:r>
            <a:r>
              <a:rPr lang="zh-CN" altLang="en-US" sz="3200" b="1">
                <a:latin typeface="+mn-lt"/>
                <a:ea typeface="+mn-ea"/>
                <a:cs typeface="+mn-ea"/>
                <a:sym typeface="+mn-lt"/>
              </a:rPr>
              <a:t>日，侵华日军野蛮侵入南京，随后制造了惨绝人寰的南京大屠杀惨案，</a:t>
            </a:r>
            <a:r>
              <a:rPr lang="en-US" altLang="zh-CN" sz="3200" b="1">
                <a:latin typeface="+mn-lt"/>
                <a:ea typeface="+mn-ea"/>
                <a:cs typeface="+mn-ea"/>
                <a:sym typeface="+mn-lt"/>
              </a:rPr>
              <a:t>30</a:t>
            </a:r>
            <a:r>
              <a:rPr lang="zh-CN" altLang="en-US" sz="3200" b="1">
                <a:latin typeface="+mn-lt"/>
                <a:ea typeface="+mn-ea"/>
                <a:cs typeface="+mn-ea"/>
                <a:sym typeface="+mn-lt"/>
              </a:rPr>
              <a:t>万中国同胞惨遭杀戮。</a:t>
            </a:r>
          </a:p>
        </p:txBody>
      </p:sp>
      <p:sp>
        <p:nvSpPr>
          <p:cNvPr id="3" name="TextBox 1"/>
          <p:cNvSpPr txBox="1">
            <a:spLocks noChangeArrowheads="1"/>
          </p:cNvSpPr>
          <p:nvPr/>
        </p:nvSpPr>
        <p:spPr bwMode="auto">
          <a:xfrm>
            <a:off x="614363" y="3240088"/>
            <a:ext cx="8016875" cy="63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Wingdings" pitchFamily="2" charset="2"/>
              <a:buChar char="Ø"/>
            </a:pPr>
            <a:r>
              <a:rPr lang="zh-CN" altLang="en-US" sz="3200" b="1">
                <a:latin typeface="+mn-lt"/>
                <a:ea typeface="+mn-ea"/>
                <a:cs typeface="+mn-ea"/>
                <a:sym typeface="+mn-lt"/>
              </a:rPr>
              <a:t>这一句属于哪种记叙顺序？有什么作用？</a:t>
            </a:r>
          </a:p>
        </p:txBody>
      </p:sp>
      <p:sp>
        <p:nvSpPr>
          <p:cNvPr id="4" name="TextBox 3"/>
          <p:cNvSpPr txBox="1">
            <a:spLocks noChangeArrowheads="1"/>
          </p:cNvSpPr>
          <p:nvPr/>
        </p:nvSpPr>
        <p:spPr bwMode="auto">
          <a:xfrm>
            <a:off x="1866900" y="3897313"/>
            <a:ext cx="6764338" cy="63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3200" b="1">
                <a:solidFill>
                  <a:srgbClr val="0033CC"/>
                </a:solidFill>
                <a:latin typeface="+mn-lt"/>
                <a:ea typeface="+mn-ea"/>
                <a:cs typeface="+mn-ea"/>
                <a:sym typeface="+mn-lt"/>
              </a:rPr>
              <a:t>插叙。补充说明报道的历史背景。</a:t>
            </a:r>
            <a:endParaRPr lang="en-US" altLang="zh-CN" sz="3200" b="1">
              <a:solidFill>
                <a:srgbClr val="0033CC"/>
              </a:solidFill>
              <a:latin typeface="+mn-lt"/>
              <a:ea typeface="+mn-ea"/>
              <a:cs typeface="+mn-ea"/>
              <a:sym typeface="+mn-lt"/>
            </a:endParaRPr>
          </a:p>
        </p:txBody>
      </p:sp>
      <p:sp>
        <p:nvSpPr>
          <p:cNvPr id="6" name="TextBox 3"/>
          <p:cNvSpPr txBox="1">
            <a:spLocks noChangeArrowheads="1"/>
          </p:cNvSpPr>
          <p:nvPr/>
        </p:nvSpPr>
        <p:spPr bwMode="auto">
          <a:xfrm>
            <a:off x="2398713" y="414338"/>
            <a:ext cx="1416050" cy="63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3200" b="1">
                <a:solidFill>
                  <a:srgbClr val="0033CC"/>
                </a:solidFill>
                <a:latin typeface="+mn-lt"/>
                <a:ea typeface="+mn-ea"/>
                <a:cs typeface="+mn-ea"/>
                <a:sym typeface="+mn-lt"/>
              </a:rPr>
              <a:t>时间</a:t>
            </a:r>
            <a:endParaRPr lang="en-US" altLang="zh-CN" sz="3200" b="1">
              <a:solidFill>
                <a:srgbClr val="0033CC"/>
              </a:solidFill>
              <a:latin typeface="+mn-lt"/>
              <a:ea typeface="+mn-ea"/>
              <a:cs typeface="+mn-ea"/>
              <a:sym typeface="+mn-lt"/>
            </a:endParaRPr>
          </a:p>
        </p:txBody>
      </p:sp>
      <p:sp>
        <p:nvSpPr>
          <p:cNvPr id="7" name="TextBox 3"/>
          <p:cNvSpPr txBox="1">
            <a:spLocks noChangeArrowheads="1"/>
          </p:cNvSpPr>
          <p:nvPr/>
        </p:nvSpPr>
        <p:spPr bwMode="auto">
          <a:xfrm>
            <a:off x="1298575" y="2663825"/>
            <a:ext cx="2214563" cy="63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3200" b="1">
                <a:solidFill>
                  <a:srgbClr val="0033CC"/>
                </a:solidFill>
                <a:latin typeface="+mn-lt"/>
                <a:ea typeface="+mn-ea"/>
                <a:cs typeface="+mn-ea"/>
                <a:sym typeface="+mn-lt"/>
              </a:rPr>
              <a:t>遇难人数</a:t>
            </a:r>
            <a:endParaRPr lang="en-US" altLang="zh-CN" sz="3200" b="1">
              <a:solidFill>
                <a:srgbClr val="0033CC"/>
              </a:solidFill>
              <a:latin typeface="+mn-lt"/>
              <a:ea typeface="+mn-ea"/>
              <a:cs typeface="+mn-ea"/>
              <a:sym typeface="+mn-lt"/>
            </a:endParaRPr>
          </a:p>
        </p:txBody>
      </p:sp>
      <p:cxnSp>
        <p:nvCxnSpPr>
          <p:cNvPr id="9" name="直接连接符 8"/>
          <p:cNvCxnSpPr/>
          <p:nvPr/>
        </p:nvCxnSpPr>
        <p:spPr>
          <a:xfrm>
            <a:off x="1493838" y="1519238"/>
            <a:ext cx="2820987"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0" name="直接连接符 9"/>
          <p:cNvCxnSpPr/>
          <p:nvPr/>
        </p:nvCxnSpPr>
        <p:spPr>
          <a:xfrm>
            <a:off x="547688" y="2663825"/>
            <a:ext cx="898525" cy="0"/>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vertic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533400" y="623888"/>
            <a:ext cx="8223250" cy="11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Wingdings" pitchFamily="2" charset="2"/>
              <a:buChar char="Ø"/>
            </a:pPr>
            <a:r>
              <a:rPr lang="zh-CN" altLang="en-US" sz="3000" b="1">
                <a:latin typeface="+mn-lt"/>
                <a:ea typeface="+mn-ea"/>
                <a:cs typeface="+mn-ea"/>
                <a:sym typeface="+mn-lt"/>
              </a:rPr>
              <a:t>读第②自然段，说说这一自然段在文中有什么作用？</a:t>
            </a:r>
          </a:p>
        </p:txBody>
      </p:sp>
      <p:sp>
        <p:nvSpPr>
          <p:cNvPr id="9" name="TextBox 3"/>
          <p:cNvSpPr txBox="1">
            <a:spLocks noChangeArrowheads="1"/>
          </p:cNvSpPr>
          <p:nvPr/>
        </p:nvSpPr>
        <p:spPr bwMode="auto">
          <a:xfrm>
            <a:off x="1008063" y="1768475"/>
            <a:ext cx="753586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3000" b="1">
                <a:solidFill>
                  <a:srgbClr val="C00000"/>
                </a:solidFill>
                <a:latin typeface="+mn-lt"/>
                <a:ea typeface="+mn-ea"/>
                <a:cs typeface="+mn-ea"/>
                <a:sym typeface="+mn-lt"/>
              </a:rPr>
              <a:t>    内容：</a:t>
            </a:r>
            <a:r>
              <a:rPr lang="zh-CN" altLang="en-US" sz="3000" b="1">
                <a:solidFill>
                  <a:srgbClr val="0033CC"/>
                </a:solidFill>
                <a:latin typeface="+mn-lt"/>
                <a:ea typeface="+mn-ea"/>
                <a:cs typeface="+mn-ea"/>
                <a:sym typeface="+mn-lt"/>
              </a:rPr>
              <a:t>用美国、加拿大、日本等国家以不同的方式纪念南京大屠杀死难者的做法，</a:t>
            </a:r>
            <a:r>
              <a:rPr lang="zh-CN" altLang="en-US" sz="3000" b="1">
                <a:solidFill>
                  <a:srgbClr val="C00000"/>
                </a:solidFill>
                <a:latin typeface="+mn-lt"/>
                <a:ea typeface="+mn-ea"/>
                <a:cs typeface="+mn-ea"/>
                <a:sym typeface="+mn-lt"/>
              </a:rPr>
              <a:t>具体说明南京大屠杀的历史不可能被忘却</a:t>
            </a:r>
            <a:r>
              <a:rPr lang="zh-CN" altLang="en-US" sz="3000" b="1">
                <a:solidFill>
                  <a:srgbClr val="0033CC"/>
                </a:solidFill>
                <a:latin typeface="+mn-lt"/>
                <a:ea typeface="+mn-ea"/>
                <a:cs typeface="+mn-ea"/>
                <a:sym typeface="+mn-lt"/>
              </a:rPr>
              <a:t>。</a:t>
            </a:r>
            <a:endParaRPr lang="en-US" altLang="zh-CN" sz="3000" b="1">
              <a:solidFill>
                <a:srgbClr val="0033CC"/>
              </a:solidFill>
              <a:latin typeface="+mn-lt"/>
              <a:ea typeface="+mn-ea"/>
              <a:cs typeface="+mn-ea"/>
              <a:sym typeface="+mn-lt"/>
            </a:endParaRPr>
          </a:p>
        </p:txBody>
      </p:sp>
      <p:sp>
        <p:nvSpPr>
          <p:cNvPr id="11" name="TextBox 3"/>
          <p:cNvSpPr txBox="1">
            <a:spLocks noChangeArrowheads="1"/>
          </p:cNvSpPr>
          <p:nvPr/>
        </p:nvSpPr>
        <p:spPr bwMode="auto">
          <a:xfrm>
            <a:off x="1008063" y="3565525"/>
            <a:ext cx="7535862" cy="11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3000" b="1">
                <a:solidFill>
                  <a:srgbClr val="C00000"/>
                </a:solidFill>
                <a:latin typeface="+mn-lt"/>
                <a:ea typeface="+mn-ea"/>
                <a:cs typeface="+mn-ea"/>
                <a:sym typeface="+mn-lt"/>
              </a:rPr>
              <a:t>    结构：承接上文</a:t>
            </a:r>
            <a:r>
              <a:rPr lang="zh-CN" altLang="en-US" sz="3000" b="1">
                <a:solidFill>
                  <a:srgbClr val="0033CC"/>
                </a:solidFill>
                <a:latin typeface="+mn-lt"/>
                <a:ea typeface="+mn-ea"/>
                <a:cs typeface="+mn-ea"/>
                <a:sym typeface="+mn-lt"/>
              </a:rPr>
              <a:t>，具体阐述全世界正义之士的表现，印证前文。</a:t>
            </a:r>
            <a:endParaRPr lang="en-US" altLang="zh-CN" sz="3000" b="1">
              <a:solidFill>
                <a:srgbClr val="0033CC"/>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66725" y="703263"/>
            <a:ext cx="8223250" cy="11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Wingdings" pitchFamily="2" charset="2"/>
              <a:buChar char="Ø"/>
            </a:pPr>
            <a:r>
              <a:rPr lang="zh-CN" altLang="en-US" sz="3000" b="1">
                <a:latin typeface="+mn-lt"/>
                <a:ea typeface="+mn-ea"/>
                <a:cs typeface="+mn-ea"/>
                <a:sym typeface="+mn-lt"/>
              </a:rPr>
              <a:t>读第③自然段，说说这一自然段在文中有什么作用？</a:t>
            </a:r>
          </a:p>
        </p:txBody>
      </p:sp>
      <p:sp>
        <p:nvSpPr>
          <p:cNvPr id="9" name="TextBox 3"/>
          <p:cNvSpPr txBox="1">
            <a:spLocks noChangeArrowheads="1"/>
          </p:cNvSpPr>
          <p:nvPr/>
        </p:nvSpPr>
        <p:spPr bwMode="auto">
          <a:xfrm>
            <a:off x="941388" y="1828800"/>
            <a:ext cx="753586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3000" b="1">
                <a:solidFill>
                  <a:srgbClr val="C00000"/>
                </a:solidFill>
                <a:latin typeface="+mn-lt"/>
                <a:ea typeface="+mn-ea"/>
                <a:cs typeface="+mn-ea"/>
                <a:sym typeface="+mn-lt"/>
              </a:rPr>
              <a:t>    内容：</a:t>
            </a:r>
            <a:r>
              <a:rPr lang="zh-CN" altLang="en-US" sz="3000" b="1">
                <a:solidFill>
                  <a:srgbClr val="0033CC"/>
                </a:solidFill>
                <a:latin typeface="+mn-lt"/>
                <a:ea typeface="+mn-ea"/>
                <a:cs typeface="+mn-ea"/>
                <a:sym typeface="+mn-lt"/>
              </a:rPr>
              <a:t>交代日本右翼势力妄图辱没真相和良知的表现，指出</a:t>
            </a:r>
            <a:r>
              <a:rPr lang="zh-CN" altLang="en-US" sz="3000" b="1">
                <a:solidFill>
                  <a:srgbClr val="C00000"/>
                </a:solidFill>
                <a:latin typeface="+mn-lt"/>
                <a:ea typeface="+mn-ea"/>
                <a:cs typeface="+mn-ea"/>
                <a:sym typeface="+mn-lt"/>
              </a:rPr>
              <a:t>南京大屠杀国家公祭日设立的必要性</a:t>
            </a:r>
            <a:r>
              <a:rPr lang="zh-CN" altLang="en-US" sz="3000" b="1">
                <a:solidFill>
                  <a:srgbClr val="0033CC"/>
                </a:solidFill>
                <a:latin typeface="+mn-lt"/>
                <a:ea typeface="+mn-ea"/>
                <a:cs typeface="+mn-ea"/>
                <a:sym typeface="+mn-lt"/>
              </a:rPr>
              <a:t>。</a:t>
            </a:r>
            <a:endParaRPr lang="en-US" altLang="zh-CN" sz="3000" b="1">
              <a:solidFill>
                <a:srgbClr val="0033CC"/>
              </a:solidFill>
              <a:latin typeface="+mn-lt"/>
              <a:ea typeface="+mn-ea"/>
              <a:cs typeface="+mn-ea"/>
              <a:sym typeface="+mn-lt"/>
            </a:endParaRPr>
          </a:p>
        </p:txBody>
      </p:sp>
      <p:sp>
        <p:nvSpPr>
          <p:cNvPr id="11" name="TextBox 3"/>
          <p:cNvSpPr txBox="1">
            <a:spLocks noChangeArrowheads="1"/>
          </p:cNvSpPr>
          <p:nvPr/>
        </p:nvSpPr>
        <p:spPr bwMode="auto">
          <a:xfrm>
            <a:off x="941388" y="3509963"/>
            <a:ext cx="7535862" cy="11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3000" b="1">
                <a:solidFill>
                  <a:srgbClr val="C00000"/>
                </a:solidFill>
                <a:latin typeface="+mn-lt"/>
                <a:ea typeface="+mn-ea"/>
                <a:cs typeface="+mn-ea"/>
                <a:sym typeface="+mn-lt"/>
              </a:rPr>
              <a:t>    结构：与上文形成对比</a:t>
            </a:r>
            <a:r>
              <a:rPr lang="zh-CN" altLang="en-US" sz="3000" b="1">
                <a:solidFill>
                  <a:srgbClr val="0033CC"/>
                </a:solidFill>
                <a:latin typeface="+mn-lt"/>
                <a:ea typeface="+mn-ea"/>
                <a:cs typeface="+mn-ea"/>
                <a:sym typeface="+mn-lt"/>
              </a:rPr>
              <a:t>，从反面揭示了当前维护世界和平严峻的形势。</a:t>
            </a:r>
            <a:endParaRPr lang="en-US" altLang="zh-CN" sz="3000" b="1">
              <a:solidFill>
                <a:srgbClr val="0033CC"/>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60375" y="676275"/>
            <a:ext cx="8223250" cy="11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Wingdings" pitchFamily="2" charset="2"/>
              <a:buChar char="Ø"/>
            </a:pPr>
            <a:r>
              <a:rPr lang="zh-CN" altLang="en-US" sz="3000" b="1">
                <a:latin typeface="+mn-lt"/>
                <a:ea typeface="+mn-ea"/>
                <a:cs typeface="+mn-ea"/>
                <a:sym typeface="+mn-lt"/>
              </a:rPr>
              <a:t>读第④自然段，说说这一自然段能否去掉？为什么？</a:t>
            </a:r>
          </a:p>
        </p:txBody>
      </p:sp>
      <p:sp>
        <p:nvSpPr>
          <p:cNvPr id="9" name="TextBox 3"/>
          <p:cNvSpPr txBox="1">
            <a:spLocks noChangeArrowheads="1"/>
          </p:cNvSpPr>
          <p:nvPr/>
        </p:nvSpPr>
        <p:spPr bwMode="auto">
          <a:xfrm>
            <a:off x="928688" y="1803400"/>
            <a:ext cx="753586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3000" b="1">
                <a:solidFill>
                  <a:srgbClr val="0033CC"/>
                </a:solidFill>
                <a:latin typeface="+mn-lt"/>
                <a:ea typeface="+mn-ea"/>
                <a:cs typeface="+mn-ea"/>
                <a:sym typeface="+mn-lt"/>
              </a:rPr>
              <a:t>    </a:t>
            </a:r>
            <a:r>
              <a:rPr lang="zh-CN" altLang="en-US" sz="3000" b="1">
                <a:solidFill>
                  <a:srgbClr val="C00000"/>
                </a:solidFill>
                <a:latin typeface="+mn-lt"/>
                <a:ea typeface="+mn-ea"/>
                <a:cs typeface="+mn-ea"/>
                <a:sym typeface="+mn-lt"/>
              </a:rPr>
              <a:t>不能去掉。</a:t>
            </a:r>
            <a:r>
              <a:rPr lang="zh-CN" altLang="en-US" sz="3000" b="1">
                <a:solidFill>
                  <a:srgbClr val="0033CC"/>
                </a:solidFill>
                <a:latin typeface="+mn-lt"/>
                <a:ea typeface="+mn-ea"/>
                <a:cs typeface="+mn-ea"/>
                <a:sym typeface="+mn-lt"/>
              </a:rPr>
              <a:t>因为这一部分用两个事实具体说明了正义的力量对日本右翼势力妄图辱没真相和良知的行为的反击，强调“历史不会因时代变迁而改变，事实也不会因巧舌抵赖而消失”，使文章论证更有说服力。</a:t>
            </a:r>
            <a:endParaRPr lang="en-US" altLang="zh-CN" sz="3000" b="1">
              <a:solidFill>
                <a:srgbClr val="0033CC"/>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1"/>
          <p:cNvSpPr txBox="1">
            <a:spLocks noChangeArrowheads="1"/>
          </p:cNvSpPr>
          <p:nvPr/>
        </p:nvSpPr>
        <p:spPr bwMode="auto">
          <a:xfrm>
            <a:off x="369888" y="555625"/>
            <a:ext cx="8497887" cy="117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spcBef>
                <a:spcPts val="1200"/>
              </a:spcBef>
            </a:pPr>
            <a:r>
              <a:rPr lang="en-US" altLang="zh-CN" sz="3200" b="1">
                <a:latin typeface="+mn-lt"/>
                <a:ea typeface="+mn-ea"/>
                <a:cs typeface="+mn-ea"/>
                <a:sym typeface="+mn-lt"/>
              </a:rPr>
              <a:t>    “</a:t>
            </a:r>
            <a:r>
              <a:rPr lang="zh-CN" altLang="en-US" sz="3200" b="1">
                <a:latin typeface="+mn-lt"/>
                <a:ea typeface="+mn-ea"/>
                <a:cs typeface="+mn-ea"/>
                <a:sym typeface="+mn-lt"/>
              </a:rPr>
              <a:t>大规模抢劫、侵犯妇女、杀害平民</a:t>
            </a:r>
            <a:r>
              <a:rPr lang="en-US" altLang="zh-CN" sz="3200" b="1">
                <a:latin typeface="+mn-lt"/>
                <a:ea typeface="+mn-ea"/>
                <a:cs typeface="+mn-ea"/>
                <a:sym typeface="+mn-lt"/>
              </a:rPr>
              <a:t>……</a:t>
            </a:r>
            <a:r>
              <a:rPr lang="zh-CN" altLang="en-US" sz="3200" b="1">
                <a:latin typeface="+mn-lt"/>
                <a:ea typeface="+mn-ea"/>
                <a:cs typeface="+mn-ea"/>
                <a:sym typeface="+mn-lt"/>
              </a:rPr>
              <a:t>日军将南京变成了一座恐怖之城。”</a:t>
            </a:r>
          </a:p>
        </p:txBody>
      </p:sp>
      <p:sp>
        <p:nvSpPr>
          <p:cNvPr id="9" name="TextBox 1"/>
          <p:cNvSpPr txBox="1">
            <a:spLocks noChangeArrowheads="1"/>
          </p:cNvSpPr>
          <p:nvPr/>
        </p:nvSpPr>
        <p:spPr bwMode="auto">
          <a:xfrm>
            <a:off x="457200" y="1625600"/>
            <a:ext cx="7864475" cy="59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Wingdings" pitchFamily="2" charset="2"/>
              <a:buChar char="Ø"/>
            </a:pPr>
            <a:r>
              <a:rPr lang="zh-CN" altLang="en-US" sz="3000" b="1">
                <a:latin typeface="+mn-lt"/>
                <a:ea typeface="+mn-ea"/>
                <a:cs typeface="+mn-ea"/>
                <a:sym typeface="+mn-lt"/>
              </a:rPr>
              <a:t>引用</a:t>
            </a:r>
            <a:r>
              <a:rPr lang="en-US" altLang="zh-CN" sz="3000" b="1">
                <a:latin typeface="+mn-lt"/>
                <a:ea typeface="+mn-ea"/>
                <a:cs typeface="+mn-ea"/>
                <a:sym typeface="+mn-lt"/>
              </a:rPr>
              <a:t>《</a:t>
            </a:r>
            <a:r>
              <a:rPr lang="zh-CN" altLang="en-US" sz="3000" b="1">
                <a:latin typeface="+mn-lt"/>
                <a:ea typeface="+mn-ea"/>
                <a:cs typeface="+mn-ea"/>
                <a:sym typeface="+mn-lt"/>
              </a:rPr>
              <a:t>纽约时报</a:t>
            </a:r>
            <a:r>
              <a:rPr lang="en-US" altLang="zh-CN" sz="3000" b="1">
                <a:latin typeface="+mn-lt"/>
                <a:ea typeface="+mn-ea"/>
                <a:cs typeface="+mn-ea"/>
                <a:sym typeface="+mn-lt"/>
              </a:rPr>
              <a:t>》</a:t>
            </a:r>
            <a:r>
              <a:rPr lang="zh-CN" altLang="en-US" sz="3000" b="1">
                <a:latin typeface="+mn-lt"/>
                <a:ea typeface="+mn-ea"/>
                <a:cs typeface="+mn-ea"/>
                <a:sym typeface="+mn-lt"/>
              </a:rPr>
              <a:t>的报道有什么作用？</a:t>
            </a:r>
          </a:p>
        </p:txBody>
      </p:sp>
      <p:sp>
        <p:nvSpPr>
          <p:cNvPr id="10" name="TextBox 3"/>
          <p:cNvSpPr txBox="1">
            <a:spLocks noChangeArrowheads="1"/>
          </p:cNvSpPr>
          <p:nvPr/>
        </p:nvSpPr>
        <p:spPr bwMode="auto">
          <a:xfrm>
            <a:off x="469900" y="2193925"/>
            <a:ext cx="8339138" cy="272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10000"/>
              </a:lnSpc>
              <a:spcBef>
                <a:spcPts val="600"/>
              </a:spcBef>
            </a:pPr>
            <a:r>
              <a:rPr lang="zh-CN" altLang="en-US" sz="3000" b="1">
                <a:solidFill>
                  <a:srgbClr val="0033CC"/>
                </a:solidFill>
                <a:latin typeface="+mn-lt"/>
                <a:ea typeface="+mn-ea"/>
                <a:cs typeface="+mn-ea"/>
                <a:sym typeface="+mn-lt"/>
              </a:rPr>
              <a:t>    一方面直接引用</a:t>
            </a:r>
            <a:r>
              <a:rPr lang="en-US" altLang="zh-CN" sz="3000" b="1">
                <a:solidFill>
                  <a:srgbClr val="0033CC"/>
                </a:solidFill>
                <a:latin typeface="+mn-lt"/>
                <a:ea typeface="+mn-ea"/>
                <a:cs typeface="+mn-ea"/>
                <a:sym typeface="+mn-lt"/>
              </a:rPr>
              <a:t>《</a:t>
            </a:r>
            <a:r>
              <a:rPr lang="zh-CN" altLang="en-US" sz="3000" b="1">
                <a:solidFill>
                  <a:srgbClr val="0033CC"/>
                </a:solidFill>
                <a:latin typeface="+mn-lt"/>
                <a:ea typeface="+mn-ea"/>
                <a:cs typeface="+mn-ea"/>
                <a:sym typeface="+mn-lt"/>
              </a:rPr>
              <a:t>纽约时报</a:t>
            </a:r>
            <a:r>
              <a:rPr lang="en-US" altLang="zh-CN" sz="3000" b="1">
                <a:solidFill>
                  <a:srgbClr val="0033CC"/>
                </a:solidFill>
                <a:latin typeface="+mn-lt"/>
                <a:ea typeface="+mn-ea"/>
                <a:cs typeface="+mn-ea"/>
                <a:sym typeface="+mn-lt"/>
              </a:rPr>
              <a:t>》</a:t>
            </a:r>
            <a:r>
              <a:rPr lang="zh-CN" altLang="en-US" sz="3000" b="1">
                <a:solidFill>
                  <a:srgbClr val="0033CC"/>
                </a:solidFill>
                <a:latin typeface="+mn-lt"/>
                <a:ea typeface="+mn-ea"/>
                <a:cs typeface="+mn-ea"/>
                <a:sym typeface="+mn-lt"/>
              </a:rPr>
              <a:t>的报道作为论据，有时间，有报道单位，表明事实清楚，材料真实，无可辩驳。</a:t>
            </a:r>
            <a:endParaRPr lang="en-US" altLang="zh-CN" sz="3000" b="1">
              <a:solidFill>
                <a:srgbClr val="0033CC"/>
              </a:solidFill>
              <a:latin typeface="+mn-lt"/>
              <a:ea typeface="+mn-ea"/>
              <a:cs typeface="+mn-ea"/>
              <a:sym typeface="+mn-lt"/>
            </a:endParaRPr>
          </a:p>
          <a:p>
            <a:pPr eaLnBrk="1" hangingPunct="1">
              <a:lnSpc>
                <a:spcPct val="110000"/>
              </a:lnSpc>
              <a:spcBef>
                <a:spcPts val="600"/>
              </a:spcBef>
            </a:pPr>
            <a:r>
              <a:rPr lang="zh-CN" altLang="en-US" sz="3000" b="1">
                <a:solidFill>
                  <a:srgbClr val="0033CC"/>
                </a:solidFill>
                <a:latin typeface="+mn-lt"/>
                <a:ea typeface="+mn-ea"/>
                <a:cs typeface="+mn-ea"/>
                <a:sym typeface="+mn-lt"/>
              </a:rPr>
              <a:t>    另一方面与下文南京成为“和平之城”形成对比，突出和平的珍贵。</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vertic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arn(inVertical)">
                                      <p:cBhvr>
                                        <p:cTn id="12" dur="500"/>
                                        <p:tgtEl>
                                          <p:spTgt spid="1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wipe(down)">
                                      <p:cBhvr>
                                        <p:cTn id="1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79375" y="596900"/>
            <a:ext cx="8945563" cy="11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Wingdings" pitchFamily="2" charset="2"/>
              <a:buChar char="Ø"/>
            </a:pPr>
            <a:r>
              <a:rPr lang="zh-CN" altLang="en-US" sz="3000" b="1">
                <a:latin typeface="+mn-lt"/>
                <a:ea typeface="+mn-ea"/>
                <a:cs typeface="+mn-ea"/>
                <a:sym typeface="+mn-lt"/>
              </a:rPr>
              <a:t>读第⑥自然段，说说这一自然段介绍了什么内容？有什么作用？</a:t>
            </a:r>
          </a:p>
        </p:txBody>
      </p:sp>
      <p:sp>
        <p:nvSpPr>
          <p:cNvPr id="9" name="TextBox 3"/>
          <p:cNvSpPr txBox="1">
            <a:spLocks noChangeArrowheads="1"/>
          </p:cNvSpPr>
          <p:nvPr/>
        </p:nvSpPr>
        <p:spPr bwMode="auto">
          <a:xfrm>
            <a:off x="539750" y="1797050"/>
            <a:ext cx="8235950"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spcBef>
                <a:spcPts val="1200"/>
              </a:spcBef>
            </a:pPr>
            <a:r>
              <a:rPr lang="zh-CN" altLang="en-US" sz="3000" b="1">
                <a:solidFill>
                  <a:srgbClr val="0033CC"/>
                </a:solidFill>
                <a:latin typeface="+mn-lt"/>
                <a:ea typeface="+mn-ea"/>
                <a:cs typeface="+mn-ea"/>
                <a:sym typeface="+mn-lt"/>
              </a:rPr>
              <a:t>    </a:t>
            </a:r>
            <a:r>
              <a:rPr lang="zh-CN" altLang="en-US" sz="3000" b="1">
                <a:solidFill>
                  <a:srgbClr val="C00000"/>
                </a:solidFill>
                <a:latin typeface="+mn-lt"/>
                <a:ea typeface="+mn-ea"/>
                <a:cs typeface="+mn-ea"/>
                <a:sym typeface="+mn-lt"/>
              </a:rPr>
              <a:t>内容：</a:t>
            </a:r>
            <a:r>
              <a:rPr lang="zh-CN" altLang="en-US" sz="3000" b="1">
                <a:solidFill>
                  <a:srgbClr val="0033CC"/>
                </a:solidFill>
                <a:latin typeface="+mn-lt"/>
                <a:ea typeface="+mn-ea"/>
                <a:cs typeface="+mn-ea"/>
                <a:sym typeface="+mn-lt"/>
              </a:rPr>
              <a:t>介绍了南京命运的变迁，以及中国具有捍卫世界和平的坚定信念和磅礴的力量。</a:t>
            </a:r>
          </a:p>
          <a:p>
            <a:pPr eaLnBrk="1" hangingPunct="1">
              <a:lnSpc>
                <a:spcPct val="120000"/>
              </a:lnSpc>
              <a:spcBef>
                <a:spcPts val="1200"/>
              </a:spcBef>
            </a:pPr>
            <a:r>
              <a:rPr lang="zh-CN" altLang="en-US" sz="3000" b="1">
                <a:solidFill>
                  <a:srgbClr val="0033CC"/>
                </a:solidFill>
                <a:latin typeface="+mn-lt"/>
                <a:ea typeface="+mn-ea"/>
                <a:cs typeface="+mn-ea"/>
                <a:sym typeface="+mn-lt"/>
              </a:rPr>
              <a:t>    </a:t>
            </a:r>
            <a:r>
              <a:rPr lang="zh-CN" altLang="en-US" sz="3000" b="1">
                <a:solidFill>
                  <a:srgbClr val="C00000"/>
                </a:solidFill>
                <a:latin typeface="+mn-lt"/>
                <a:ea typeface="+mn-ea"/>
                <a:cs typeface="+mn-ea"/>
                <a:sym typeface="+mn-lt"/>
              </a:rPr>
              <a:t>作用：</a:t>
            </a:r>
            <a:r>
              <a:rPr lang="zh-CN" altLang="en-US" sz="3000" b="1">
                <a:solidFill>
                  <a:srgbClr val="0033CC"/>
                </a:solidFill>
                <a:latin typeface="+mn-lt"/>
                <a:ea typeface="+mn-ea"/>
                <a:cs typeface="+mn-ea"/>
                <a:sym typeface="+mn-lt"/>
              </a:rPr>
              <a:t>表达设立南京大屠杀死难者国家公祭日的意义以及中国维护世界和平的坚定信念，深化中心，升华主题，也使文章的结构更加完整。</a:t>
            </a:r>
            <a:endParaRPr lang="en-US" altLang="zh-CN" sz="3000" b="1">
              <a:solidFill>
                <a:srgbClr val="0033CC"/>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wipe(down)">
                                      <p:cBhvr>
                                        <p:cTn id="14" dur="500"/>
                                        <p:tgtEl>
                                          <p:spTgt spid="9">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barn(inVertical)">
                                      <p:cBhvr>
                                        <p:cTn id="19"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6"/>
          <p:cNvSpPr txBox="1">
            <a:spLocks noChangeArrowheads="1"/>
          </p:cNvSpPr>
          <p:nvPr/>
        </p:nvSpPr>
        <p:spPr bwMode="auto">
          <a:xfrm>
            <a:off x="385763" y="1206500"/>
            <a:ext cx="7670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Calibri" pitchFamily="34" charset="0"/>
              <a:buAutoNum type="arabicPeriod"/>
            </a:pPr>
            <a:r>
              <a:rPr lang="zh-CN" altLang="en-US" sz="2800" b="1">
                <a:latin typeface="+mn-lt"/>
                <a:ea typeface="+mn-ea"/>
                <a:cs typeface="+mn-ea"/>
                <a:sym typeface="+mn-lt"/>
              </a:rPr>
              <a:t>试简要分析这篇时评的论证思路。</a:t>
            </a:r>
            <a:endParaRPr lang="en-US" altLang="zh-CN" sz="2800" b="1">
              <a:latin typeface="+mn-lt"/>
              <a:ea typeface="+mn-ea"/>
              <a:cs typeface="+mn-ea"/>
              <a:sym typeface="+mn-lt"/>
            </a:endParaRPr>
          </a:p>
        </p:txBody>
      </p:sp>
      <p:sp>
        <p:nvSpPr>
          <p:cNvPr id="28675" name="TextBox 10"/>
          <p:cNvSpPr txBox="1">
            <a:spLocks noChangeArrowheads="1"/>
          </p:cNvSpPr>
          <p:nvPr/>
        </p:nvSpPr>
        <p:spPr bwMode="auto">
          <a:xfrm>
            <a:off x="385763" y="56991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mn-lt"/>
                <a:ea typeface="+mn-ea"/>
                <a:cs typeface="+mn-ea"/>
                <a:sym typeface="+mn-lt"/>
              </a:rPr>
              <a:t>深入探究</a:t>
            </a:r>
          </a:p>
        </p:txBody>
      </p:sp>
      <p:sp>
        <p:nvSpPr>
          <p:cNvPr id="12" name="TextBox 7"/>
          <p:cNvSpPr txBox="1">
            <a:spLocks noChangeArrowheads="1"/>
          </p:cNvSpPr>
          <p:nvPr/>
        </p:nvSpPr>
        <p:spPr bwMode="auto">
          <a:xfrm>
            <a:off x="925513" y="1782763"/>
            <a:ext cx="7723187"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800" b="1">
                <a:solidFill>
                  <a:srgbClr val="0033CC"/>
                </a:solidFill>
                <a:latin typeface="+mn-lt"/>
                <a:ea typeface="+mn-ea"/>
                <a:cs typeface="+mn-ea"/>
                <a:sym typeface="+mn-lt"/>
              </a:rPr>
              <a:t>    这篇文章开篇用概括性的语言简述举行第四次南京大屠杀死难者国家公祭仪式的基本情况，同时提出观点，即中国人民永远牢记南京大屠杀历史，与全世界爱好和平与正义的人们共同维护和平；然后从正反两方面展开论述，正面以美国、</a:t>
            </a:r>
            <a:endParaRPr lang="zh-CN" altLang="en-US" sz="2600" b="1">
              <a:solidFill>
                <a:srgbClr val="0033CC"/>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54492" y="1141727"/>
            <a:ext cx="4845852" cy="3198261"/>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5123" name="TextBox 10"/>
          <p:cNvSpPr txBox="1">
            <a:spLocks noChangeArrowheads="1"/>
          </p:cNvSpPr>
          <p:nvPr/>
        </p:nvSpPr>
        <p:spPr bwMode="auto">
          <a:xfrm>
            <a:off x="385763" y="23644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dirty="0">
                <a:solidFill>
                  <a:srgbClr val="0A8C7A"/>
                </a:solidFill>
                <a:latin typeface="+mn-lt"/>
                <a:ea typeface="+mn-ea"/>
                <a:cs typeface="+mn-ea"/>
                <a:sym typeface="+mn-lt"/>
              </a:rPr>
              <a:t>新课导入</a:t>
            </a:r>
          </a:p>
        </p:txBody>
      </p:sp>
      <p:pic>
        <p:nvPicPr>
          <p:cNvPr id="15" name="图片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91913" y="898910"/>
            <a:ext cx="5570553" cy="3136650"/>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7"/>
          <p:cNvSpPr txBox="1">
            <a:spLocks noChangeArrowheads="1"/>
          </p:cNvSpPr>
          <p:nvPr/>
        </p:nvSpPr>
        <p:spPr bwMode="auto">
          <a:xfrm>
            <a:off x="595313" y="806450"/>
            <a:ext cx="7723187" cy="4013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800" b="1">
                <a:solidFill>
                  <a:srgbClr val="0033CC"/>
                </a:solidFill>
                <a:latin typeface="+mn-lt"/>
                <a:ea typeface="+mn-ea"/>
                <a:cs typeface="+mn-ea"/>
                <a:sym typeface="+mn-lt"/>
              </a:rPr>
              <a:t>加拿大等全世界正义之士对南京大屠杀死难者的纪念为例，反面以日本右翼势力妄图否认历史的丑态为例，说明正义必将战胜邪恶，历史事实不会因巧舌抵赖而消失；最后以南京命运的变迁收束，表明中国铭记历史、缅怀先烈、珍爱和平、开创未来的信念和力量。全文思想深刻，针对性强，有“警钟”和“宣言”的双重作用。</a:t>
            </a:r>
            <a:endParaRPr lang="zh-CN" altLang="en-US" sz="2600" b="1">
              <a:solidFill>
                <a:srgbClr val="0033CC"/>
              </a:solidFill>
              <a:latin typeface="+mn-lt"/>
              <a:ea typeface="+mn-ea"/>
              <a:cs typeface="+mn-ea"/>
              <a:sym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32"/>
          <p:cNvSpPr txBox="1">
            <a:spLocks noChangeArrowheads="1"/>
          </p:cNvSpPr>
          <p:nvPr/>
        </p:nvSpPr>
        <p:spPr bwMode="auto">
          <a:xfrm>
            <a:off x="4475163" y="2925763"/>
            <a:ext cx="50482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500">
                <a:solidFill>
                  <a:srgbClr val="FFFFFF"/>
                </a:solidFill>
                <a:latin typeface="+mn-lt"/>
                <a:ea typeface="+mn-ea"/>
                <a:cs typeface="+mn-ea"/>
                <a:sym typeface="+mn-lt"/>
              </a:rPr>
              <a:t>状元成才路</a:t>
            </a:r>
            <a:endParaRPr lang="zh-CN" altLang="zh-CN" sz="500">
              <a:solidFill>
                <a:srgbClr val="FFFFFF"/>
              </a:solidFill>
              <a:latin typeface="+mn-lt"/>
              <a:ea typeface="+mn-ea"/>
              <a:cs typeface="+mn-ea"/>
              <a:sym typeface="+mn-lt"/>
            </a:endParaRPr>
          </a:p>
        </p:txBody>
      </p:sp>
      <p:sp>
        <p:nvSpPr>
          <p:cNvPr id="31747" name="文本框 34"/>
          <p:cNvSpPr txBox="1">
            <a:spLocks noChangeArrowheads="1"/>
          </p:cNvSpPr>
          <p:nvPr/>
        </p:nvSpPr>
        <p:spPr bwMode="auto">
          <a:xfrm rot="-280097">
            <a:off x="8066088" y="16271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48" name="文本框 36"/>
          <p:cNvSpPr txBox="1">
            <a:spLocks noChangeArrowheads="1"/>
          </p:cNvSpPr>
          <p:nvPr/>
        </p:nvSpPr>
        <p:spPr bwMode="auto">
          <a:xfrm rot="-5350866">
            <a:off x="5860256" y="13152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49" name="文本框 37"/>
          <p:cNvSpPr txBox="1">
            <a:spLocks noChangeArrowheads="1"/>
          </p:cNvSpPr>
          <p:nvPr/>
        </p:nvSpPr>
        <p:spPr bwMode="auto">
          <a:xfrm rot="-4150866">
            <a:off x="5330032" y="17232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50" name="文本框 45"/>
          <p:cNvSpPr txBox="1">
            <a:spLocks noChangeArrowheads="1"/>
          </p:cNvSpPr>
          <p:nvPr/>
        </p:nvSpPr>
        <p:spPr bwMode="auto">
          <a:xfrm rot="-5350866">
            <a:off x="6421438" y="13382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51" name="文本框 46"/>
          <p:cNvSpPr txBox="1">
            <a:spLocks noChangeArrowheads="1"/>
          </p:cNvSpPr>
          <p:nvPr/>
        </p:nvSpPr>
        <p:spPr bwMode="auto">
          <a:xfrm rot="-424911">
            <a:off x="7067550" y="15700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52" name="文本框 47"/>
          <p:cNvSpPr txBox="1">
            <a:spLocks noChangeArrowheads="1"/>
          </p:cNvSpPr>
          <p:nvPr/>
        </p:nvSpPr>
        <p:spPr bwMode="auto">
          <a:xfrm rot="-4150866">
            <a:off x="7654132" y="24979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53" name="文本框 49"/>
          <p:cNvSpPr txBox="1">
            <a:spLocks noChangeArrowheads="1"/>
          </p:cNvSpPr>
          <p:nvPr/>
        </p:nvSpPr>
        <p:spPr bwMode="auto">
          <a:xfrm rot="657351">
            <a:off x="8167688" y="1182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54" name="文本框 50"/>
          <p:cNvSpPr txBox="1">
            <a:spLocks noChangeArrowheads="1"/>
          </p:cNvSpPr>
          <p:nvPr/>
        </p:nvSpPr>
        <p:spPr bwMode="auto">
          <a:xfrm rot="1480325">
            <a:off x="7391400" y="124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55" name="文本框 51"/>
          <p:cNvSpPr txBox="1">
            <a:spLocks noChangeArrowheads="1"/>
          </p:cNvSpPr>
          <p:nvPr/>
        </p:nvSpPr>
        <p:spPr bwMode="auto">
          <a:xfrm rot="-5350866">
            <a:off x="8365332" y="27138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56" name="文本框 32"/>
          <p:cNvSpPr txBox="1">
            <a:spLocks noChangeArrowheads="1"/>
          </p:cNvSpPr>
          <p:nvPr/>
        </p:nvSpPr>
        <p:spPr bwMode="auto">
          <a:xfrm>
            <a:off x="3262313" y="35607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57" name="文本框 34"/>
          <p:cNvSpPr txBox="1">
            <a:spLocks noChangeArrowheads="1"/>
          </p:cNvSpPr>
          <p:nvPr/>
        </p:nvSpPr>
        <p:spPr bwMode="auto">
          <a:xfrm rot="4149897">
            <a:off x="4464051" y="3498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58" name="文本框 36"/>
          <p:cNvSpPr txBox="1">
            <a:spLocks noChangeArrowheads="1"/>
          </p:cNvSpPr>
          <p:nvPr/>
        </p:nvSpPr>
        <p:spPr bwMode="auto">
          <a:xfrm rot="-1380000">
            <a:off x="3900488" y="13017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59" name="文本框 37"/>
          <p:cNvSpPr txBox="1">
            <a:spLocks noChangeArrowheads="1"/>
          </p:cNvSpPr>
          <p:nvPr/>
        </p:nvSpPr>
        <p:spPr bwMode="auto">
          <a:xfrm rot="-180000">
            <a:off x="4130675" y="20542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60" name="文本框 45"/>
          <p:cNvSpPr txBox="1">
            <a:spLocks noChangeArrowheads="1"/>
          </p:cNvSpPr>
          <p:nvPr/>
        </p:nvSpPr>
        <p:spPr bwMode="auto">
          <a:xfrm rot="-1380000">
            <a:off x="4460875" y="13239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61" name="文本框 46"/>
          <p:cNvSpPr txBox="1">
            <a:spLocks noChangeArrowheads="1"/>
          </p:cNvSpPr>
          <p:nvPr/>
        </p:nvSpPr>
        <p:spPr bwMode="auto">
          <a:xfrm rot="-1380000">
            <a:off x="4830763" y="15382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62" name="文本框 47"/>
          <p:cNvSpPr txBox="1">
            <a:spLocks noChangeArrowheads="1"/>
          </p:cNvSpPr>
          <p:nvPr/>
        </p:nvSpPr>
        <p:spPr bwMode="auto">
          <a:xfrm rot="-180000">
            <a:off x="5064125" y="22352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63" name="文本框 49"/>
          <p:cNvSpPr txBox="1">
            <a:spLocks noChangeArrowheads="1"/>
          </p:cNvSpPr>
          <p:nvPr/>
        </p:nvSpPr>
        <p:spPr bwMode="auto">
          <a:xfrm rot="-5350866">
            <a:off x="6310313" y="21097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64" name="文本框 50"/>
          <p:cNvSpPr txBox="1">
            <a:spLocks noChangeArrowheads="1"/>
          </p:cNvSpPr>
          <p:nvPr/>
        </p:nvSpPr>
        <p:spPr bwMode="auto">
          <a:xfrm rot="-170103">
            <a:off x="5589588" y="25908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65" name="文本框 51"/>
          <p:cNvSpPr txBox="1">
            <a:spLocks noChangeArrowheads="1"/>
          </p:cNvSpPr>
          <p:nvPr/>
        </p:nvSpPr>
        <p:spPr bwMode="auto">
          <a:xfrm rot="-5350866">
            <a:off x="5844381" y="34329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66" name="文本框 32"/>
          <p:cNvSpPr txBox="1">
            <a:spLocks noChangeArrowheads="1"/>
          </p:cNvSpPr>
          <p:nvPr/>
        </p:nvSpPr>
        <p:spPr bwMode="auto">
          <a:xfrm rot="1209897">
            <a:off x="1136650" y="38750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67" name="文本框 34"/>
          <p:cNvSpPr txBox="1">
            <a:spLocks noChangeArrowheads="1"/>
          </p:cNvSpPr>
          <p:nvPr/>
        </p:nvSpPr>
        <p:spPr bwMode="auto">
          <a:xfrm rot="4149897">
            <a:off x="2143126" y="3455987"/>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68" name="文本框 36"/>
          <p:cNvSpPr txBox="1">
            <a:spLocks noChangeArrowheads="1"/>
          </p:cNvSpPr>
          <p:nvPr/>
        </p:nvSpPr>
        <p:spPr bwMode="auto">
          <a:xfrm rot="-1380000">
            <a:off x="1604963" y="32289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69" name="文本框 37"/>
          <p:cNvSpPr txBox="1">
            <a:spLocks noChangeArrowheads="1"/>
          </p:cNvSpPr>
          <p:nvPr/>
        </p:nvSpPr>
        <p:spPr bwMode="auto">
          <a:xfrm rot="1029897">
            <a:off x="2486025" y="275431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70" name="文本框 45"/>
          <p:cNvSpPr txBox="1">
            <a:spLocks noChangeArrowheads="1"/>
          </p:cNvSpPr>
          <p:nvPr/>
        </p:nvSpPr>
        <p:spPr bwMode="auto">
          <a:xfrm rot="-1380000">
            <a:off x="3162300" y="3146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71" name="文本框 46"/>
          <p:cNvSpPr txBox="1">
            <a:spLocks noChangeArrowheads="1"/>
          </p:cNvSpPr>
          <p:nvPr/>
        </p:nvSpPr>
        <p:spPr bwMode="auto">
          <a:xfrm rot="-170103">
            <a:off x="787400" y="15303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72" name="文本框 47"/>
          <p:cNvSpPr txBox="1">
            <a:spLocks noChangeArrowheads="1"/>
          </p:cNvSpPr>
          <p:nvPr/>
        </p:nvSpPr>
        <p:spPr bwMode="auto">
          <a:xfrm rot="1029897">
            <a:off x="828675" y="3400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73" name="文本框 49"/>
          <p:cNvSpPr txBox="1">
            <a:spLocks noChangeArrowheads="1"/>
          </p:cNvSpPr>
          <p:nvPr/>
        </p:nvSpPr>
        <p:spPr bwMode="auto">
          <a:xfrm rot="-170103">
            <a:off x="3009900" y="3836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74" name="文本框 50"/>
          <p:cNvSpPr txBox="1">
            <a:spLocks noChangeArrowheads="1"/>
          </p:cNvSpPr>
          <p:nvPr/>
        </p:nvSpPr>
        <p:spPr bwMode="auto">
          <a:xfrm rot="-170103">
            <a:off x="4157663" y="31702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75" name="文本框 51"/>
          <p:cNvSpPr txBox="1">
            <a:spLocks noChangeArrowheads="1"/>
          </p:cNvSpPr>
          <p:nvPr/>
        </p:nvSpPr>
        <p:spPr bwMode="auto">
          <a:xfrm rot="-170103">
            <a:off x="4324350" y="392906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76" name="文本框 32"/>
          <p:cNvSpPr txBox="1">
            <a:spLocks noChangeArrowheads="1"/>
          </p:cNvSpPr>
          <p:nvPr/>
        </p:nvSpPr>
        <p:spPr bwMode="auto">
          <a:xfrm rot="-5070842">
            <a:off x="144463" y="21732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77" name="文本框 34"/>
          <p:cNvSpPr txBox="1">
            <a:spLocks noChangeArrowheads="1"/>
          </p:cNvSpPr>
          <p:nvPr/>
        </p:nvSpPr>
        <p:spPr bwMode="auto">
          <a:xfrm rot="4149897">
            <a:off x="1339851" y="215900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78" name="文本框 36"/>
          <p:cNvSpPr txBox="1">
            <a:spLocks noChangeArrowheads="1"/>
          </p:cNvSpPr>
          <p:nvPr/>
        </p:nvSpPr>
        <p:spPr bwMode="auto">
          <a:xfrm rot="-170103">
            <a:off x="322263" y="13366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79" name="文本框 37"/>
          <p:cNvSpPr txBox="1">
            <a:spLocks noChangeArrowheads="1"/>
          </p:cNvSpPr>
          <p:nvPr/>
        </p:nvSpPr>
        <p:spPr bwMode="auto">
          <a:xfrm rot="1029897">
            <a:off x="1338263" y="16843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80" name="文本框 45"/>
          <p:cNvSpPr txBox="1">
            <a:spLocks noChangeArrowheads="1"/>
          </p:cNvSpPr>
          <p:nvPr/>
        </p:nvSpPr>
        <p:spPr bwMode="auto">
          <a:xfrm rot="-1380000">
            <a:off x="2117725" y="11461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81" name="文本框 46"/>
          <p:cNvSpPr txBox="1">
            <a:spLocks noChangeArrowheads="1"/>
          </p:cNvSpPr>
          <p:nvPr/>
        </p:nvSpPr>
        <p:spPr bwMode="auto">
          <a:xfrm rot="-1380000">
            <a:off x="2687638" y="13160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82" name="文本框 47"/>
          <p:cNvSpPr txBox="1">
            <a:spLocks noChangeArrowheads="1"/>
          </p:cNvSpPr>
          <p:nvPr/>
        </p:nvSpPr>
        <p:spPr bwMode="auto">
          <a:xfrm rot="-180000">
            <a:off x="2416175" y="1879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83" name="文本框 49"/>
          <p:cNvSpPr txBox="1">
            <a:spLocks noChangeArrowheads="1"/>
          </p:cNvSpPr>
          <p:nvPr/>
        </p:nvSpPr>
        <p:spPr bwMode="auto">
          <a:xfrm rot="-1380000">
            <a:off x="3276600" y="15382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84" name="文本框 50"/>
          <p:cNvSpPr txBox="1">
            <a:spLocks noChangeArrowheads="1"/>
          </p:cNvSpPr>
          <p:nvPr/>
        </p:nvSpPr>
        <p:spPr bwMode="auto">
          <a:xfrm rot="-1380000">
            <a:off x="2849563" y="21193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85" name="文本框 51"/>
          <p:cNvSpPr txBox="1">
            <a:spLocks noChangeArrowheads="1"/>
          </p:cNvSpPr>
          <p:nvPr/>
        </p:nvSpPr>
        <p:spPr bwMode="auto">
          <a:xfrm rot="-1380000">
            <a:off x="3484563" y="22558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86" name="文本框 32"/>
          <p:cNvSpPr txBox="1">
            <a:spLocks noChangeArrowheads="1"/>
          </p:cNvSpPr>
          <p:nvPr/>
        </p:nvSpPr>
        <p:spPr bwMode="auto">
          <a:xfrm rot="1209897">
            <a:off x="5114925" y="35385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87" name="文本框 34"/>
          <p:cNvSpPr txBox="1">
            <a:spLocks noChangeArrowheads="1"/>
          </p:cNvSpPr>
          <p:nvPr/>
        </p:nvSpPr>
        <p:spPr bwMode="auto">
          <a:xfrm rot="-1030866">
            <a:off x="6313488" y="389413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88" name="文本框 36"/>
          <p:cNvSpPr txBox="1">
            <a:spLocks noChangeArrowheads="1"/>
          </p:cNvSpPr>
          <p:nvPr/>
        </p:nvSpPr>
        <p:spPr bwMode="auto">
          <a:xfrm rot="368503">
            <a:off x="5773738" y="28590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89" name="文本框 37"/>
          <p:cNvSpPr txBox="1">
            <a:spLocks noChangeArrowheads="1"/>
          </p:cNvSpPr>
          <p:nvPr/>
        </p:nvSpPr>
        <p:spPr bwMode="auto">
          <a:xfrm rot="829244">
            <a:off x="5284788" y="39735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90" name="文本框 45"/>
          <p:cNvSpPr txBox="1">
            <a:spLocks noChangeArrowheads="1"/>
          </p:cNvSpPr>
          <p:nvPr/>
        </p:nvSpPr>
        <p:spPr bwMode="auto">
          <a:xfrm rot="-4502722">
            <a:off x="6777831" y="249951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91" name="文本框 46"/>
          <p:cNvSpPr txBox="1">
            <a:spLocks noChangeArrowheads="1"/>
          </p:cNvSpPr>
          <p:nvPr/>
        </p:nvSpPr>
        <p:spPr bwMode="auto">
          <a:xfrm rot="2702238">
            <a:off x="7567613" y="30622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92" name="文本框 47"/>
          <p:cNvSpPr txBox="1">
            <a:spLocks noChangeArrowheads="1"/>
          </p:cNvSpPr>
          <p:nvPr/>
        </p:nvSpPr>
        <p:spPr bwMode="auto">
          <a:xfrm rot="-3456638">
            <a:off x="6742907" y="3402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93" name="文本框 49"/>
          <p:cNvSpPr txBox="1">
            <a:spLocks noChangeArrowheads="1"/>
          </p:cNvSpPr>
          <p:nvPr/>
        </p:nvSpPr>
        <p:spPr bwMode="auto">
          <a:xfrm rot="-3180423">
            <a:off x="8107363" y="3265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94" name="文本框 50"/>
          <p:cNvSpPr txBox="1">
            <a:spLocks noChangeArrowheads="1"/>
          </p:cNvSpPr>
          <p:nvPr/>
        </p:nvSpPr>
        <p:spPr bwMode="auto">
          <a:xfrm rot="-3640556">
            <a:off x="7238207" y="35901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95" name="文本框 51"/>
          <p:cNvSpPr txBox="1">
            <a:spLocks noChangeArrowheads="1"/>
          </p:cNvSpPr>
          <p:nvPr/>
        </p:nvSpPr>
        <p:spPr bwMode="auto">
          <a:xfrm rot="1549510">
            <a:off x="8029575" y="24018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96" name="文本框 32"/>
          <p:cNvSpPr txBox="1">
            <a:spLocks noChangeArrowheads="1"/>
          </p:cNvSpPr>
          <p:nvPr/>
        </p:nvSpPr>
        <p:spPr bwMode="auto">
          <a:xfrm rot="4190103">
            <a:off x="4287838" y="2506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97" name="文本框 34"/>
          <p:cNvSpPr txBox="1">
            <a:spLocks noChangeArrowheads="1"/>
          </p:cNvSpPr>
          <p:nvPr/>
        </p:nvSpPr>
        <p:spPr bwMode="auto">
          <a:xfrm rot="8340000">
            <a:off x="4922838" y="31384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98" name="文本框 36"/>
          <p:cNvSpPr txBox="1">
            <a:spLocks noChangeArrowheads="1"/>
          </p:cNvSpPr>
          <p:nvPr/>
        </p:nvSpPr>
        <p:spPr bwMode="auto">
          <a:xfrm rot="-1160763">
            <a:off x="5773738" y="17510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799" name="文本框 37"/>
          <p:cNvSpPr txBox="1">
            <a:spLocks noChangeArrowheads="1"/>
          </p:cNvSpPr>
          <p:nvPr/>
        </p:nvSpPr>
        <p:spPr bwMode="auto">
          <a:xfrm rot="39237">
            <a:off x="5649913" y="2273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00" name="文本框 45"/>
          <p:cNvSpPr txBox="1">
            <a:spLocks noChangeArrowheads="1"/>
          </p:cNvSpPr>
          <p:nvPr/>
        </p:nvSpPr>
        <p:spPr bwMode="auto">
          <a:xfrm rot="-1160763">
            <a:off x="6334125" y="17732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01" name="文本框 46"/>
          <p:cNvSpPr txBox="1">
            <a:spLocks noChangeArrowheads="1"/>
          </p:cNvSpPr>
          <p:nvPr/>
        </p:nvSpPr>
        <p:spPr bwMode="auto">
          <a:xfrm rot="-1160763">
            <a:off x="6704013" y="19875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02" name="文本框 47"/>
          <p:cNvSpPr txBox="1">
            <a:spLocks noChangeArrowheads="1"/>
          </p:cNvSpPr>
          <p:nvPr/>
        </p:nvSpPr>
        <p:spPr bwMode="auto">
          <a:xfrm rot="39237">
            <a:off x="7185025" y="24574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03" name="文本框 49"/>
          <p:cNvSpPr txBox="1">
            <a:spLocks noChangeArrowheads="1"/>
          </p:cNvSpPr>
          <p:nvPr/>
        </p:nvSpPr>
        <p:spPr bwMode="auto">
          <a:xfrm rot="-1160763">
            <a:off x="8021638" y="206692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04" name="文本框 50"/>
          <p:cNvSpPr txBox="1">
            <a:spLocks noChangeArrowheads="1"/>
          </p:cNvSpPr>
          <p:nvPr/>
        </p:nvSpPr>
        <p:spPr bwMode="auto">
          <a:xfrm rot="-1160763">
            <a:off x="7488238" y="19335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05" name="文本框 51"/>
          <p:cNvSpPr txBox="1">
            <a:spLocks noChangeArrowheads="1"/>
          </p:cNvSpPr>
          <p:nvPr/>
        </p:nvSpPr>
        <p:spPr bwMode="auto">
          <a:xfrm rot="-1160763">
            <a:off x="7964488" y="27940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06" name="文本框 32"/>
          <p:cNvSpPr txBox="1">
            <a:spLocks noChangeArrowheads="1"/>
          </p:cNvSpPr>
          <p:nvPr/>
        </p:nvSpPr>
        <p:spPr bwMode="auto">
          <a:xfrm rot="4190103">
            <a:off x="2764632" y="33393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07" name="文本框 34"/>
          <p:cNvSpPr txBox="1">
            <a:spLocks noChangeArrowheads="1"/>
          </p:cNvSpPr>
          <p:nvPr/>
        </p:nvSpPr>
        <p:spPr bwMode="auto">
          <a:xfrm rot="8340000">
            <a:off x="3924300" y="28162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08" name="文本框 36"/>
          <p:cNvSpPr txBox="1">
            <a:spLocks noChangeArrowheads="1"/>
          </p:cNvSpPr>
          <p:nvPr/>
        </p:nvSpPr>
        <p:spPr bwMode="auto">
          <a:xfrm rot="2810103">
            <a:off x="3812381" y="17343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09" name="文本框 37"/>
          <p:cNvSpPr txBox="1">
            <a:spLocks noChangeArrowheads="1"/>
          </p:cNvSpPr>
          <p:nvPr/>
        </p:nvSpPr>
        <p:spPr bwMode="auto">
          <a:xfrm rot="4010103">
            <a:off x="3812381" y="22772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10" name="文本框 45"/>
          <p:cNvSpPr txBox="1">
            <a:spLocks noChangeArrowheads="1"/>
          </p:cNvSpPr>
          <p:nvPr/>
        </p:nvSpPr>
        <p:spPr bwMode="auto">
          <a:xfrm rot="2810103">
            <a:off x="4373563" y="17573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11" name="文本框 46"/>
          <p:cNvSpPr txBox="1">
            <a:spLocks noChangeArrowheads="1"/>
          </p:cNvSpPr>
          <p:nvPr/>
        </p:nvSpPr>
        <p:spPr bwMode="auto">
          <a:xfrm rot="2810103">
            <a:off x="474265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12" name="文本框 47"/>
          <p:cNvSpPr txBox="1">
            <a:spLocks noChangeArrowheads="1"/>
          </p:cNvSpPr>
          <p:nvPr/>
        </p:nvSpPr>
        <p:spPr bwMode="auto">
          <a:xfrm rot="4010103">
            <a:off x="4742657" y="2513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13" name="文本框 49"/>
          <p:cNvSpPr txBox="1">
            <a:spLocks noChangeArrowheads="1"/>
          </p:cNvSpPr>
          <p:nvPr/>
        </p:nvSpPr>
        <p:spPr bwMode="auto">
          <a:xfrm rot="-1160763">
            <a:off x="6224588" y="2544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14" name="文本框 50"/>
          <p:cNvSpPr txBox="1">
            <a:spLocks noChangeArrowheads="1"/>
          </p:cNvSpPr>
          <p:nvPr/>
        </p:nvSpPr>
        <p:spPr bwMode="auto">
          <a:xfrm rot="4020000">
            <a:off x="5218113" y="2630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15" name="文本框 51"/>
          <p:cNvSpPr txBox="1">
            <a:spLocks noChangeArrowheads="1"/>
          </p:cNvSpPr>
          <p:nvPr/>
        </p:nvSpPr>
        <p:spPr bwMode="auto">
          <a:xfrm rot="-1160763">
            <a:off x="5599113" y="32194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16" name="文本框 32"/>
          <p:cNvSpPr txBox="1">
            <a:spLocks noChangeArrowheads="1"/>
          </p:cNvSpPr>
          <p:nvPr/>
        </p:nvSpPr>
        <p:spPr bwMode="auto">
          <a:xfrm rot="5400000">
            <a:off x="1140620" y="32281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17" name="文本框 34"/>
          <p:cNvSpPr txBox="1">
            <a:spLocks noChangeArrowheads="1"/>
          </p:cNvSpPr>
          <p:nvPr/>
        </p:nvSpPr>
        <p:spPr bwMode="auto">
          <a:xfrm rot="8340000">
            <a:off x="1881188" y="35528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18" name="文本框 36"/>
          <p:cNvSpPr txBox="1">
            <a:spLocks noChangeArrowheads="1"/>
          </p:cNvSpPr>
          <p:nvPr/>
        </p:nvSpPr>
        <p:spPr bwMode="auto">
          <a:xfrm rot="2810103">
            <a:off x="1862138" y="27320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19" name="文本框 37"/>
          <p:cNvSpPr txBox="1">
            <a:spLocks noChangeArrowheads="1"/>
          </p:cNvSpPr>
          <p:nvPr/>
        </p:nvSpPr>
        <p:spPr bwMode="auto">
          <a:xfrm rot="5220000">
            <a:off x="2297113" y="3014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20" name="文本框 45"/>
          <p:cNvSpPr txBox="1">
            <a:spLocks noChangeArrowheads="1"/>
          </p:cNvSpPr>
          <p:nvPr/>
        </p:nvSpPr>
        <p:spPr bwMode="auto">
          <a:xfrm rot="2810103">
            <a:off x="2809082" y="27455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21" name="文本框 46"/>
          <p:cNvSpPr txBox="1">
            <a:spLocks noChangeArrowheads="1"/>
          </p:cNvSpPr>
          <p:nvPr/>
        </p:nvSpPr>
        <p:spPr bwMode="auto">
          <a:xfrm rot="4020000">
            <a:off x="700088" y="196373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22" name="文本框 47"/>
          <p:cNvSpPr txBox="1">
            <a:spLocks noChangeArrowheads="1"/>
          </p:cNvSpPr>
          <p:nvPr/>
        </p:nvSpPr>
        <p:spPr bwMode="auto">
          <a:xfrm rot="5220000">
            <a:off x="700881" y="28963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23" name="文本框 49"/>
          <p:cNvSpPr txBox="1">
            <a:spLocks noChangeArrowheads="1"/>
          </p:cNvSpPr>
          <p:nvPr/>
        </p:nvSpPr>
        <p:spPr bwMode="auto">
          <a:xfrm rot="4020000">
            <a:off x="2463007" y="37393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24" name="文本框 50"/>
          <p:cNvSpPr txBox="1">
            <a:spLocks noChangeArrowheads="1"/>
          </p:cNvSpPr>
          <p:nvPr/>
        </p:nvSpPr>
        <p:spPr bwMode="auto">
          <a:xfrm rot="4020000">
            <a:off x="3701256" y="33662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25" name="文本框 51"/>
          <p:cNvSpPr txBox="1">
            <a:spLocks noChangeArrowheads="1"/>
          </p:cNvSpPr>
          <p:nvPr/>
        </p:nvSpPr>
        <p:spPr bwMode="auto">
          <a:xfrm rot="4020000">
            <a:off x="4071145" y="35806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26" name="文本框 32"/>
          <p:cNvSpPr txBox="1">
            <a:spLocks noChangeArrowheads="1"/>
          </p:cNvSpPr>
          <p:nvPr/>
        </p:nvSpPr>
        <p:spPr bwMode="auto">
          <a:xfrm rot="-880739">
            <a:off x="514350" y="251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27" name="文本框 34"/>
          <p:cNvSpPr txBox="1">
            <a:spLocks noChangeArrowheads="1"/>
          </p:cNvSpPr>
          <p:nvPr/>
        </p:nvSpPr>
        <p:spPr bwMode="auto">
          <a:xfrm rot="8340000">
            <a:off x="1254125" y="25923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28" name="文本框 36"/>
          <p:cNvSpPr txBox="1">
            <a:spLocks noChangeArrowheads="1"/>
          </p:cNvSpPr>
          <p:nvPr/>
        </p:nvSpPr>
        <p:spPr bwMode="auto">
          <a:xfrm rot="4020000">
            <a:off x="1669257" y="15105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29" name="文本框 37"/>
          <p:cNvSpPr txBox="1">
            <a:spLocks noChangeArrowheads="1"/>
          </p:cNvSpPr>
          <p:nvPr/>
        </p:nvSpPr>
        <p:spPr bwMode="auto">
          <a:xfrm rot="5220000">
            <a:off x="1669257" y="20534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30" name="文本框 45"/>
          <p:cNvSpPr txBox="1">
            <a:spLocks noChangeArrowheads="1"/>
          </p:cNvSpPr>
          <p:nvPr/>
        </p:nvSpPr>
        <p:spPr bwMode="auto">
          <a:xfrm rot="2810103">
            <a:off x="2229645" y="1532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31" name="文本框 46"/>
          <p:cNvSpPr txBox="1">
            <a:spLocks noChangeArrowheads="1"/>
          </p:cNvSpPr>
          <p:nvPr/>
        </p:nvSpPr>
        <p:spPr bwMode="auto">
          <a:xfrm rot="2810103">
            <a:off x="2599531" y="17470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32" name="文本框 47"/>
          <p:cNvSpPr txBox="1">
            <a:spLocks noChangeArrowheads="1"/>
          </p:cNvSpPr>
          <p:nvPr/>
        </p:nvSpPr>
        <p:spPr bwMode="auto">
          <a:xfrm rot="4010103">
            <a:off x="2328863" y="23129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33" name="文本框 49"/>
          <p:cNvSpPr txBox="1">
            <a:spLocks noChangeArrowheads="1"/>
          </p:cNvSpPr>
          <p:nvPr/>
        </p:nvSpPr>
        <p:spPr bwMode="auto">
          <a:xfrm rot="2810103">
            <a:off x="318690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34" name="文本框 50"/>
          <p:cNvSpPr txBox="1">
            <a:spLocks noChangeArrowheads="1"/>
          </p:cNvSpPr>
          <p:nvPr/>
        </p:nvSpPr>
        <p:spPr bwMode="auto">
          <a:xfrm rot="2810103">
            <a:off x="3074195" y="24058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35" name="文本框 51"/>
          <p:cNvSpPr txBox="1">
            <a:spLocks noChangeArrowheads="1"/>
          </p:cNvSpPr>
          <p:nvPr/>
        </p:nvSpPr>
        <p:spPr bwMode="auto">
          <a:xfrm rot="2810103">
            <a:off x="3444081" y="26201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36" name="文本框 32"/>
          <p:cNvSpPr txBox="1">
            <a:spLocks noChangeArrowheads="1"/>
          </p:cNvSpPr>
          <p:nvPr/>
        </p:nvSpPr>
        <p:spPr bwMode="auto">
          <a:xfrm rot="5400000">
            <a:off x="4750595" y="36822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37" name="文本框 34"/>
          <p:cNvSpPr txBox="1">
            <a:spLocks noChangeArrowheads="1"/>
          </p:cNvSpPr>
          <p:nvPr/>
        </p:nvSpPr>
        <p:spPr bwMode="auto">
          <a:xfrm rot="3159237">
            <a:off x="5819776" y="4006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38" name="文本框 36"/>
          <p:cNvSpPr txBox="1">
            <a:spLocks noChangeArrowheads="1"/>
          </p:cNvSpPr>
          <p:nvPr/>
        </p:nvSpPr>
        <p:spPr bwMode="auto">
          <a:xfrm rot="-1160763">
            <a:off x="6237288" y="2925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39" name="文本框 37"/>
          <p:cNvSpPr txBox="1">
            <a:spLocks noChangeArrowheads="1"/>
          </p:cNvSpPr>
          <p:nvPr/>
        </p:nvSpPr>
        <p:spPr bwMode="auto">
          <a:xfrm rot="39237">
            <a:off x="6237288" y="3468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40" name="文本框 45"/>
          <p:cNvSpPr txBox="1">
            <a:spLocks noChangeArrowheads="1"/>
          </p:cNvSpPr>
          <p:nvPr/>
        </p:nvSpPr>
        <p:spPr bwMode="auto">
          <a:xfrm rot="-1160763">
            <a:off x="6797675" y="2947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41" name="文本框 46"/>
          <p:cNvSpPr txBox="1">
            <a:spLocks noChangeArrowheads="1"/>
          </p:cNvSpPr>
          <p:nvPr/>
        </p:nvSpPr>
        <p:spPr bwMode="auto">
          <a:xfrm rot="-1160763">
            <a:off x="7167563" y="3162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42" name="文本框 47"/>
          <p:cNvSpPr txBox="1">
            <a:spLocks noChangeArrowheads="1"/>
          </p:cNvSpPr>
          <p:nvPr/>
        </p:nvSpPr>
        <p:spPr bwMode="auto">
          <a:xfrm rot="39237">
            <a:off x="6854825" y="37306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43" name="文本框 49"/>
          <p:cNvSpPr txBox="1">
            <a:spLocks noChangeArrowheads="1"/>
          </p:cNvSpPr>
          <p:nvPr/>
        </p:nvSpPr>
        <p:spPr bwMode="auto">
          <a:xfrm rot="-1160763">
            <a:off x="7688263" y="34528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1844" name="文本框 51"/>
          <p:cNvSpPr txBox="1">
            <a:spLocks noChangeArrowheads="1"/>
          </p:cNvSpPr>
          <p:nvPr/>
        </p:nvSpPr>
        <p:spPr bwMode="auto">
          <a:xfrm rot="-1160763">
            <a:off x="6780213" y="11461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7" name="TextBox 6"/>
          <p:cNvSpPr txBox="1">
            <a:spLocks noChangeArrowheads="1"/>
          </p:cNvSpPr>
          <p:nvPr/>
        </p:nvSpPr>
        <p:spPr bwMode="auto">
          <a:xfrm>
            <a:off x="301625" y="576263"/>
            <a:ext cx="8401050" cy="10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Calibri" pitchFamily="34" charset="0"/>
              <a:buAutoNum type="arabicPeriod" startAt="2"/>
            </a:pPr>
            <a:r>
              <a:rPr lang="zh-CN" altLang="en-US" sz="2800" b="1">
                <a:latin typeface="+mn-lt"/>
                <a:ea typeface="+mn-ea"/>
                <a:cs typeface="+mn-ea"/>
                <a:sym typeface="+mn-lt"/>
              </a:rPr>
              <a:t>文中选取了美国、加拿大以及日本等国外的事例进行阐述，这样写有什么好处？</a:t>
            </a:r>
          </a:p>
        </p:txBody>
      </p:sp>
      <p:sp>
        <p:nvSpPr>
          <p:cNvPr id="109" name="TextBox 7"/>
          <p:cNvSpPr txBox="1">
            <a:spLocks noChangeArrowheads="1"/>
          </p:cNvSpPr>
          <p:nvPr/>
        </p:nvSpPr>
        <p:spPr bwMode="auto">
          <a:xfrm>
            <a:off x="836613" y="1657350"/>
            <a:ext cx="7723187" cy="31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1">
                <a:solidFill>
                  <a:srgbClr val="0033CC"/>
                </a:solidFill>
                <a:latin typeface="+mn-lt"/>
                <a:ea typeface="+mn-ea"/>
                <a:cs typeface="+mn-ea"/>
                <a:sym typeface="+mn-lt"/>
              </a:rPr>
              <a:t>    这样写，一方面使文章能够更客观公正地报道事实，说明证据确凿，从而表明文章的准确性；另一方面，引用国外材料，更能展现全世界正义之士对南京大屠杀的认识，从而表达铭记历史、维护和平是世界性的，具有广泛的社会基础，得到了全世界人民的响应。</a:t>
            </a:r>
            <a:endParaRPr lang="zh-CN" altLang="en-US" sz="2600" b="1">
              <a:solidFill>
                <a:srgbClr val="0033CC"/>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wipe(dow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32"/>
          <p:cNvSpPr txBox="1">
            <a:spLocks noChangeArrowheads="1"/>
          </p:cNvSpPr>
          <p:nvPr/>
        </p:nvSpPr>
        <p:spPr bwMode="auto">
          <a:xfrm>
            <a:off x="4475163" y="2925763"/>
            <a:ext cx="50482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500">
                <a:solidFill>
                  <a:srgbClr val="FFFFFF"/>
                </a:solidFill>
                <a:latin typeface="+mn-lt"/>
                <a:ea typeface="+mn-ea"/>
                <a:cs typeface="+mn-ea"/>
                <a:sym typeface="+mn-lt"/>
              </a:rPr>
              <a:t>状元成才路</a:t>
            </a:r>
            <a:endParaRPr lang="zh-CN" altLang="zh-CN" sz="500">
              <a:solidFill>
                <a:srgbClr val="FFFFFF"/>
              </a:solidFill>
              <a:latin typeface="+mn-lt"/>
              <a:ea typeface="+mn-ea"/>
              <a:cs typeface="+mn-ea"/>
              <a:sym typeface="+mn-lt"/>
            </a:endParaRPr>
          </a:p>
        </p:txBody>
      </p:sp>
      <p:sp>
        <p:nvSpPr>
          <p:cNvPr id="32771" name="文本框 34"/>
          <p:cNvSpPr txBox="1">
            <a:spLocks noChangeArrowheads="1"/>
          </p:cNvSpPr>
          <p:nvPr/>
        </p:nvSpPr>
        <p:spPr bwMode="auto">
          <a:xfrm rot="-280097">
            <a:off x="8066088" y="16271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72" name="文本框 36"/>
          <p:cNvSpPr txBox="1">
            <a:spLocks noChangeArrowheads="1"/>
          </p:cNvSpPr>
          <p:nvPr/>
        </p:nvSpPr>
        <p:spPr bwMode="auto">
          <a:xfrm rot="-5350866">
            <a:off x="5860256" y="13152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73" name="文本框 37"/>
          <p:cNvSpPr txBox="1">
            <a:spLocks noChangeArrowheads="1"/>
          </p:cNvSpPr>
          <p:nvPr/>
        </p:nvSpPr>
        <p:spPr bwMode="auto">
          <a:xfrm rot="-4150866">
            <a:off x="5330032" y="17232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74" name="文本框 45"/>
          <p:cNvSpPr txBox="1">
            <a:spLocks noChangeArrowheads="1"/>
          </p:cNvSpPr>
          <p:nvPr/>
        </p:nvSpPr>
        <p:spPr bwMode="auto">
          <a:xfrm rot="-5350866">
            <a:off x="6421438" y="13382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75" name="文本框 46"/>
          <p:cNvSpPr txBox="1">
            <a:spLocks noChangeArrowheads="1"/>
          </p:cNvSpPr>
          <p:nvPr/>
        </p:nvSpPr>
        <p:spPr bwMode="auto">
          <a:xfrm rot="-424911">
            <a:off x="7067550" y="15700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76" name="文本框 47"/>
          <p:cNvSpPr txBox="1">
            <a:spLocks noChangeArrowheads="1"/>
          </p:cNvSpPr>
          <p:nvPr/>
        </p:nvSpPr>
        <p:spPr bwMode="auto">
          <a:xfrm rot="-4150866">
            <a:off x="7654132" y="24979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77" name="文本框 49"/>
          <p:cNvSpPr txBox="1">
            <a:spLocks noChangeArrowheads="1"/>
          </p:cNvSpPr>
          <p:nvPr/>
        </p:nvSpPr>
        <p:spPr bwMode="auto">
          <a:xfrm rot="657351">
            <a:off x="8167688" y="1182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78" name="文本框 50"/>
          <p:cNvSpPr txBox="1">
            <a:spLocks noChangeArrowheads="1"/>
          </p:cNvSpPr>
          <p:nvPr/>
        </p:nvSpPr>
        <p:spPr bwMode="auto">
          <a:xfrm rot="1480325">
            <a:off x="7391400" y="124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79" name="文本框 51"/>
          <p:cNvSpPr txBox="1">
            <a:spLocks noChangeArrowheads="1"/>
          </p:cNvSpPr>
          <p:nvPr/>
        </p:nvSpPr>
        <p:spPr bwMode="auto">
          <a:xfrm rot="-5350866">
            <a:off x="8365332" y="27138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80" name="文本框 32"/>
          <p:cNvSpPr txBox="1">
            <a:spLocks noChangeArrowheads="1"/>
          </p:cNvSpPr>
          <p:nvPr/>
        </p:nvSpPr>
        <p:spPr bwMode="auto">
          <a:xfrm>
            <a:off x="3262313" y="35607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81" name="文本框 34"/>
          <p:cNvSpPr txBox="1">
            <a:spLocks noChangeArrowheads="1"/>
          </p:cNvSpPr>
          <p:nvPr/>
        </p:nvSpPr>
        <p:spPr bwMode="auto">
          <a:xfrm rot="4149897">
            <a:off x="4464051" y="3498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82" name="文本框 36"/>
          <p:cNvSpPr txBox="1">
            <a:spLocks noChangeArrowheads="1"/>
          </p:cNvSpPr>
          <p:nvPr/>
        </p:nvSpPr>
        <p:spPr bwMode="auto">
          <a:xfrm rot="-1380000">
            <a:off x="3900488" y="13017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83" name="文本框 37"/>
          <p:cNvSpPr txBox="1">
            <a:spLocks noChangeArrowheads="1"/>
          </p:cNvSpPr>
          <p:nvPr/>
        </p:nvSpPr>
        <p:spPr bwMode="auto">
          <a:xfrm rot="-180000">
            <a:off x="4130675" y="20542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84" name="文本框 45"/>
          <p:cNvSpPr txBox="1">
            <a:spLocks noChangeArrowheads="1"/>
          </p:cNvSpPr>
          <p:nvPr/>
        </p:nvSpPr>
        <p:spPr bwMode="auto">
          <a:xfrm rot="-1380000">
            <a:off x="4460875" y="13239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85" name="文本框 46"/>
          <p:cNvSpPr txBox="1">
            <a:spLocks noChangeArrowheads="1"/>
          </p:cNvSpPr>
          <p:nvPr/>
        </p:nvSpPr>
        <p:spPr bwMode="auto">
          <a:xfrm rot="-1380000">
            <a:off x="4830763" y="15382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86" name="文本框 47"/>
          <p:cNvSpPr txBox="1">
            <a:spLocks noChangeArrowheads="1"/>
          </p:cNvSpPr>
          <p:nvPr/>
        </p:nvSpPr>
        <p:spPr bwMode="auto">
          <a:xfrm rot="-180000">
            <a:off x="5064125" y="22352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87" name="文本框 49"/>
          <p:cNvSpPr txBox="1">
            <a:spLocks noChangeArrowheads="1"/>
          </p:cNvSpPr>
          <p:nvPr/>
        </p:nvSpPr>
        <p:spPr bwMode="auto">
          <a:xfrm rot="-5350866">
            <a:off x="6310313" y="21097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88" name="文本框 50"/>
          <p:cNvSpPr txBox="1">
            <a:spLocks noChangeArrowheads="1"/>
          </p:cNvSpPr>
          <p:nvPr/>
        </p:nvSpPr>
        <p:spPr bwMode="auto">
          <a:xfrm rot="-170103">
            <a:off x="5589588" y="25908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89" name="文本框 51"/>
          <p:cNvSpPr txBox="1">
            <a:spLocks noChangeArrowheads="1"/>
          </p:cNvSpPr>
          <p:nvPr/>
        </p:nvSpPr>
        <p:spPr bwMode="auto">
          <a:xfrm rot="-5350866">
            <a:off x="5844381" y="34329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90" name="文本框 32"/>
          <p:cNvSpPr txBox="1">
            <a:spLocks noChangeArrowheads="1"/>
          </p:cNvSpPr>
          <p:nvPr/>
        </p:nvSpPr>
        <p:spPr bwMode="auto">
          <a:xfrm rot="1209897">
            <a:off x="1136650" y="38750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91" name="文本框 34"/>
          <p:cNvSpPr txBox="1">
            <a:spLocks noChangeArrowheads="1"/>
          </p:cNvSpPr>
          <p:nvPr/>
        </p:nvSpPr>
        <p:spPr bwMode="auto">
          <a:xfrm rot="4149897">
            <a:off x="2143126" y="3455987"/>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92" name="文本框 36"/>
          <p:cNvSpPr txBox="1">
            <a:spLocks noChangeArrowheads="1"/>
          </p:cNvSpPr>
          <p:nvPr/>
        </p:nvSpPr>
        <p:spPr bwMode="auto">
          <a:xfrm rot="-1380000">
            <a:off x="1604963" y="32289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93" name="文本框 37"/>
          <p:cNvSpPr txBox="1">
            <a:spLocks noChangeArrowheads="1"/>
          </p:cNvSpPr>
          <p:nvPr/>
        </p:nvSpPr>
        <p:spPr bwMode="auto">
          <a:xfrm rot="1029897">
            <a:off x="2486025" y="275431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94" name="文本框 45"/>
          <p:cNvSpPr txBox="1">
            <a:spLocks noChangeArrowheads="1"/>
          </p:cNvSpPr>
          <p:nvPr/>
        </p:nvSpPr>
        <p:spPr bwMode="auto">
          <a:xfrm rot="-1380000">
            <a:off x="3162300" y="3146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95" name="文本框 46"/>
          <p:cNvSpPr txBox="1">
            <a:spLocks noChangeArrowheads="1"/>
          </p:cNvSpPr>
          <p:nvPr/>
        </p:nvSpPr>
        <p:spPr bwMode="auto">
          <a:xfrm rot="-170103">
            <a:off x="787400" y="15303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96" name="文本框 47"/>
          <p:cNvSpPr txBox="1">
            <a:spLocks noChangeArrowheads="1"/>
          </p:cNvSpPr>
          <p:nvPr/>
        </p:nvSpPr>
        <p:spPr bwMode="auto">
          <a:xfrm rot="1029897">
            <a:off x="828675" y="3400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97" name="文本框 49"/>
          <p:cNvSpPr txBox="1">
            <a:spLocks noChangeArrowheads="1"/>
          </p:cNvSpPr>
          <p:nvPr/>
        </p:nvSpPr>
        <p:spPr bwMode="auto">
          <a:xfrm rot="-170103">
            <a:off x="3009900" y="3836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98" name="文本框 50"/>
          <p:cNvSpPr txBox="1">
            <a:spLocks noChangeArrowheads="1"/>
          </p:cNvSpPr>
          <p:nvPr/>
        </p:nvSpPr>
        <p:spPr bwMode="auto">
          <a:xfrm rot="-170103">
            <a:off x="4157663" y="31702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799" name="文本框 51"/>
          <p:cNvSpPr txBox="1">
            <a:spLocks noChangeArrowheads="1"/>
          </p:cNvSpPr>
          <p:nvPr/>
        </p:nvSpPr>
        <p:spPr bwMode="auto">
          <a:xfrm rot="-170103">
            <a:off x="4324350" y="392906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00" name="文本框 32"/>
          <p:cNvSpPr txBox="1">
            <a:spLocks noChangeArrowheads="1"/>
          </p:cNvSpPr>
          <p:nvPr/>
        </p:nvSpPr>
        <p:spPr bwMode="auto">
          <a:xfrm rot="-5070842">
            <a:off x="321470" y="2040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01" name="文本框 34"/>
          <p:cNvSpPr txBox="1">
            <a:spLocks noChangeArrowheads="1"/>
          </p:cNvSpPr>
          <p:nvPr/>
        </p:nvSpPr>
        <p:spPr bwMode="auto">
          <a:xfrm rot="4149897">
            <a:off x="1339851" y="215900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02" name="文本框 36"/>
          <p:cNvSpPr txBox="1">
            <a:spLocks noChangeArrowheads="1"/>
          </p:cNvSpPr>
          <p:nvPr/>
        </p:nvSpPr>
        <p:spPr bwMode="auto">
          <a:xfrm rot="-170103">
            <a:off x="322263" y="13366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03" name="文本框 37"/>
          <p:cNvSpPr txBox="1">
            <a:spLocks noChangeArrowheads="1"/>
          </p:cNvSpPr>
          <p:nvPr/>
        </p:nvSpPr>
        <p:spPr bwMode="auto">
          <a:xfrm rot="1029897">
            <a:off x="1338263" y="16843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04" name="文本框 45"/>
          <p:cNvSpPr txBox="1">
            <a:spLocks noChangeArrowheads="1"/>
          </p:cNvSpPr>
          <p:nvPr/>
        </p:nvSpPr>
        <p:spPr bwMode="auto">
          <a:xfrm rot="-1380000">
            <a:off x="2117725" y="11461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05" name="文本框 46"/>
          <p:cNvSpPr txBox="1">
            <a:spLocks noChangeArrowheads="1"/>
          </p:cNvSpPr>
          <p:nvPr/>
        </p:nvSpPr>
        <p:spPr bwMode="auto">
          <a:xfrm rot="-1380000">
            <a:off x="2687638" y="13160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06" name="文本框 47"/>
          <p:cNvSpPr txBox="1">
            <a:spLocks noChangeArrowheads="1"/>
          </p:cNvSpPr>
          <p:nvPr/>
        </p:nvSpPr>
        <p:spPr bwMode="auto">
          <a:xfrm rot="-180000">
            <a:off x="2416175" y="1879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07" name="文本框 49"/>
          <p:cNvSpPr txBox="1">
            <a:spLocks noChangeArrowheads="1"/>
          </p:cNvSpPr>
          <p:nvPr/>
        </p:nvSpPr>
        <p:spPr bwMode="auto">
          <a:xfrm rot="-1380000">
            <a:off x="3276600" y="15382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08" name="文本框 50"/>
          <p:cNvSpPr txBox="1">
            <a:spLocks noChangeArrowheads="1"/>
          </p:cNvSpPr>
          <p:nvPr/>
        </p:nvSpPr>
        <p:spPr bwMode="auto">
          <a:xfrm rot="-1380000">
            <a:off x="2849563" y="21193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09" name="文本框 51"/>
          <p:cNvSpPr txBox="1">
            <a:spLocks noChangeArrowheads="1"/>
          </p:cNvSpPr>
          <p:nvPr/>
        </p:nvSpPr>
        <p:spPr bwMode="auto">
          <a:xfrm rot="-1380000">
            <a:off x="3484563" y="22558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10" name="文本框 32"/>
          <p:cNvSpPr txBox="1">
            <a:spLocks noChangeArrowheads="1"/>
          </p:cNvSpPr>
          <p:nvPr/>
        </p:nvSpPr>
        <p:spPr bwMode="auto">
          <a:xfrm rot="1209897">
            <a:off x="5114925" y="35385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11" name="文本框 34"/>
          <p:cNvSpPr txBox="1">
            <a:spLocks noChangeArrowheads="1"/>
          </p:cNvSpPr>
          <p:nvPr/>
        </p:nvSpPr>
        <p:spPr bwMode="auto">
          <a:xfrm rot="-1030866">
            <a:off x="6313488" y="389413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12" name="文本框 36"/>
          <p:cNvSpPr txBox="1">
            <a:spLocks noChangeArrowheads="1"/>
          </p:cNvSpPr>
          <p:nvPr/>
        </p:nvSpPr>
        <p:spPr bwMode="auto">
          <a:xfrm rot="368503">
            <a:off x="5773738" y="28590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13" name="文本框 37"/>
          <p:cNvSpPr txBox="1">
            <a:spLocks noChangeArrowheads="1"/>
          </p:cNvSpPr>
          <p:nvPr/>
        </p:nvSpPr>
        <p:spPr bwMode="auto">
          <a:xfrm rot="829244">
            <a:off x="5284788" y="39735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14" name="文本框 45"/>
          <p:cNvSpPr txBox="1">
            <a:spLocks noChangeArrowheads="1"/>
          </p:cNvSpPr>
          <p:nvPr/>
        </p:nvSpPr>
        <p:spPr bwMode="auto">
          <a:xfrm rot="-4502722">
            <a:off x="6777831" y="249951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15" name="文本框 46"/>
          <p:cNvSpPr txBox="1">
            <a:spLocks noChangeArrowheads="1"/>
          </p:cNvSpPr>
          <p:nvPr/>
        </p:nvSpPr>
        <p:spPr bwMode="auto">
          <a:xfrm rot="2702238">
            <a:off x="7567613" y="30622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16" name="文本框 47"/>
          <p:cNvSpPr txBox="1">
            <a:spLocks noChangeArrowheads="1"/>
          </p:cNvSpPr>
          <p:nvPr/>
        </p:nvSpPr>
        <p:spPr bwMode="auto">
          <a:xfrm rot="-3456638">
            <a:off x="6742907" y="3402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17" name="文本框 49"/>
          <p:cNvSpPr txBox="1">
            <a:spLocks noChangeArrowheads="1"/>
          </p:cNvSpPr>
          <p:nvPr/>
        </p:nvSpPr>
        <p:spPr bwMode="auto">
          <a:xfrm rot="-3180423">
            <a:off x="8107363" y="3265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18" name="文本框 50"/>
          <p:cNvSpPr txBox="1">
            <a:spLocks noChangeArrowheads="1"/>
          </p:cNvSpPr>
          <p:nvPr/>
        </p:nvSpPr>
        <p:spPr bwMode="auto">
          <a:xfrm rot="-3640556">
            <a:off x="7238207" y="35901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19" name="文本框 51"/>
          <p:cNvSpPr txBox="1">
            <a:spLocks noChangeArrowheads="1"/>
          </p:cNvSpPr>
          <p:nvPr/>
        </p:nvSpPr>
        <p:spPr bwMode="auto">
          <a:xfrm rot="1549510">
            <a:off x="8029575" y="24018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20" name="文本框 32"/>
          <p:cNvSpPr txBox="1">
            <a:spLocks noChangeArrowheads="1"/>
          </p:cNvSpPr>
          <p:nvPr/>
        </p:nvSpPr>
        <p:spPr bwMode="auto">
          <a:xfrm rot="4190103">
            <a:off x="4287838" y="2506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21" name="文本框 34"/>
          <p:cNvSpPr txBox="1">
            <a:spLocks noChangeArrowheads="1"/>
          </p:cNvSpPr>
          <p:nvPr/>
        </p:nvSpPr>
        <p:spPr bwMode="auto">
          <a:xfrm rot="8340000">
            <a:off x="4922838" y="31384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22" name="文本框 36"/>
          <p:cNvSpPr txBox="1">
            <a:spLocks noChangeArrowheads="1"/>
          </p:cNvSpPr>
          <p:nvPr/>
        </p:nvSpPr>
        <p:spPr bwMode="auto">
          <a:xfrm rot="-1160763">
            <a:off x="5773738" y="17510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23" name="文本框 37"/>
          <p:cNvSpPr txBox="1">
            <a:spLocks noChangeArrowheads="1"/>
          </p:cNvSpPr>
          <p:nvPr/>
        </p:nvSpPr>
        <p:spPr bwMode="auto">
          <a:xfrm rot="39237">
            <a:off x="5649913" y="2273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24" name="文本框 45"/>
          <p:cNvSpPr txBox="1">
            <a:spLocks noChangeArrowheads="1"/>
          </p:cNvSpPr>
          <p:nvPr/>
        </p:nvSpPr>
        <p:spPr bwMode="auto">
          <a:xfrm rot="-1160763">
            <a:off x="6334125" y="17732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25" name="文本框 46"/>
          <p:cNvSpPr txBox="1">
            <a:spLocks noChangeArrowheads="1"/>
          </p:cNvSpPr>
          <p:nvPr/>
        </p:nvSpPr>
        <p:spPr bwMode="auto">
          <a:xfrm rot="-1160763">
            <a:off x="6704013" y="19875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26" name="文本框 47"/>
          <p:cNvSpPr txBox="1">
            <a:spLocks noChangeArrowheads="1"/>
          </p:cNvSpPr>
          <p:nvPr/>
        </p:nvSpPr>
        <p:spPr bwMode="auto">
          <a:xfrm rot="39237">
            <a:off x="7185025" y="24574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27" name="文本框 49"/>
          <p:cNvSpPr txBox="1">
            <a:spLocks noChangeArrowheads="1"/>
          </p:cNvSpPr>
          <p:nvPr/>
        </p:nvSpPr>
        <p:spPr bwMode="auto">
          <a:xfrm rot="-1160763">
            <a:off x="8021638" y="206692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28" name="文本框 50"/>
          <p:cNvSpPr txBox="1">
            <a:spLocks noChangeArrowheads="1"/>
          </p:cNvSpPr>
          <p:nvPr/>
        </p:nvSpPr>
        <p:spPr bwMode="auto">
          <a:xfrm rot="-1160763">
            <a:off x="7488238" y="19335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29" name="文本框 51"/>
          <p:cNvSpPr txBox="1">
            <a:spLocks noChangeArrowheads="1"/>
          </p:cNvSpPr>
          <p:nvPr/>
        </p:nvSpPr>
        <p:spPr bwMode="auto">
          <a:xfrm rot="-1160763">
            <a:off x="7964488" y="27940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30" name="文本框 32"/>
          <p:cNvSpPr txBox="1">
            <a:spLocks noChangeArrowheads="1"/>
          </p:cNvSpPr>
          <p:nvPr/>
        </p:nvSpPr>
        <p:spPr bwMode="auto">
          <a:xfrm rot="4190103">
            <a:off x="2764632" y="33393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31" name="文本框 34"/>
          <p:cNvSpPr txBox="1">
            <a:spLocks noChangeArrowheads="1"/>
          </p:cNvSpPr>
          <p:nvPr/>
        </p:nvSpPr>
        <p:spPr bwMode="auto">
          <a:xfrm rot="8340000">
            <a:off x="3924300" y="28162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32" name="文本框 36"/>
          <p:cNvSpPr txBox="1">
            <a:spLocks noChangeArrowheads="1"/>
          </p:cNvSpPr>
          <p:nvPr/>
        </p:nvSpPr>
        <p:spPr bwMode="auto">
          <a:xfrm rot="2810103">
            <a:off x="3812381" y="17343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33" name="文本框 37"/>
          <p:cNvSpPr txBox="1">
            <a:spLocks noChangeArrowheads="1"/>
          </p:cNvSpPr>
          <p:nvPr/>
        </p:nvSpPr>
        <p:spPr bwMode="auto">
          <a:xfrm rot="4010103">
            <a:off x="3812381" y="22772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34" name="文本框 45"/>
          <p:cNvSpPr txBox="1">
            <a:spLocks noChangeArrowheads="1"/>
          </p:cNvSpPr>
          <p:nvPr/>
        </p:nvSpPr>
        <p:spPr bwMode="auto">
          <a:xfrm rot="2810103">
            <a:off x="4373563" y="17573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35" name="文本框 46"/>
          <p:cNvSpPr txBox="1">
            <a:spLocks noChangeArrowheads="1"/>
          </p:cNvSpPr>
          <p:nvPr/>
        </p:nvSpPr>
        <p:spPr bwMode="auto">
          <a:xfrm rot="2810103">
            <a:off x="474265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36" name="文本框 47"/>
          <p:cNvSpPr txBox="1">
            <a:spLocks noChangeArrowheads="1"/>
          </p:cNvSpPr>
          <p:nvPr/>
        </p:nvSpPr>
        <p:spPr bwMode="auto">
          <a:xfrm rot="4010103">
            <a:off x="4742657" y="2513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37" name="文本框 49"/>
          <p:cNvSpPr txBox="1">
            <a:spLocks noChangeArrowheads="1"/>
          </p:cNvSpPr>
          <p:nvPr/>
        </p:nvSpPr>
        <p:spPr bwMode="auto">
          <a:xfrm rot="-1160763">
            <a:off x="6224588" y="2544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38" name="文本框 50"/>
          <p:cNvSpPr txBox="1">
            <a:spLocks noChangeArrowheads="1"/>
          </p:cNvSpPr>
          <p:nvPr/>
        </p:nvSpPr>
        <p:spPr bwMode="auto">
          <a:xfrm rot="4020000">
            <a:off x="5218113" y="2630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39" name="文本框 51"/>
          <p:cNvSpPr txBox="1">
            <a:spLocks noChangeArrowheads="1"/>
          </p:cNvSpPr>
          <p:nvPr/>
        </p:nvSpPr>
        <p:spPr bwMode="auto">
          <a:xfrm rot="-1160763">
            <a:off x="5599113" y="32194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40" name="文本框 32"/>
          <p:cNvSpPr txBox="1">
            <a:spLocks noChangeArrowheads="1"/>
          </p:cNvSpPr>
          <p:nvPr/>
        </p:nvSpPr>
        <p:spPr bwMode="auto">
          <a:xfrm rot="5400000">
            <a:off x="1140620" y="32281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41" name="文本框 34"/>
          <p:cNvSpPr txBox="1">
            <a:spLocks noChangeArrowheads="1"/>
          </p:cNvSpPr>
          <p:nvPr/>
        </p:nvSpPr>
        <p:spPr bwMode="auto">
          <a:xfrm rot="8340000">
            <a:off x="1881188" y="35528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42" name="文本框 36"/>
          <p:cNvSpPr txBox="1">
            <a:spLocks noChangeArrowheads="1"/>
          </p:cNvSpPr>
          <p:nvPr/>
        </p:nvSpPr>
        <p:spPr bwMode="auto">
          <a:xfrm rot="2810103">
            <a:off x="1862138" y="27320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43" name="文本框 37"/>
          <p:cNvSpPr txBox="1">
            <a:spLocks noChangeArrowheads="1"/>
          </p:cNvSpPr>
          <p:nvPr/>
        </p:nvSpPr>
        <p:spPr bwMode="auto">
          <a:xfrm rot="5220000">
            <a:off x="2297113" y="3014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44" name="文本框 45"/>
          <p:cNvSpPr txBox="1">
            <a:spLocks noChangeArrowheads="1"/>
          </p:cNvSpPr>
          <p:nvPr/>
        </p:nvSpPr>
        <p:spPr bwMode="auto">
          <a:xfrm rot="2810103">
            <a:off x="2809082" y="27455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45" name="文本框 46"/>
          <p:cNvSpPr txBox="1">
            <a:spLocks noChangeArrowheads="1"/>
          </p:cNvSpPr>
          <p:nvPr/>
        </p:nvSpPr>
        <p:spPr bwMode="auto">
          <a:xfrm rot="4020000">
            <a:off x="700088" y="196373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46" name="文本框 47"/>
          <p:cNvSpPr txBox="1">
            <a:spLocks noChangeArrowheads="1"/>
          </p:cNvSpPr>
          <p:nvPr/>
        </p:nvSpPr>
        <p:spPr bwMode="auto">
          <a:xfrm rot="5220000">
            <a:off x="700881" y="28963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47" name="文本框 49"/>
          <p:cNvSpPr txBox="1">
            <a:spLocks noChangeArrowheads="1"/>
          </p:cNvSpPr>
          <p:nvPr/>
        </p:nvSpPr>
        <p:spPr bwMode="auto">
          <a:xfrm rot="4020000">
            <a:off x="2463007" y="37393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48" name="文本框 50"/>
          <p:cNvSpPr txBox="1">
            <a:spLocks noChangeArrowheads="1"/>
          </p:cNvSpPr>
          <p:nvPr/>
        </p:nvSpPr>
        <p:spPr bwMode="auto">
          <a:xfrm rot="4020000">
            <a:off x="3701256" y="33662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49" name="文本框 51"/>
          <p:cNvSpPr txBox="1">
            <a:spLocks noChangeArrowheads="1"/>
          </p:cNvSpPr>
          <p:nvPr/>
        </p:nvSpPr>
        <p:spPr bwMode="auto">
          <a:xfrm rot="4020000">
            <a:off x="4071145" y="35806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50" name="文本框 32"/>
          <p:cNvSpPr txBox="1">
            <a:spLocks noChangeArrowheads="1"/>
          </p:cNvSpPr>
          <p:nvPr/>
        </p:nvSpPr>
        <p:spPr bwMode="auto">
          <a:xfrm rot="-880739">
            <a:off x="514350" y="251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51" name="文本框 34"/>
          <p:cNvSpPr txBox="1">
            <a:spLocks noChangeArrowheads="1"/>
          </p:cNvSpPr>
          <p:nvPr/>
        </p:nvSpPr>
        <p:spPr bwMode="auto">
          <a:xfrm rot="8340000">
            <a:off x="1254125" y="25923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52" name="文本框 36"/>
          <p:cNvSpPr txBox="1">
            <a:spLocks noChangeArrowheads="1"/>
          </p:cNvSpPr>
          <p:nvPr/>
        </p:nvSpPr>
        <p:spPr bwMode="auto">
          <a:xfrm rot="4020000">
            <a:off x="1669257" y="15105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53" name="文本框 37"/>
          <p:cNvSpPr txBox="1">
            <a:spLocks noChangeArrowheads="1"/>
          </p:cNvSpPr>
          <p:nvPr/>
        </p:nvSpPr>
        <p:spPr bwMode="auto">
          <a:xfrm rot="5220000">
            <a:off x="1669257" y="20534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54" name="文本框 45"/>
          <p:cNvSpPr txBox="1">
            <a:spLocks noChangeArrowheads="1"/>
          </p:cNvSpPr>
          <p:nvPr/>
        </p:nvSpPr>
        <p:spPr bwMode="auto">
          <a:xfrm rot="2810103">
            <a:off x="2229645" y="1532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55" name="文本框 46"/>
          <p:cNvSpPr txBox="1">
            <a:spLocks noChangeArrowheads="1"/>
          </p:cNvSpPr>
          <p:nvPr/>
        </p:nvSpPr>
        <p:spPr bwMode="auto">
          <a:xfrm rot="2810103">
            <a:off x="2599531" y="17470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56" name="文本框 47"/>
          <p:cNvSpPr txBox="1">
            <a:spLocks noChangeArrowheads="1"/>
          </p:cNvSpPr>
          <p:nvPr/>
        </p:nvSpPr>
        <p:spPr bwMode="auto">
          <a:xfrm rot="4010103">
            <a:off x="2328863" y="23129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57" name="文本框 49"/>
          <p:cNvSpPr txBox="1">
            <a:spLocks noChangeArrowheads="1"/>
          </p:cNvSpPr>
          <p:nvPr/>
        </p:nvSpPr>
        <p:spPr bwMode="auto">
          <a:xfrm rot="2810103">
            <a:off x="318690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58" name="文本框 50"/>
          <p:cNvSpPr txBox="1">
            <a:spLocks noChangeArrowheads="1"/>
          </p:cNvSpPr>
          <p:nvPr/>
        </p:nvSpPr>
        <p:spPr bwMode="auto">
          <a:xfrm rot="2810103">
            <a:off x="3074195" y="24058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59" name="文本框 51"/>
          <p:cNvSpPr txBox="1">
            <a:spLocks noChangeArrowheads="1"/>
          </p:cNvSpPr>
          <p:nvPr/>
        </p:nvSpPr>
        <p:spPr bwMode="auto">
          <a:xfrm rot="2810103">
            <a:off x="3444081" y="26201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60" name="文本框 32"/>
          <p:cNvSpPr txBox="1">
            <a:spLocks noChangeArrowheads="1"/>
          </p:cNvSpPr>
          <p:nvPr/>
        </p:nvSpPr>
        <p:spPr bwMode="auto">
          <a:xfrm rot="5400000">
            <a:off x="4750595" y="36822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61" name="文本框 34"/>
          <p:cNvSpPr txBox="1">
            <a:spLocks noChangeArrowheads="1"/>
          </p:cNvSpPr>
          <p:nvPr/>
        </p:nvSpPr>
        <p:spPr bwMode="auto">
          <a:xfrm rot="3159237">
            <a:off x="5819776" y="4006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62" name="文本框 36"/>
          <p:cNvSpPr txBox="1">
            <a:spLocks noChangeArrowheads="1"/>
          </p:cNvSpPr>
          <p:nvPr/>
        </p:nvSpPr>
        <p:spPr bwMode="auto">
          <a:xfrm rot="-1160763">
            <a:off x="6237288" y="2925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63" name="文本框 37"/>
          <p:cNvSpPr txBox="1">
            <a:spLocks noChangeArrowheads="1"/>
          </p:cNvSpPr>
          <p:nvPr/>
        </p:nvSpPr>
        <p:spPr bwMode="auto">
          <a:xfrm rot="39237">
            <a:off x="6237288" y="3468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64" name="文本框 45"/>
          <p:cNvSpPr txBox="1">
            <a:spLocks noChangeArrowheads="1"/>
          </p:cNvSpPr>
          <p:nvPr/>
        </p:nvSpPr>
        <p:spPr bwMode="auto">
          <a:xfrm rot="-1160763">
            <a:off x="6797675" y="2947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65" name="文本框 46"/>
          <p:cNvSpPr txBox="1">
            <a:spLocks noChangeArrowheads="1"/>
          </p:cNvSpPr>
          <p:nvPr/>
        </p:nvSpPr>
        <p:spPr bwMode="auto">
          <a:xfrm rot="-1160763">
            <a:off x="7167563" y="3162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66" name="文本框 47"/>
          <p:cNvSpPr txBox="1">
            <a:spLocks noChangeArrowheads="1"/>
          </p:cNvSpPr>
          <p:nvPr/>
        </p:nvSpPr>
        <p:spPr bwMode="auto">
          <a:xfrm rot="39237">
            <a:off x="6854825" y="37306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67" name="文本框 49"/>
          <p:cNvSpPr txBox="1">
            <a:spLocks noChangeArrowheads="1"/>
          </p:cNvSpPr>
          <p:nvPr/>
        </p:nvSpPr>
        <p:spPr bwMode="auto">
          <a:xfrm rot="-1160763">
            <a:off x="7688263" y="34528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2868" name="文本框 51"/>
          <p:cNvSpPr txBox="1">
            <a:spLocks noChangeArrowheads="1"/>
          </p:cNvSpPr>
          <p:nvPr/>
        </p:nvSpPr>
        <p:spPr bwMode="auto">
          <a:xfrm rot="-1160763">
            <a:off x="6780213" y="11461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7" name="TextBox 6"/>
          <p:cNvSpPr txBox="1">
            <a:spLocks noChangeArrowheads="1"/>
          </p:cNvSpPr>
          <p:nvPr/>
        </p:nvSpPr>
        <p:spPr bwMode="auto">
          <a:xfrm>
            <a:off x="301625" y="576263"/>
            <a:ext cx="8401050" cy="10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Calibri" pitchFamily="34" charset="0"/>
              <a:buAutoNum type="arabicPeriod" startAt="3"/>
            </a:pPr>
            <a:r>
              <a:rPr lang="zh-CN" altLang="en-US" sz="2800" b="1">
                <a:latin typeface="+mn-lt"/>
                <a:ea typeface="+mn-ea"/>
                <a:cs typeface="+mn-ea"/>
                <a:sym typeface="+mn-lt"/>
              </a:rPr>
              <a:t>历史是最好的教科书，也是最好的清醒剂，更是最好的见证者。阅读本文后，你有怎样的体会？</a:t>
            </a:r>
          </a:p>
        </p:txBody>
      </p:sp>
      <p:grpSp>
        <p:nvGrpSpPr>
          <p:cNvPr id="110" name="组合 6"/>
          <p:cNvGrpSpPr>
            <a:grpSpLocks/>
          </p:cNvGrpSpPr>
          <p:nvPr/>
        </p:nvGrpSpPr>
        <p:grpSpPr bwMode="auto">
          <a:xfrm>
            <a:off x="417513" y="1693863"/>
            <a:ext cx="8361362" cy="3194721"/>
            <a:chOff x="389917" y="535621"/>
            <a:chExt cx="8359802" cy="3193888"/>
          </a:xfrm>
        </p:grpSpPr>
        <p:grpSp>
          <p:nvGrpSpPr>
            <p:cNvPr id="32871" name="组合 1"/>
            <p:cNvGrpSpPr>
              <a:grpSpLocks/>
            </p:cNvGrpSpPr>
            <p:nvPr/>
          </p:nvGrpSpPr>
          <p:grpSpPr bwMode="auto">
            <a:xfrm>
              <a:off x="2023149" y="535621"/>
              <a:ext cx="6726570" cy="3193888"/>
              <a:chOff x="-3548153" y="2370669"/>
              <a:chExt cx="6726540" cy="3193888"/>
            </a:xfrm>
          </p:grpSpPr>
          <p:sp>
            <p:nvSpPr>
              <p:cNvPr id="113" name="对话气泡: 圆角矩形 112"/>
              <p:cNvSpPr/>
              <p:nvPr/>
            </p:nvSpPr>
            <p:spPr bwMode="auto">
              <a:xfrm>
                <a:off x="-3548153" y="2392888"/>
                <a:ext cx="6726540" cy="3115450"/>
              </a:xfrm>
              <a:prstGeom prst="wedgeRoundRectCallout">
                <a:avLst>
                  <a:gd name="adj1" fmla="val -55560"/>
                  <a:gd name="adj2" fmla="val -4204"/>
                  <a:gd name="adj3" fmla="val 16667"/>
                </a:avLst>
              </a:prstGeom>
            </p:spPr>
            <p:style>
              <a:lnRef idx="1">
                <a:schemeClr val="accent5"/>
              </a:lnRef>
              <a:fillRef idx="2">
                <a:schemeClr val="accent5"/>
              </a:fillRef>
              <a:effectRef idx="1">
                <a:schemeClr val="accent5"/>
              </a:effectRef>
              <a:fontRef idx="minor">
                <a:schemeClr val="dk1"/>
              </a:fontRef>
            </p:style>
            <p:txBody>
              <a:bodyPr anchor="ctr"/>
              <a:lstStyle/>
              <a:p>
                <a:pPr algn="ctr" eaLnBrk="0" hangingPunct="0">
                  <a:defRPr/>
                </a:pPr>
                <a:endParaRPr lang="zh-CN" altLang="en-US">
                  <a:cs typeface="+mn-ea"/>
                  <a:sym typeface="+mn-lt"/>
                </a:endParaRPr>
              </a:p>
            </p:txBody>
          </p:sp>
          <p:sp>
            <p:nvSpPr>
              <p:cNvPr id="114" name="Text Box 5"/>
              <p:cNvSpPr txBox="1">
                <a:spLocks noChangeArrowheads="1"/>
              </p:cNvSpPr>
              <p:nvPr/>
            </p:nvSpPr>
            <p:spPr bwMode="auto">
              <a:xfrm>
                <a:off x="-3522758" y="2370669"/>
                <a:ext cx="6626547" cy="31938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ts val="0"/>
                  </a:spcBef>
                  <a:defRPr/>
                </a:pPr>
                <a:r>
                  <a:rPr lang="zh-CN" altLang="en-US" sz="2800" b="1" dirty="0">
                    <a:solidFill>
                      <a:srgbClr val="0033CC"/>
                    </a:solidFill>
                    <a:latin typeface="+mn-lt"/>
                    <a:ea typeface="+mn-ea"/>
                    <a:cs typeface="+mn-ea"/>
                    <a:sym typeface="+mn-lt"/>
                  </a:rPr>
                  <a:t>    铭记历史，才能继往开来。遗忘历史的民族不可能有凝聚力，也不可能真正从灾难中吸取教训，并开启崭新的时代。在黑暗的南京大屠杀中，我们有</a:t>
                </a:r>
                <a:r>
                  <a:rPr lang="en-US" altLang="zh-CN" sz="2800" b="1" dirty="0">
                    <a:solidFill>
                      <a:srgbClr val="0033CC"/>
                    </a:solidFill>
                    <a:latin typeface="+mn-lt"/>
                    <a:ea typeface="+mn-ea"/>
                    <a:cs typeface="+mn-ea"/>
                    <a:sym typeface="+mn-lt"/>
                  </a:rPr>
                  <a:t>30</a:t>
                </a:r>
                <a:r>
                  <a:rPr lang="zh-CN" altLang="en-US" sz="2800" b="1" dirty="0">
                    <a:solidFill>
                      <a:srgbClr val="0033CC"/>
                    </a:solidFill>
                    <a:latin typeface="+mn-lt"/>
                    <a:ea typeface="+mn-ea"/>
                    <a:cs typeface="+mn-ea"/>
                    <a:sym typeface="+mn-lt"/>
                  </a:rPr>
                  <a:t>万同胞惨遭杀戮，只有铭记这样血的历史和教训，我们才能有志气不让历史重演。</a:t>
                </a:r>
              </a:p>
            </p:txBody>
          </p:sp>
        </p:grpSp>
        <p:pic>
          <p:nvPicPr>
            <p:cNvPr id="32874" name="图片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9917" y="1051857"/>
              <a:ext cx="1605913" cy="2132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10"/>
                                        </p:tgtEl>
                                        <p:attrNameLst>
                                          <p:attrName>style.visibility</p:attrName>
                                        </p:attrNameLst>
                                      </p:cBhvr>
                                      <p:to>
                                        <p:strVal val="visible"/>
                                      </p:to>
                                    </p:set>
                                    <p:animEffect transition="in" filter="wipe(down)">
                                      <p:cBhvr>
                                        <p:cTn id="12"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组合 2"/>
          <p:cNvGrpSpPr>
            <a:grpSpLocks/>
          </p:cNvGrpSpPr>
          <p:nvPr/>
        </p:nvGrpSpPr>
        <p:grpSpPr bwMode="auto">
          <a:xfrm>
            <a:off x="519113" y="892175"/>
            <a:ext cx="6719887" cy="3713163"/>
            <a:chOff x="-3598529" y="2280284"/>
            <a:chExt cx="6466591" cy="3714045"/>
          </a:xfrm>
        </p:grpSpPr>
        <p:sp>
          <p:nvSpPr>
            <p:cNvPr id="4" name="对话气泡: 圆角矩形 3"/>
            <p:cNvSpPr/>
            <p:nvPr/>
          </p:nvSpPr>
          <p:spPr bwMode="auto">
            <a:xfrm>
              <a:off x="-3598529" y="2280284"/>
              <a:ext cx="6466591" cy="3714045"/>
            </a:xfrm>
            <a:prstGeom prst="wedgeRoundRectCallout">
              <a:avLst>
                <a:gd name="adj1" fmla="val 54942"/>
                <a:gd name="adj2" fmla="val -13980"/>
                <a:gd name="adj3" fmla="val 16667"/>
              </a:avLst>
            </a:prstGeom>
          </p:spPr>
          <p:style>
            <a:lnRef idx="1">
              <a:schemeClr val="accent5"/>
            </a:lnRef>
            <a:fillRef idx="2">
              <a:schemeClr val="accent5"/>
            </a:fillRef>
            <a:effectRef idx="1">
              <a:schemeClr val="accent5"/>
            </a:effectRef>
            <a:fontRef idx="minor">
              <a:schemeClr val="dk1"/>
            </a:fontRef>
          </p:style>
          <p:txBody>
            <a:bodyPr anchor="ctr"/>
            <a:lstStyle/>
            <a:p>
              <a:pPr algn="ctr" eaLnBrk="0" hangingPunct="0">
                <a:defRPr/>
              </a:pPr>
              <a:endParaRPr lang="zh-CN" altLang="en-US">
                <a:solidFill>
                  <a:srgbClr val="0033CC"/>
                </a:solidFill>
                <a:cs typeface="+mn-ea"/>
                <a:sym typeface="+mn-lt"/>
              </a:endParaRPr>
            </a:p>
          </p:txBody>
        </p:sp>
        <p:sp>
          <p:nvSpPr>
            <p:cNvPr id="5" name="Text Box 5"/>
            <p:cNvSpPr txBox="1">
              <a:spLocks noChangeArrowheads="1"/>
            </p:cNvSpPr>
            <p:nvPr/>
          </p:nvSpPr>
          <p:spPr bwMode="auto">
            <a:xfrm>
              <a:off x="-3389240" y="2280284"/>
              <a:ext cx="6046485" cy="371266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ts val="0"/>
                </a:spcBef>
                <a:defRPr/>
              </a:pPr>
              <a:r>
                <a:rPr lang="zh-CN" altLang="en-US" sz="2800" b="1" dirty="0">
                  <a:solidFill>
                    <a:srgbClr val="0033CC"/>
                  </a:solidFill>
                  <a:latin typeface="+mn-lt"/>
                  <a:ea typeface="+mn-ea"/>
                  <a:cs typeface="+mn-ea"/>
                  <a:sym typeface="+mn-lt"/>
                </a:rPr>
                <a:t>    和平才是人间正道。今天的繁荣不代表永久繁荣，今天的和平更不代表永久和平。面对日本右翼势力丑态百出的表演，我们要时刻保持清醒，站在国家的高度，从灾难中吸取教训，积淀民族记忆，团结全世界维护和平的正义之士，共同维护世界和平。</a:t>
              </a:r>
              <a:endParaRPr lang="en-US" altLang="zh-CN" sz="2800" b="1" dirty="0">
                <a:solidFill>
                  <a:srgbClr val="0033CC"/>
                </a:solidFill>
                <a:latin typeface="+mn-lt"/>
                <a:ea typeface="+mn-ea"/>
                <a:cs typeface="+mn-ea"/>
                <a:sym typeface="+mn-lt"/>
              </a:endParaRPr>
            </a:p>
          </p:txBody>
        </p:sp>
      </p:grpSp>
      <p:pic>
        <p:nvPicPr>
          <p:cNvPr id="33797" name="图片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239000" y="1612900"/>
            <a:ext cx="1641475"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32"/>
          <p:cNvSpPr txBox="1">
            <a:spLocks noChangeArrowheads="1"/>
          </p:cNvSpPr>
          <p:nvPr/>
        </p:nvSpPr>
        <p:spPr bwMode="auto">
          <a:xfrm>
            <a:off x="4475163" y="2925763"/>
            <a:ext cx="50482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500">
                <a:solidFill>
                  <a:srgbClr val="FFFFFF"/>
                </a:solidFill>
                <a:latin typeface="+mn-lt"/>
                <a:ea typeface="+mn-ea"/>
                <a:cs typeface="+mn-ea"/>
                <a:sym typeface="+mn-lt"/>
              </a:rPr>
              <a:t>状元成才路</a:t>
            </a:r>
            <a:endParaRPr lang="zh-CN" altLang="zh-CN" sz="500">
              <a:solidFill>
                <a:srgbClr val="FFFFFF"/>
              </a:solidFill>
              <a:latin typeface="+mn-lt"/>
              <a:ea typeface="+mn-ea"/>
              <a:cs typeface="+mn-ea"/>
              <a:sym typeface="+mn-lt"/>
            </a:endParaRPr>
          </a:p>
        </p:txBody>
      </p:sp>
      <p:sp>
        <p:nvSpPr>
          <p:cNvPr id="34819" name="文本框 34"/>
          <p:cNvSpPr txBox="1">
            <a:spLocks noChangeArrowheads="1"/>
          </p:cNvSpPr>
          <p:nvPr/>
        </p:nvSpPr>
        <p:spPr bwMode="auto">
          <a:xfrm rot="-280097">
            <a:off x="8066088" y="16271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20" name="文本框 36"/>
          <p:cNvSpPr txBox="1">
            <a:spLocks noChangeArrowheads="1"/>
          </p:cNvSpPr>
          <p:nvPr/>
        </p:nvSpPr>
        <p:spPr bwMode="auto">
          <a:xfrm rot="-5350866">
            <a:off x="5860256" y="13152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21" name="文本框 37"/>
          <p:cNvSpPr txBox="1">
            <a:spLocks noChangeArrowheads="1"/>
          </p:cNvSpPr>
          <p:nvPr/>
        </p:nvSpPr>
        <p:spPr bwMode="auto">
          <a:xfrm rot="-4150866">
            <a:off x="5330032" y="17232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22" name="文本框 45"/>
          <p:cNvSpPr txBox="1">
            <a:spLocks noChangeArrowheads="1"/>
          </p:cNvSpPr>
          <p:nvPr/>
        </p:nvSpPr>
        <p:spPr bwMode="auto">
          <a:xfrm rot="-5350866">
            <a:off x="6421438" y="13382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23" name="文本框 46"/>
          <p:cNvSpPr txBox="1">
            <a:spLocks noChangeArrowheads="1"/>
          </p:cNvSpPr>
          <p:nvPr/>
        </p:nvSpPr>
        <p:spPr bwMode="auto">
          <a:xfrm rot="-424911">
            <a:off x="7067550" y="15700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24" name="文本框 47"/>
          <p:cNvSpPr txBox="1">
            <a:spLocks noChangeArrowheads="1"/>
          </p:cNvSpPr>
          <p:nvPr/>
        </p:nvSpPr>
        <p:spPr bwMode="auto">
          <a:xfrm rot="-4150866">
            <a:off x="7654132" y="24979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25" name="文本框 49"/>
          <p:cNvSpPr txBox="1">
            <a:spLocks noChangeArrowheads="1"/>
          </p:cNvSpPr>
          <p:nvPr/>
        </p:nvSpPr>
        <p:spPr bwMode="auto">
          <a:xfrm rot="657351">
            <a:off x="8167688" y="1182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26" name="文本框 50"/>
          <p:cNvSpPr txBox="1">
            <a:spLocks noChangeArrowheads="1"/>
          </p:cNvSpPr>
          <p:nvPr/>
        </p:nvSpPr>
        <p:spPr bwMode="auto">
          <a:xfrm rot="1480325">
            <a:off x="7391400" y="124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27" name="文本框 51"/>
          <p:cNvSpPr txBox="1">
            <a:spLocks noChangeArrowheads="1"/>
          </p:cNvSpPr>
          <p:nvPr/>
        </p:nvSpPr>
        <p:spPr bwMode="auto">
          <a:xfrm rot="-5350866">
            <a:off x="8365332" y="27138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28" name="文本框 32"/>
          <p:cNvSpPr txBox="1">
            <a:spLocks noChangeArrowheads="1"/>
          </p:cNvSpPr>
          <p:nvPr/>
        </p:nvSpPr>
        <p:spPr bwMode="auto">
          <a:xfrm>
            <a:off x="3262313" y="35607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29" name="文本框 34"/>
          <p:cNvSpPr txBox="1">
            <a:spLocks noChangeArrowheads="1"/>
          </p:cNvSpPr>
          <p:nvPr/>
        </p:nvSpPr>
        <p:spPr bwMode="auto">
          <a:xfrm rot="4149897">
            <a:off x="4464051" y="3498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30" name="文本框 36"/>
          <p:cNvSpPr txBox="1">
            <a:spLocks noChangeArrowheads="1"/>
          </p:cNvSpPr>
          <p:nvPr/>
        </p:nvSpPr>
        <p:spPr bwMode="auto">
          <a:xfrm rot="-1380000">
            <a:off x="3900488" y="13017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31" name="文本框 37"/>
          <p:cNvSpPr txBox="1">
            <a:spLocks noChangeArrowheads="1"/>
          </p:cNvSpPr>
          <p:nvPr/>
        </p:nvSpPr>
        <p:spPr bwMode="auto">
          <a:xfrm rot="-180000">
            <a:off x="4130675" y="20542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32" name="文本框 45"/>
          <p:cNvSpPr txBox="1">
            <a:spLocks noChangeArrowheads="1"/>
          </p:cNvSpPr>
          <p:nvPr/>
        </p:nvSpPr>
        <p:spPr bwMode="auto">
          <a:xfrm rot="-1380000">
            <a:off x="4460875" y="13239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33" name="文本框 46"/>
          <p:cNvSpPr txBox="1">
            <a:spLocks noChangeArrowheads="1"/>
          </p:cNvSpPr>
          <p:nvPr/>
        </p:nvSpPr>
        <p:spPr bwMode="auto">
          <a:xfrm rot="-1380000">
            <a:off x="4830763" y="15382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34" name="文本框 47"/>
          <p:cNvSpPr txBox="1">
            <a:spLocks noChangeArrowheads="1"/>
          </p:cNvSpPr>
          <p:nvPr/>
        </p:nvSpPr>
        <p:spPr bwMode="auto">
          <a:xfrm rot="-180000">
            <a:off x="5064125" y="22352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35" name="文本框 49"/>
          <p:cNvSpPr txBox="1">
            <a:spLocks noChangeArrowheads="1"/>
          </p:cNvSpPr>
          <p:nvPr/>
        </p:nvSpPr>
        <p:spPr bwMode="auto">
          <a:xfrm rot="-5350866">
            <a:off x="6310313" y="21097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36" name="文本框 50"/>
          <p:cNvSpPr txBox="1">
            <a:spLocks noChangeArrowheads="1"/>
          </p:cNvSpPr>
          <p:nvPr/>
        </p:nvSpPr>
        <p:spPr bwMode="auto">
          <a:xfrm rot="-170103">
            <a:off x="5589588" y="25908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37" name="文本框 51"/>
          <p:cNvSpPr txBox="1">
            <a:spLocks noChangeArrowheads="1"/>
          </p:cNvSpPr>
          <p:nvPr/>
        </p:nvSpPr>
        <p:spPr bwMode="auto">
          <a:xfrm rot="-5350866">
            <a:off x="5844381" y="34329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38" name="文本框 32"/>
          <p:cNvSpPr txBox="1">
            <a:spLocks noChangeArrowheads="1"/>
          </p:cNvSpPr>
          <p:nvPr/>
        </p:nvSpPr>
        <p:spPr bwMode="auto">
          <a:xfrm rot="1209897">
            <a:off x="1136650" y="38750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39" name="文本框 34"/>
          <p:cNvSpPr txBox="1">
            <a:spLocks noChangeArrowheads="1"/>
          </p:cNvSpPr>
          <p:nvPr/>
        </p:nvSpPr>
        <p:spPr bwMode="auto">
          <a:xfrm rot="4149897">
            <a:off x="2143126" y="3455987"/>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40" name="文本框 36"/>
          <p:cNvSpPr txBox="1">
            <a:spLocks noChangeArrowheads="1"/>
          </p:cNvSpPr>
          <p:nvPr/>
        </p:nvSpPr>
        <p:spPr bwMode="auto">
          <a:xfrm rot="-1380000">
            <a:off x="1604963" y="32289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41" name="文本框 37"/>
          <p:cNvSpPr txBox="1">
            <a:spLocks noChangeArrowheads="1"/>
          </p:cNvSpPr>
          <p:nvPr/>
        </p:nvSpPr>
        <p:spPr bwMode="auto">
          <a:xfrm rot="1029897">
            <a:off x="2486025" y="275431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42" name="文本框 45"/>
          <p:cNvSpPr txBox="1">
            <a:spLocks noChangeArrowheads="1"/>
          </p:cNvSpPr>
          <p:nvPr/>
        </p:nvSpPr>
        <p:spPr bwMode="auto">
          <a:xfrm rot="-1380000">
            <a:off x="3162300" y="3146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43" name="文本框 46"/>
          <p:cNvSpPr txBox="1">
            <a:spLocks noChangeArrowheads="1"/>
          </p:cNvSpPr>
          <p:nvPr/>
        </p:nvSpPr>
        <p:spPr bwMode="auto">
          <a:xfrm rot="-170103">
            <a:off x="787400" y="15303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44" name="文本框 47"/>
          <p:cNvSpPr txBox="1">
            <a:spLocks noChangeArrowheads="1"/>
          </p:cNvSpPr>
          <p:nvPr/>
        </p:nvSpPr>
        <p:spPr bwMode="auto">
          <a:xfrm rot="1029897">
            <a:off x="828675" y="3400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45" name="文本框 49"/>
          <p:cNvSpPr txBox="1">
            <a:spLocks noChangeArrowheads="1"/>
          </p:cNvSpPr>
          <p:nvPr/>
        </p:nvSpPr>
        <p:spPr bwMode="auto">
          <a:xfrm rot="-170103">
            <a:off x="3009900" y="3836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46" name="文本框 50"/>
          <p:cNvSpPr txBox="1">
            <a:spLocks noChangeArrowheads="1"/>
          </p:cNvSpPr>
          <p:nvPr/>
        </p:nvSpPr>
        <p:spPr bwMode="auto">
          <a:xfrm rot="-170103">
            <a:off x="4157663" y="31702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47" name="文本框 51"/>
          <p:cNvSpPr txBox="1">
            <a:spLocks noChangeArrowheads="1"/>
          </p:cNvSpPr>
          <p:nvPr/>
        </p:nvSpPr>
        <p:spPr bwMode="auto">
          <a:xfrm rot="-170103">
            <a:off x="4324350" y="392906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48" name="文本框 32"/>
          <p:cNvSpPr txBox="1">
            <a:spLocks noChangeArrowheads="1"/>
          </p:cNvSpPr>
          <p:nvPr/>
        </p:nvSpPr>
        <p:spPr bwMode="auto">
          <a:xfrm rot="-5070842">
            <a:off x="321470" y="2040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49" name="文本框 34"/>
          <p:cNvSpPr txBox="1">
            <a:spLocks noChangeArrowheads="1"/>
          </p:cNvSpPr>
          <p:nvPr/>
        </p:nvSpPr>
        <p:spPr bwMode="auto">
          <a:xfrm rot="4149897">
            <a:off x="1339851" y="215900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50" name="文本框 36"/>
          <p:cNvSpPr txBox="1">
            <a:spLocks noChangeArrowheads="1"/>
          </p:cNvSpPr>
          <p:nvPr/>
        </p:nvSpPr>
        <p:spPr bwMode="auto">
          <a:xfrm rot="-170103">
            <a:off x="322263" y="13366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51" name="文本框 37"/>
          <p:cNvSpPr txBox="1">
            <a:spLocks noChangeArrowheads="1"/>
          </p:cNvSpPr>
          <p:nvPr/>
        </p:nvSpPr>
        <p:spPr bwMode="auto">
          <a:xfrm rot="1029897">
            <a:off x="1338263" y="16843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52" name="文本框 45"/>
          <p:cNvSpPr txBox="1">
            <a:spLocks noChangeArrowheads="1"/>
          </p:cNvSpPr>
          <p:nvPr/>
        </p:nvSpPr>
        <p:spPr bwMode="auto">
          <a:xfrm rot="-1380000">
            <a:off x="2117725" y="11461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53" name="文本框 46"/>
          <p:cNvSpPr txBox="1">
            <a:spLocks noChangeArrowheads="1"/>
          </p:cNvSpPr>
          <p:nvPr/>
        </p:nvSpPr>
        <p:spPr bwMode="auto">
          <a:xfrm rot="-1380000">
            <a:off x="2687638" y="13160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54" name="文本框 47"/>
          <p:cNvSpPr txBox="1">
            <a:spLocks noChangeArrowheads="1"/>
          </p:cNvSpPr>
          <p:nvPr/>
        </p:nvSpPr>
        <p:spPr bwMode="auto">
          <a:xfrm rot="-180000">
            <a:off x="2416175" y="1879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55" name="文本框 49"/>
          <p:cNvSpPr txBox="1">
            <a:spLocks noChangeArrowheads="1"/>
          </p:cNvSpPr>
          <p:nvPr/>
        </p:nvSpPr>
        <p:spPr bwMode="auto">
          <a:xfrm rot="-1380000">
            <a:off x="3276600" y="15382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56" name="文本框 50"/>
          <p:cNvSpPr txBox="1">
            <a:spLocks noChangeArrowheads="1"/>
          </p:cNvSpPr>
          <p:nvPr/>
        </p:nvSpPr>
        <p:spPr bwMode="auto">
          <a:xfrm rot="-1380000">
            <a:off x="2849563" y="21193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57" name="文本框 51"/>
          <p:cNvSpPr txBox="1">
            <a:spLocks noChangeArrowheads="1"/>
          </p:cNvSpPr>
          <p:nvPr/>
        </p:nvSpPr>
        <p:spPr bwMode="auto">
          <a:xfrm rot="-1380000">
            <a:off x="3484563" y="22558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58" name="文本框 32"/>
          <p:cNvSpPr txBox="1">
            <a:spLocks noChangeArrowheads="1"/>
          </p:cNvSpPr>
          <p:nvPr/>
        </p:nvSpPr>
        <p:spPr bwMode="auto">
          <a:xfrm rot="1209897">
            <a:off x="5114925" y="35385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59" name="文本框 34"/>
          <p:cNvSpPr txBox="1">
            <a:spLocks noChangeArrowheads="1"/>
          </p:cNvSpPr>
          <p:nvPr/>
        </p:nvSpPr>
        <p:spPr bwMode="auto">
          <a:xfrm rot="-1030866">
            <a:off x="6313488" y="389413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60" name="文本框 36"/>
          <p:cNvSpPr txBox="1">
            <a:spLocks noChangeArrowheads="1"/>
          </p:cNvSpPr>
          <p:nvPr/>
        </p:nvSpPr>
        <p:spPr bwMode="auto">
          <a:xfrm rot="368503">
            <a:off x="5773738" y="28590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61" name="文本框 37"/>
          <p:cNvSpPr txBox="1">
            <a:spLocks noChangeArrowheads="1"/>
          </p:cNvSpPr>
          <p:nvPr/>
        </p:nvSpPr>
        <p:spPr bwMode="auto">
          <a:xfrm rot="829244">
            <a:off x="5284788" y="39735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62" name="文本框 45"/>
          <p:cNvSpPr txBox="1">
            <a:spLocks noChangeArrowheads="1"/>
          </p:cNvSpPr>
          <p:nvPr/>
        </p:nvSpPr>
        <p:spPr bwMode="auto">
          <a:xfrm rot="-4502722">
            <a:off x="6777831" y="249951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63" name="文本框 46"/>
          <p:cNvSpPr txBox="1">
            <a:spLocks noChangeArrowheads="1"/>
          </p:cNvSpPr>
          <p:nvPr/>
        </p:nvSpPr>
        <p:spPr bwMode="auto">
          <a:xfrm rot="2702238">
            <a:off x="7567613" y="30622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64" name="文本框 47"/>
          <p:cNvSpPr txBox="1">
            <a:spLocks noChangeArrowheads="1"/>
          </p:cNvSpPr>
          <p:nvPr/>
        </p:nvSpPr>
        <p:spPr bwMode="auto">
          <a:xfrm rot="-3456638">
            <a:off x="6742907" y="3402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65" name="文本框 49"/>
          <p:cNvSpPr txBox="1">
            <a:spLocks noChangeArrowheads="1"/>
          </p:cNvSpPr>
          <p:nvPr/>
        </p:nvSpPr>
        <p:spPr bwMode="auto">
          <a:xfrm rot="-3180423">
            <a:off x="8107363" y="3265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66" name="文本框 50"/>
          <p:cNvSpPr txBox="1">
            <a:spLocks noChangeArrowheads="1"/>
          </p:cNvSpPr>
          <p:nvPr/>
        </p:nvSpPr>
        <p:spPr bwMode="auto">
          <a:xfrm rot="-3640556">
            <a:off x="7238207" y="35901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67" name="文本框 51"/>
          <p:cNvSpPr txBox="1">
            <a:spLocks noChangeArrowheads="1"/>
          </p:cNvSpPr>
          <p:nvPr/>
        </p:nvSpPr>
        <p:spPr bwMode="auto">
          <a:xfrm rot="1549510">
            <a:off x="8029575" y="24018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68" name="文本框 32"/>
          <p:cNvSpPr txBox="1">
            <a:spLocks noChangeArrowheads="1"/>
          </p:cNvSpPr>
          <p:nvPr/>
        </p:nvSpPr>
        <p:spPr bwMode="auto">
          <a:xfrm rot="4190103">
            <a:off x="4287838" y="2506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69" name="文本框 34"/>
          <p:cNvSpPr txBox="1">
            <a:spLocks noChangeArrowheads="1"/>
          </p:cNvSpPr>
          <p:nvPr/>
        </p:nvSpPr>
        <p:spPr bwMode="auto">
          <a:xfrm rot="8340000">
            <a:off x="4922838" y="31384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70" name="文本框 36"/>
          <p:cNvSpPr txBox="1">
            <a:spLocks noChangeArrowheads="1"/>
          </p:cNvSpPr>
          <p:nvPr/>
        </p:nvSpPr>
        <p:spPr bwMode="auto">
          <a:xfrm rot="-1160763">
            <a:off x="5773738" y="17510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71" name="文本框 37"/>
          <p:cNvSpPr txBox="1">
            <a:spLocks noChangeArrowheads="1"/>
          </p:cNvSpPr>
          <p:nvPr/>
        </p:nvSpPr>
        <p:spPr bwMode="auto">
          <a:xfrm rot="39237">
            <a:off x="5649913" y="2273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72" name="文本框 45"/>
          <p:cNvSpPr txBox="1">
            <a:spLocks noChangeArrowheads="1"/>
          </p:cNvSpPr>
          <p:nvPr/>
        </p:nvSpPr>
        <p:spPr bwMode="auto">
          <a:xfrm rot="-1160763">
            <a:off x="6334125" y="17732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73" name="文本框 46"/>
          <p:cNvSpPr txBox="1">
            <a:spLocks noChangeArrowheads="1"/>
          </p:cNvSpPr>
          <p:nvPr/>
        </p:nvSpPr>
        <p:spPr bwMode="auto">
          <a:xfrm rot="-1160763">
            <a:off x="6704013" y="19875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74" name="文本框 47"/>
          <p:cNvSpPr txBox="1">
            <a:spLocks noChangeArrowheads="1"/>
          </p:cNvSpPr>
          <p:nvPr/>
        </p:nvSpPr>
        <p:spPr bwMode="auto">
          <a:xfrm rot="39237">
            <a:off x="7185025" y="24574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75" name="文本框 49"/>
          <p:cNvSpPr txBox="1">
            <a:spLocks noChangeArrowheads="1"/>
          </p:cNvSpPr>
          <p:nvPr/>
        </p:nvSpPr>
        <p:spPr bwMode="auto">
          <a:xfrm rot="-1160763">
            <a:off x="8021638" y="206692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76" name="文本框 50"/>
          <p:cNvSpPr txBox="1">
            <a:spLocks noChangeArrowheads="1"/>
          </p:cNvSpPr>
          <p:nvPr/>
        </p:nvSpPr>
        <p:spPr bwMode="auto">
          <a:xfrm rot="-1160763">
            <a:off x="7488238" y="19335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77" name="文本框 51"/>
          <p:cNvSpPr txBox="1">
            <a:spLocks noChangeArrowheads="1"/>
          </p:cNvSpPr>
          <p:nvPr/>
        </p:nvSpPr>
        <p:spPr bwMode="auto">
          <a:xfrm rot="-1160763">
            <a:off x="7964488" y="27940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78" name="文本框 32"/>
          <p:cNvSpPr txBox="1">
            <a:spLocks noChangeArrowheads="1"/>
          </p:cNvSpPr>
          <p:nvPr/>
        </p:nvSpPr>
        <p:spPr bwMode="auto">
          <a:xfrm rot="4190103">
            <a:off x="2764632" y="33393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79" name="文本框 34"/>
          <p:cNvSpPr txBox="1">
            <a:spLocks noChangeArrowheads="1"/>
          </p:cNvSpPr>
          <p:nvPr/>
        </p:nvSpPr>
        <p:spPr bwMode="auto">
          <a:xfrm rot="8340000">
            <a:off x="3924300" y="28162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80" name="文本框 36"/>
          <p:cNvSpPr txBox="1">
            <a:spLocks noChangeArrowheads="1"/>
          </p:cNvSpPr>
          <p:nvPr/>
        </p:nvSpPr>
        <p:spPr bwMode="auto">
          <a:xfrm rot="2810103">
            <a:off x="3812381" y="17343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81" name="文本框 37"/>
          <p:cNvSpPr txBox="1">
            <a:spLocks noChangeArrowheads="1"/>
          </p:cNvSpPr>
          <p:nvPr/>
        </p:nvSpPr>
        <p:spPr bwMode="auto">
          <a:xfrm rot="4010103">
            <a:off x="3812381" y="22772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82" name="文本框 45"/>
          <p:cNvSpPr txBox="1">
            <a:spLocks noChangeArrowheads="1"/>
          </p:cNvSpPr>
          <p:nvPr/>
        </p:nvSpPr>
        <p:spPr bwMode="auto">
          <a:xfrm rot="2810103">
            <a:off x="4373563" y="17573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83" name="文本框 46"/>
          <p:cNvSpPr txBox="1">
            <a:spLocks noChangeArrowheads="1"/>
          </p:cNvSpPr>
          <p:nvPr/>
        </p:nvSpPr>
        <p:spPr bwMode="auto">
          <a:xfrm rot="2810103">
            <a:off x="474265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84" name="文本框 47"/>
          <p:cNvSpPr txBox="1">
            <a:spLocks noChangeArrowheads="1"/>
          </p:cNvSpPr>
          <p:nvPr/>
        </p:nvSpPr>
        <p:spPr bwMode="auto">
          <a:xfrm rot="4010103">
            <a:off x="4742657" y="2513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85" name="文本框 49"/>
          <p:cNvSpPr txBox="1">
            <a:spLocks noChangeArrowheads="1"/>
          </p:cNvSpPr>
          <p:nvPr/>
        </p:nvSpPr>
        <p:spPr bwMode="auto">
          <a:xfrm rot="-1160763">
            <a:off x="6224588" y="2544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86" name="文本框 50"/>
          <p:cNvSpPr txBox="1">
            <a:spLocks noChangeArrowheads="1"/>
          </p:cNvSpPr>
          <p:nvPr/>
        </p:nvSpPr>
        <p:spPr bwMode="auto">
          <a:xfrm rot="4020000">
            <a:off x="5218113" y="2630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87" name="文本框 51"/>
          <p:cNvSpPr txBox="1">
            <a:spLocks noChangeArrowheads="1"/>
          </p:cNvSpPr>
          <p:nvPr/>
        </p:nvSpPr>
        <p:spPr bwMode="auto">
          <a:xfrm rot="-1160763">
            <a:off x="5599113" y="32194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88" name="文本框 32"/>
          <p:cNvSpPr txBox="1">
            <a:spLocks noChangeArrowheads="1"/>
          </p:cNvSpPr>
          <p:nvPr/>
        </p:nvSpPr>
        <p:spPr bwMode="auto">
          <a:xfrm rot="5400000">
            <a:off x="1140620" y="32281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89" name="文本框 34"/>
          <p:cNvSpPr txBox="1">
            <a:spLocks noChangeArrowheads="1"/>
          </p:cNvSpPr>
          <p:nvPr/>
        </p:nvSpPr>
        <p:spPr bwMode="auto">
          <a:xfrm rot="8340000">
            <a:off x="1881188" y="35528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90" name="文本框 36"/>
          <p:cNvSpPr txBox="1">
            <a:spLocks noChangeArrowheads="1"/>
          </p:cNvSpPr>
          <p:nvPr/>
        </p:nvSpPr>
        <p:spPr bwMode="auto">
          <a:xfrm rot="2810103">
            <a:off x="1862138" y="27320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91" name="文本框 37"/>
          <p:cNvSpPr txBox="1">
            <a:spLocks noChangeArrowheads="1"/>
          </p:cNvSpPr>
          <p:nvPr/>
        </p:nvSpPr>
        <p:spPr bwMode="auto">
          <a:xfrm rot="5220000">
            <a:off x="2297113" y="3014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92" name="文本框 45"/>
          <p:cNvSpPr txBox="1">
            <a:spLocks noChangeArrowheads="1"/>
          </p:cNvSpPr>
          <p:nvPr/>
        </p:nvSpPr>
        <p:spPr bwMode="auto">
          <a:xfrm rot="2810103">
            <a:off x="2809082" y="27455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93" name="文本框 46"/>
          <p:cNvSpPr txBox="1">
            <a:spLocks noChangeArrowheads="1"/>
          </p:cNvSpPr>
          <p:nvPr/>
        </p:nvSpPr>
        <p:spPr bwMode="auto">
          <a:xfrm rot="4020000">
            <a:off x="700088" y="196373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94" name="文本框 47"/>
          <p:cNvSpPr txBox="1">
            <a:spLocks noChangeArrowheads="1"/>
          </p:cNvSpPr>
          <p:nvPr/>
        </p:nvSpPr>
        <p:spPr bwMode="auto">
          <a:xfrm rot="5220000">
            <a:off x="700881" y="28963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95" name="文本框 49"/>
          <p:cNvSpPr txBox="1">
            <a:spLocks noChangeArrowheads="1"/>
          </p:cNvSpPr>
          <p:nvPr/>
        </p:nvSpPr>
        <p:spPr bwMode="auto">
          <a:xfrm rot="4020000">
            <a:off x="2463007" y="37393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96" name="文本框 50"/>
          <p:cNvSpPr txBox="1">
            <a:spLocks noChangeArrowheads="1"/>
          </p:cNvSpPr>
          <p:nvPr/>
        </p:nvSpPr>
        <p:spPr bwMode="auto">
          <a:xfrm rot="4020000">
            <a:off x="3701256" y="33662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97" name="文本框 51"/>
          <p:cNvSpPr txBox="1">
            <a:spLocks noChangeArrowheads="1"/>
          </p:cNvSpPr>
          <p:nvPr/>
        </p:nvSpPr>
        <p:spPr bwMode="auto">
          <a:xfrm rot="4020000">
            <a:off x="4071145" y="35806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98" name="文本框 32"/>
          <p:cNvSpPr txBox="1">
            <a:spLocks noChangeArrowheads="1"/>
          </p:cNvSpPr>
          <p:nvPr/>
        </p:nvSpPr>
        <p:spPr bwMode="auto">
          <a:xfrm rot="-880739">
            <a:off x="514350" y="251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899" name="文本框 34"/>
          <p:cNvSpPr txBox="1">
            <a:spLocks noChangeArrowheads="1"/>
          </p:cNvSpPr>
          <p:nvPr/>
        </p:nvSpPr>
        <p:spPr bwMode="auto">
          <a:xfrm rot="8340000">
            <a:off x="1254125" y="25923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00" name="文本框 36"/>
          <p:cNvSpPr txBox="1">
            <a:spLocks noChangeArrowheads="1"/>
          </p:cNvSpPr>
          <p:nvPr/>
        </p:nvSpPr>
        <p:spPr bwMode="auto">
          <a:xfrm rot="4020000">
            <a:off x="1669257" y="15105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01" name="文本框 37"/>
          <p:cNvSpPr txBox="1">
            <a:spLocks noChangeArrowheads="1"/>
          </p:cNvSpPr>
          <p:nvPr/>
        </p:nvSpPr>
        <p:spPr bwMode="auto">
          <a:xfrm rot="5220000">
            <a:off x="1669257" y="20534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02" name="文本框 45"/>
          <p:cNvSpPr txBox="1">
            <a:spLocks noChangeArrowheads="1"/>
          </p:cNvSpPr>
          <p:nvPr/>
        </p:nvSpPr>
        <p:spPr bwMode="auto">
          <a:xfrm rot="2810103">
            <a:off x="2229645" y="1532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03" name="文本框 46"/>
          <p:cNvSpPr txBox="1">
            <a:spLocks noChangeArrowheads="1"/>
          </p:cNvSpPr>
          <p:nvPr/>
        </p:nvSpPr>
        <p:spPr bwMode="auto">
          <a:xfrm rot="2810103">
            <a:off x="2599531" y="17470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04" name="文本框 47"/>
          <p:cNvSpPr txBox="1">
            <a:spLocks noChangeArrowheads="1"/>
          </p:cNvSpPr>
          <p:nvPr/>
        </p:nvSpPr>
        <p:spPr bwMode="auto">
          <a:xfrm rot="4010103">
            <a:off x="2328863" y="23129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05" name="文本框 49"/>
          <p:cNvSpPr txBox="1">
            <a:spLocks noChangeArrowheads="1"/>
          </p:cNvSpPr>
          <p:nvPr/>
        </p:nvSpPr>
        <p:spPr bwMode="auto">
          <a:xfrm rot="2810103">
            <a:off x="318690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06" name="文本框 50"/>
          <p:cNvSpPr txBox="1">
            <a:spLocks noChangeArrowheads="1"/>
          </p:cNvSpPr>
          <p:nvPr/>
        </p:nvSpPr>
        <p:spPr bwMode="auto">
          <a:xfrm rot="2810103">
            <a:off x="3074195" y="24058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07" name="文本框 51"/>
          <p:cNvSpPr txBox="1">
            <a:spLocks noChangeArrowheads="1"/>
          </p:cNvSpPr>
          <p:nvPr/>
        </p:nvSpPr>
        <p:spPr bwMode="auto">
          <a:xfrm rot="2810103">
            <a:off x="3444081" y="26201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08" name="文本框 32"/>
          <p:cNvSpPr txBox="1">
            <a:spLocks noChangeArrowheads="1"/>
          </p:cNvSpPr>
          <p:nvPr/>
        </p:nvSpPr>
        <p:spPr bwMode="auto">
          <a:xfrm rot="5400000">
            <a:off x="4750595" y="36822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09" name="文本框 34"/>
          <p:cNvSpPr txBox="1">
            <a:spLocks noChangeArrowheads="1"/>
          </p:cNvSpPr>
          <p:nvPr/>
        </p:nvSpPr>
        <p:spPr bwMode="auto">
          <a:xfrm rot="3159237">
            <a:off x="5819776" y="4006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10" name="文本框 36"/>
          <p:cNvSpPr txBox="1">
            <a:spLocks noChangeArrowheads="1"/>
          </p:cNvSpPr>
          <p:nvPr/>
        </p:nvSpPr>
        <p:spPr bwMode="auto">
          <a:xfrm rot="-1160763">
            <a:off x="6237288" y="2925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11" name="文本框 37"/>
          <p:cNvSpPr txBox="1">
            <a:spLocks noChangeArrowheads="1"/>
          </p:cNvSpPr>
          <p:nvPr/>
        </p:nvSpPr>
        <p:spPr bwMode="auto">
          <a:xfrm rot="39237">
            <a:off x="6237288" y="3468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12" name="文本框 45"/>
          <p:cNvSpPr txBox="1">
            <a:spLocks noChangeArrowheads="1"/>
          </p:cNvSpPr>
          <p:nvPr/>
        </p:nvSpPr>
        <p:spPr bwMode="auto">
          <a:xfrm rot="-1160763">
            <a:off x="6797675" y="2947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13" name="文本框 46"/>
          <p:cNvSpPr txBox="1">
            <a:spLocks noChangeArrowheads="1"/>
          </p:cNvSpPr>
          <p:nvPr/>
        </p:nvSpPr>
        <p:spPr bwMode="auto">
          <a:xfrm rot="-1160763">
            <a:off x="7167563" y="3162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14" name="文本框 47"/>
          <p:cNvSpPr txBox="1">
            <a:spLocks noChangeArrowheads="1"/>
          </p:cNvSpPr>
          <p:nvPr/>
        </p:nvSpPr>
        <p:spPr bwMode="auto">
          <a:xfrm rot="39237">
            <a:off x="6854825" y="37306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15" name="文本框 49"/>
          <p:cNvSpPr txBox="1">
            <a:spLocks noChangeArrowheads="1"/>
          </p:cNvSpPr>
          <p:nvPr/>
        </p:nvSpPr>
        <p:spPr bwMode="auto">
          <a:xfrm rot="-1160763">
            <a:off x="7688263" y="34528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16" name="文本框 51"/>
          <p:cNvSpPr txBox="1">
            <a:spLocks noChangeArrowheads="1"/>
          </p:cNvSpPr>
          <p:nvPr/>
        </p:nvSpPr>
        <p:spPr bwMode="auto">
          <a:xfrm rot="-1160763">
            <a:off x="6780213" y="11461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4917" name="TextBox 7"/>
          <p:cNvSpPr txBox="1">
            <a:spLocks noChangeArrowheads="1"/>
          </p:cNvSpPr>
          <p:nvPr/>
        </p:nvSpPr>
        <p:spPr bwMode="auto">
          <a:xfrm>
            <a:off x="1074738" y="1039813"/>
            <a:ext cx="6075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b="1">
                <a:solidFill>
                  <a:srgbClr val="C00000"/>
                </a:solidFill>
                <a:latin typeface="+mn-lt"/>
                <a:ea typeface="+mn-ea"/>
                <a:cs typeface="+mn-ea"/>
                <a:sym typeface="+mn-lt"/>
              </a:rPr>
              <a:t>国行公祭，为佑世界和平</a:t>
            </a:r>
          </a:p>
        </p:txBody>
      </p:sp>
      <p:sp>
        <p:nvSpPr>
          <p:cNvPr id="8" name="左大括号 7"/>
          <p:cNvSpPr/>
          <p:nvPr/>
        </p:nvSpPr>
        <p:spPr>
          <a:xfrm>
            <a:off x="525463" y="1768475"/>
            <a:ext cx="309562" cy="2779713"/>
          </a:xfrm>
          <a:prstGeom prst="leftBrace">
            <a:avLst>
              <a:gd name="adj1" fmla="val 37601"/>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b="1" dirty="0">
              <a:cs typeface="+mn-ea"/>
              <a:sym typeface="+mn-lt"/>
            </a:endParaRPr>
          </a:p>
        </p:txBody>
      </p:sp>
      <p:sp>
        <p:nvSpPr>
          <p:cNvPr id="10" name="TextBox 9"/>
          <p:cNvSpPr txBox="1">
            <a:spLocks noChangeArrowheads="1"/>
          </p:cNvSpPr>
          <p:nvPr/>
        </p:nvSpPr>
        <p:spPr bwMode="auto">
          <a:xfrm>
            <a:off x="766763" y="2274888"/>
            <a:ext cx="1774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33CC"/>
                </a:solidFill>
                <a:latin typeface="+mn-lt"/>
                <a:ea typeface="+mn-ea"/>
                <a:cs typeface="+mn-ea"/>
                <a:sym typeface="+mn-lt"/>
              </a:rPr>
              <a:t>阐述现状</a:t>
            </a:r>
          </a:p>
        </p:txBody>
      </p:sp>
      <p:sp>
        <p:nvSpPr>
          <p:cNvPr id="12" name="右大括号 11"/>
          <p:cNvSpPr/>
          <p:nvPr/>
        </p:nvSpPr>
        <p:spPr>
          <a:xfrm>
            <a:off x="6994525" y="1806575"/>
            <a:ext cx="339725" cy="2741613"/>
          </a:xfrm>
          <a:prstGeom prst="rightBrace">
            <a:avLst>
              <a:gd name="adj1" fmla="val 26018"/>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cs typeface="+mn-ea"/>
              <a:sym typeface="+mn-lt"/>
            </a:endParaRPr>
          </a:p>
        </p:txBody>
      </p:sp>
      <p:sp>
        <p:nvSpPr>
          <p:cNvPr id="13" name="TextBox 12"/>
          <p:cNvSpPr txBox="1">
            <a:spLocks noChangeArrowheads="1"/>
          </p:cNvSpPr>
          <p:nvPr/>
        </p:nvSpPr>
        <p:spPr bwMode="auto">
          <a:xfrm>
            <a:off x="7361674" y="2022475"/>
            <a:ext cx="1169551"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pPr algn="ctr"/>
            <a:r>
              <a:rPr lang="zh-CN" altLang="en-US" sz="3200" b="1">
                <a:solidFill>
                  <a:srgbClr val="C00000"/>
                </a:solidFill>
                <a:latin typeface="+mn-lt"/>
                <a:ea typeface="+mn-ea"/>
                <a:cs typeface="+mn-ea"/>
                <a:sym typeface="+mn-lt"/>
              </a:rPr>
              <a:t>铭记历史</a:t>
            </a:r>
            <a:endParaRPr lang="en-US" altLang="zh-CN" sz="3200" b="1">
              <a:solidFill>
                <a:srgbClr val="C00000"/>
              </a:solidFill>
              <a:latin typeface="+mn-lt"/>
              <a:ea typeface="+mn-ea"/>
              <a:cs typeface="+mn-ea"/>
              <a:sym typeface="+mn-lt"/>
            </a:endParaRPr>
          </a:p>
          <a:p>
            <a:pPr algn="ctr"/>
            <a:r>
              <a:rPr lang="zh-CN" altLang="en-US" sz="3200" b="1">
                <a:solidFill>
                  <a:srgbClr val="C00000"/>
                </a:solidFill>
                <a:latin typeface="+mn-lt"/>
                <a:ea typeface="+mn-ea"/>
                <a:cs typeface="+mn-ea"/>
                <a:sym typeface="+mn-lt"/>
              </a:rPr>
              <a:t>捍卫和平</a:t>
            </a:r>
          </a:p>
        </p:txBody>
      </p:sp>
      <p:sp>
        <p:nvSpPr>
          <p:cNvPr id="14" name="左大括号 13"/>
          <p:cNvSpPr/>
          <p:nvPr/>
        </p:nvSpPr>
        <p:spPr>
          <a:xfrm>
            <a:off x="2357438" y="1851025"/>
            <a:ext cx="230187" cy="1382713"/>
          </a:xfrm>
          <a:prstGeom prst="leftBrace">
            <a:avLst>
              <a:gd name="adj1" fmla="val 46492"/>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b="1" dirty="0">
              <a:cs typeface="+mn-ea"/>
              <a:sym typeface="+mn-lt"/>
            </a:endParaRPr>
          </a:p>
        </p:txBody>
      </p:sp>
      <p:sp>
        <p:nvSpPr>
          <p:cNvPr id="16" name="TextBox 15"/>
          <p:cNvSpPr txBox="1">
            <a:spLocks noChangeArrowheads="1"/>
          </p:cNvSpPr>
          <p:nvPr/>
        </p:nvSpPr>
        <p:spPr bwMode="auto">
          <a:xfrm>
            <a:off x="2541588" y="2801938"/>
            <a:ext cx="47148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mn-lt"/>
                <a:ea typeface="+mn-ea"/>
                <a:cs typeface="+mn-ea"/>
                <a:sym typeface="+mn-lt"/>
              </a:rPr>
              <a:t>正义力量</a:t>
            </a:r>
            <a:r>
              <a:rPr lang="en-US" altLang="zh-CN" sz="2800" b="1">
                <a:latin typeface="+mn-lt"/>
                <a:ea typeface="+mn-ea"/>
                <a:cs typeface="+mn-ea"/>
                <a:sym typeface="+mn-lt"/>
              </a:rPr>
              <a:t>——</a:t>
            </a:r>
            <a:r>
              <a:rPr lang="zh-CN" altLang="en-US" sz="2800" b="1">
                <a:latin typeface="+mn-lt"/>
                <a:ea typeface="+mn-ea"/>
                <a:cs typeface="+mn-ea"/>
                <a:sym typeface="+mn-lt"/>
              </a:rPr>
              <a:t>反击右翼势力</a:t>
            </a:r>
            <a:endParaRPr lang="en-US" altLang="zh-CN" sz="2800" b="1">
              <a:latin typeface="+mn-lt"/>
              <a:ea typeface="+mn-ea"/>
              <a:cs typeface="+mn-ea"/>
              <a:sym typeface="+mn-lt"/>
            </a:endParaRPr>
          </a:p>
        </p:txBody>
      </p:sp>
      <p:sp>
        <p:nvSpPr>
          <p:cNvPr id="23" name="TextBox 22"/>
          <p:cNvSpPr txBox="1">
            <a:spLocks noChangeArrowheads="1"/>
          </p:cNvSpPr>
          <p:nvPr/>
        </p:nvSpPr>
        <p:spPr bwMode="auto">
          <a:xfrm>
            <a:off x="2541588" y="1658938"/>
            <a:ext cx="4564062" cy="597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800" b="1">
                <a:latin typeface="+mn-lt"/>
                <a:ea typeface="+mn-ea"/>
                <a:cs typeface="+mn-ea"/>
                <a:sym typeface="+mn-lt"/>
              </a:rPr>
              <a:t>正义之士</a:t>
            </a:r>
            <a:r>
              <a:rPr lang="en-US" altLang="zh-CN" sz="2800" b="1">
                <a:latin typeface="+mn-lt"/>
                <a:ea typeface="+mn-ea"/>
                <a:cs typeface="+mn-ea"/>
                <a:sym typeface="+mn-lt"/>
              </a:rPr>
              <a:t>——</a:t>
            </a:r>
            <a:r>
              <a:rPr lang="zh-CN" altLang="en-US" sz="2800" b="1">
                <a:latin typeface="+mn-lt"/>
                <a:ea typeface="+mn-ea"/>
                <a:cs typeface="+mn-ea"/>
                <a:sym typeface="+mn-lt"/>
              </a:rPr>
              <a:t>纪念死难者</a:t>
            </a:r>
            <a:endParaRPr lang="en-US" altLang="zh-CN" sz="2800" b="1">
              <a:latin typeface="+mn-lt"/>
              <a:ea typeface="+mn-ea"/>
              <a:cs typeface="+mn-ea"/>
              <a:sym typeface="+mn-lt"/>
            </a:endParaRPr>
          </a:p>
        </p:txBody>
      </p:sp>
      <p:sp>
        <p:nvSpPr>
          <p:cNvPr id="24" name="TextBox 23"/>
          <p:cNvSpPr txBox="1">
            <a:spLocks noChangeArrowheads="1"/>
          </p:cNvSpPr>
          <p:nvPr/>
        </p:nvSpPr>
        <p:spPr bwMode="auto">
          <a:xfrm>
            <a:off x="2541588" y="2230438"/>
            <a:ext cx="4491037" cy="597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800" b="1">
                <a:latin typeface="+mn-lt"/>
                <a:ea typeface="+mn-ea"/>
                <a:cs typeface="+mn-ea"/>
                <a:sym typeface="+mn-lt"/>
              </a:rPr>
              <a:t>日本右翼</a:t>
            </a:r>
            <a:r>
              <a:rPr lang="en-US" altLang="zh-CN" sz="2800" b="1">
                <a:latin typeface="+mn-lt"/>
                <a:ea typeface="+mn-ea"/>
                <a:cs typeface="+mn-ea"/>
                <a:sym typeface="+mn-lt"/>
              </a:rPr>
              <a:t>——</a:t>
            </a:r>
            <a:r>
              <a:rPr lang="zh-CN" altLang="en-US" sz="2800" b="1">
                <a:latin typeface="+mn-lt"/>
                <a:ea typeface="+mn-ea"/>
                <a:cs typeface="+mn-ea"/>
                <a:sym typeface="+mn-lt"/>
              </a:rPr>
              <a:t>否认历史</a:t>
            </a:r>
            <a:endParaRPr lang="en-US" altLang="zh-CN" sz="2800" b="1">
              <a:latin typeface="+mn-lt"/>
              <a:ea typeface="+mn-ea"/>
              <a:cs typeface="+mn-ea"/>
              <a:sym typeface="+mn-lt"/>
            </a:endParaRPr>
          </a:p>
        </p:txBody>
      </p:sp>
      <p:sp>
        <p:nvSpPr>
          <p:cNvPr id="34926" name="TextBox 10"/>
          <p:cNvSpPr txBox="1">
            <a:spLocks noChangeArrowheads="1"/>
          </p:cNvSpPr>
          <p:nvPr/>
        </p:nvSpPr>
        <p:spPr bwMode="auto">
          <a:xfrm>
            <a:off x="385763" y="56991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mn-lt"/>
                <a:ea typeface="+mn-ea"/>
                <a:cs typeface="+mn-ea"/>
                <a:sym typeface="+mn-lt"/>
              </a:rPr>
              <a:t>结构梳理</a:t>
            </a:r>
          </a:p>
        </p:txBody>
      </p:sp>
      <p:sp>
        <p:nvSpPr>
          <p:cNvPr id="119" name="TextBox 9"/>
          <p:cNvSpPr txBox="1">
            <a:spLocks noChangeArrowheads="1"/>
          </p:cNvSpPr>
          <p:nvPr/>
        </p:nvSpPr>
        <p:spPr bwMode="auto">
          <a:xfrm>
            <a:off x="793750" y="3797300"/>
            <a:ext cx="1774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33CC"/>
                </a:solidFill>
                <a:latin typeface="+mn-lt"/>
                <a:ea typeface="+mn-ea"/>
                <a:cs typeface="+mn-ea"/>
                <a:sym typeface="+mn-lt"/>
              </a:rPr>
              <a:t>表达信念</a:t>
            </a:r>
          </a:p>
        </p:txBody>
      </p:sp>
      <p:sp>
        <p:nvSpPr>
          <p:cNvPr id="120" name="左大括号 119"/>
          <p:cNvSpPr/>
          <p:nvPr/>
        </p:nvSpPr>
        <p:spPr>
          <a:xfrm>
            <a:off x="2360613" y="3603625"/>
            <a:ext cx="230187" cy="944563"/>
          </a:xfrm>
          <a:prstGeom prst="leftBrace">
            <a:avLst>
              <a:gd name="adj1" fmla="val 46492"/>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b="1" dirty="0">
              <a:cs typeface="+mn-ea"/>
              <a:sym typeface="+mn-lt"/>
            </a:endParaRPr>
          </a:p>
        </p:txBody>
      </p:sp>
      <p:sp>
        <p:nvSpPr>
          <p:cNvPr id="121" name="TextBox 22"/>
          <p:cNvSpPr txBox="1">
            <a:spLocks noChangeArrowheads="1"/>
          </p:cNvSpPr>
          <p:nvPr/>
        </p:nvSpPr>
        <p:spPr bwMode="auto">
          <a:xfrm>
            <a:off x="2555875" y="3422650"/>
            <a:ext cx="4562475" cy="597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800" b="1">
                <a:latin typeface="+mn-lt"/>
                <a:ea typeface="+mn-ea"/>
                <a:cs typeface="+mn-ea"/>
                <a:sym typeface="+mn-lt"/>
              </a:rPr>
              <a:t>南京现状：和平之城</a:t>
            </a:r>
            <a:endParaRPr lang="en-US" altLang="zh-CN" sz="2800" b="1">
              <a:latin typeface="+mn-lt"/>
              <a:ea typeface="+mn-ea"/>
              <a:cs typeface="+mn-ea"/>
              <a:sym typeface="+mn-lt"/>
            </a:endParaRPr>
          </a:p>
        </p:txBody>
      </p:sp>
      <p:sp>
        <p:nvSpPr>
          <p:cNvPr id="122" name="TextBox 23"/>
          <p:cNvSpPr txBox="1">
            <a:spLocks noChangeArrowheads="1"/>
          </p:cNvSpPr>
          <p:nvPr/>
        </p:nvSpPr>
        <p:spPr bwMode="auto">
          <a:xfrm>
            <a:off x="2562225" y="4090988"/>
            <a:ext cx="4491038" cy="597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800" b="1">
                <a:latin typeface="+mn-lt"/>
                <a:ea typeface="+mn-ea"/>
                <a:cs typeface="+mn-ea"/>
                <a:sym typeface="+mn-lt"/>
              </a:rPr>
              <a:t>捍卫和平：中国有能力</a:t>
            </a:r>
            <a:endParaRPr lang="en-US" altLang="zh-CN" sz="2800" b="1">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19"/>
                                        </p:tgtEl>
                                        <p:attrNameLst>
                                          <p:attrName>style.visibility</p:attrName>
                                        </p:attrNameLst>
                                      </p:cBhvr>
                                      <p:to>
                                        <p:strVal val="visible"/>
                                      </p:to>
                                    </p:set>
                                    <p:animEffect transition="in" filter="wipe(left)">
                                      <p:cBhvr>
                                        <p:cTn id="36" dur="500"/>
                                        <p:tgtEl>
                                          <p:spTgt spid="119"/>
                                        </p:tgtEl>
                                      </p:cBhvr>
                                    </p:animEffect>
                                  </p:childTnLst>
                                </p:cTn>
                              </p:par>
                            </p:childTnLst>
                          </p:cTn>
                        </p:par>
                        <p:par>
                          <p:cTn id="37" fill="hold" nodeType="afterGroup">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wipe(left)">
                                      <p:cBhvr>
                                        <p:cTn id="40" dur="500"/>
                                        <p:tgtEl>
                                          <p:spTgt spid="120"/>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21"/>
                                        </p:tgtEl>
                                        <p:attrNameLst>
                                          <p:attrName>style.visibility</p:attrName>
                                        </p:attrNameLst>
                                      </p:cBhvr>
                                      <p:to>
                                        <p:strVal val="visible"/>
                                      </p:to>
                                    </p:set>
                                    <p:animEffect transition="in" filter="fade">
                                      <p:cBhvr>
                                        <p:cTn id="45" dur="500"/>
                                        <p:tgtEl>
                                          <p:spTgt spid="121"/>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22"/>
                                        </p:tgtEl>
                                        <p:attrNameLst>
                                          <p:attrName>style.visibility</p:attrName>
                                        </p:attrNameLst>
                                      </p:cBhvr>
                                      <p:to>
                                        <p:strVal val="visible"/>
                                      </p:to>
                                    </p:set>
                                    <p:animEffect transition="in" filter="fade">
                                      <p:cBhvr>
                                        <p:cTn id="50" dur="500"/>
                                        <p:tgtEl>
                                          <p:spTgt spid="122"/>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nodeType="afterGroup">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2" grpId="0" animBg="1"/>
      <p:bldP spid="13" grpId="0"/>
      <p:bldP spid="14" grpId="0" animBg="1"/>
      <p:bldP spid="16" grpId="0"/>
      <p:bldP spid="23" grpId="0"/>
      <p:bldP spid="24" grpId="0"/>
      <p:bldP spid="119" grpId="0"/>
      <p:bldP spid="120" grpId="0" animBg="1"/>
      <p:bldP spid="121" grpId="0"/>
      <p:bldP spid="1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矩形 6"/>
          <p:cNvSpPr>
            <a:spLocks noChangeArrowheads="1"/>
          </p:cNvSpPr>
          <p:nvPr/>
        </p:nvSpPr>
        <p:spPr bwMode="auto">
          <a:xfrm>
            <a:off x="531813" y="1512888"/>
            <a:ext cx="7988300" cy="2653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defRPr/>
            </a:pPr>
            <a:r>
              <a:rPr lang="zh-CN" altLang="en-US" sz="3200" b="1" dirty="0">
                <a:latin typeface="+mn-lt"/>
                <a:ea typeface="+mn-ea"/>
                <a:cs typeface="+mn-ea"/>
                <a:sym typeface="+mn-lt"/>
              </a:rPr>
              <a:t>    这则时评由</a:t>
            </a:r>
            <a:r>
              <a:rPr lang="en-US" altLang="zh-CN" sz="3200" b="1" dirty="0">
                <a:latin typeface="+mn-lt"/>
                <a:ea typeface="+mn-ea"/>
                <a:cs typeface="+mn-ea"/>
                <a:sym typeface="+mn-lt"/>
              </a:rPr>
              <a:t>2017</a:t>
            </a:r>
            <a:r>
              <a:rPr lang="zh-CN" altLang="en-US" sz="3200" b="1" dirty="0">
                <a:latin typeface="+mn-lt"/>
                <a:ea typeface="+mn-ea"/>
                <a:cs typeface="+mn-ea"/>
                <a:sym typeface="+mn-lt"/>
              </a:rPr>
              <a:t>年</a:t>
            </a:r>
            <a:r>
              <a:rPr lang="en-US" altLang="zh-CN" sz="3200" b="1" dirty="0">
                <a:latin typeface="+mn-lt"/>
                <a:ea typeface="+mn-ea"/>
                <a:cs typeface="+mn-ea"/>
                <a:sym typeface="+mn-lt"/>
              </a:rPr>
              <a:t>12</a:t>
            </a:r>
            <a:r>
              <a:rPr lang="zh-CN" altLang="en-US" sz="3200" b="1" dirty="0">
                <a:latin typeface="+mn-lt"/>
                <a:ea typeface="+mn-ea"/>
                <a:cs typeface="+mn-ea"/>
                <a:sym typeface="+mn-lt"/>
              </a:rPr>
              <a:t>月</a:t>
            </a:r>
            <a:r>
              <a:rPr lang="en-US" altLang="zh-CN" sz="3200" b="1" dirty="0">
                <a:latin typeface="+mn-lt"/>
                <a:ea typeface="+mn-ea"/>
                <a:cs typeface="+mn-ea"/>
                <a:sym typeface="+mn-lt"/>
              </a:rPr>
              <a:t>13</a:t>
            </a:r>
            <a:r>
              <a:rPr lang="zh-CN" altLang="en-US" sz="3200" b="1" dirty="0">
                <a:latin typeface="+mn-lt"/>
                <a:ea typeface="+mn-ea"/>
                <a:cs typeface="+mn-ea"/>
                <a:sym typeface="+mn-lt"/>
              </a:rPr>
              <a:t>日第四次南京大屠杀死难者国家公祭日公祭一事展开论述，阐明了国家公祭的必要性和意义，同时也表达了中国捍卫世界和平的坚定信念。</a:t>
            </a:r>
          </a:p>
        </p:txBody>
      </p:sp>
      <p:sp>
        <p:nvSpPr>
          <p:cNvPr id="36867" name="TextBox 10"/>
          <p:cNvSpPr txBox="1">
            <a:spLocks noChangeArrowheads="1"/>
          </p:cNvSpPr>
          <p:nvPr/>
        </p:nvSpPr>
        <p:spPr bwMode="auto">
          <a:xfrm>
            <a:off x="280988" y="484188"/>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mn-lt"/>
                <a:ea typeface="+mn-ea"/>
                <a:cs typeface="+mn-ea"/>
                <a:sym typeface="+mn-lt"/>
              </a:rPr>
              <a:t>主旨归纳</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plus(in)">
                                      <p:cBhvr>
                                        <p:cTn id="7" dur="20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32"/>
          <p:cNvSpPr txBox="1">
            <a:spLocks noChangeArrowheads="1"/>
          </p:cNvSpPr>
          <p:nvPr/>
        </p:nvSpPr>
        <p:spPr bwMode="auto">
          <a:xfrm>
            <a:off x="4475163" y="2925763"/>
            <a:ext cx="50482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500">
                <a:solidFill>
                  <a:srgbClr val="FFFFFF"/>
                </a:solidFill>
                <a:latin typeface="+mn-lt"/>
                <a:ea typeface="+mn-ea"/>
                <a:cs typeface="+mn-ea"/>
                <a:sym typeface="+mn-lt"/>
              </a:rPr>
              <a:t>状元成才路</a:t>
            </a:r>
            <a:endParaRPr lang="zh-CN" altLang="zh-CN" sz="500">
              <a:solidFill>
                <a:srgbClr val="FFFFFF"/>
              </a:solidFill>
              <a:latin typeface="+mn-lt"/>
              <a:ea typeface="+mn-ea"/>
              <a:cs typeface="+mn-ea"/>
              <a:sym typeface="+mn-lt"/>
            </a:endParaRPr>
          </a:p>
        </p:txBody>
      </p:sp>
      <p:sp>
        <p:nvSpPr>
          <p:cNvPr id="37891" name="文本框 34"/>
          <p:cNvSpPr txBox="1">
            <a:spLocks noChangeArrowheads="1"/>
          </p:cNvSpPr>
          <p:nvPr/>
        </p:nvSpPr>
        <p:spPr bwMode="auto">
          <a:xfrm rot="-280097">
            <a:off x="8066088" y="16271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892" name="文本框 36"/>
          <p:cNvSpPr txBox="1">
            <a:spLocks noChangeArrowheads="1"/>
          </p:cNvSpPr>
          <p:nvPr/>
        </p:nvSpPr>
        <p:spPr bwMode="auto">
          <a:xfrm rot="-5350866">
            <a:off x="5860256" y="13152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893" name="文本框 37"/>
          <p:cNvSpPr txBox="1">
            <a:spLocks noChangeArrowheads="1"/>
          </p:cNvSpPr>
          <p:nvPr/>
        </p:nvSpPr>
        <p:spPr bwMode="auto">
          <a:xfrm rot="-4150866">
            <a:off x="5330032" y="17232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894" name="文本框 45"/>
          <p:cNvSpPr txBox="1">
            <a:spLocks noChangeArrowheads="1"/>
          </p:cNvSpPr>
          <p:nvPr/>
        </p:nvSpPr>
        <p:spPr bwMode="auto">
          <a:xfrm rot="-5350866">
            <a:off x="6421438" y="13382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895" name="文本框 46"/>
          <p:cNvSpPr txBox="1">
            <a:spLocks noChangeArrowheads="1"/>
          </p:cNvSpPr>
          <p:nvPr/>
        </p:nvSpPr>
        <p:spPr bwMode="auto">
          <a:xfrm rot="-424911">
            <a:off x="7067550" y="15700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896" name="文本框 47"/>
          <p:cNvSpPr txBox="1">
            <a:spLocks noChangeArrowheads="1"/>
          </p:cNvSpPr>
          <p:nvPr/>
        </p:nvSpPr>
        <p:spPr bwMode="auto">
          <a:xfrm rot="-4150866">
            <a:off x="7654132" y="24979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897" name="文本框 49"/>
          <p:cNvSpPr txBox="1">
            <a:spLocks noChangeArrowheads="1"/>
          </p:cNvSpPr>
          <p:nvPr/>
        </p:nvSpPr>
        <p:spPr bwMode="auto">
          <a:xfrm rot="657351">
            <a:off x="8167688" y="1182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898" name="文本框 50"/>
          <p:cNvSpPr txBox="1">
            <a:spLocks noChangeArrowheads="1"/>
          </p:cNvSpPr>
          <p:nvPr/>
        </p:nvSpPr>
        <p:spPr bwMode="auto">
          <a:xfrm rot="1480325">
            <a:off x="7391400" y="124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899" name="文本框 51"/>
          <p:cNvSpPr txBox="1">
            <a:spLocks noChangeArrowheads="1"/>
          </p:cNvSpPr>
          <p:nvPr/>
        </p:nvSpPr>
        <p:spPr bwMode="auto">
          <a:xfrm rot="-5350866">
            <a:off x="8365332" y="27138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00" name="文本框 32"/>
          <p:cNvSpPr txBox="1">
            <a:spLocks noChangeArrowheads="1"/>
          </p:cNvSpPr>
          <p:nvPr/>
        </p:nvSpPr>
        <p:spPr bwMode="auto">
          <a:xfrm>
            <a:off x="3262313" y="35607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01" name="文本框 34"/>
          <p:cNvSpPr txBox="1">
            <a:spLocks noChangeArrowheads="1"/>
          </p:cNvSpPr>
          <p:nvPr/>
        </p:nvSpPr>
        <p:spPr bwMode="auto">
          <a:xfrm rot="4149897">
            <a:off x="4464051" y="3498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02" name="文本框 36"/>
          <p:cNvSpPr txBox="1">
            <a:spLocks noChangeArrowheads="1"/>
          </p:cNvSpPr>
          <p:nvPr/>
        </p:nvSpPr>
        <p:spPr bwMode="auto">
          <a:xfrm rot="-1380000">
            <a:off x="3900488" y="13017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03" name="文本框 37"/>
          <p:cNvSpPr txBox="1">
            <a:spLocks noChangeArrowheads="1"/>
          </p:cNvSpPr>
          <p:nvPr/>
        </p:nvSpPr>
        <p:spPr bwMode="auto">
          <a:xfrm rot="-180000">
            <a:off x="4130675" y="20542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04" name="文本框 45"/>
          <p:cNvSpPr txBox="1">
            <a:spLocks noChangeArrowheads="1"/>
          </p:cNvSpPr>
          <p:nvPr/>
        </p:nvSpPr>
        <p:spPr bwMode="auto">
          <a:xfrm rot="-1380000">
            <a:off x="4460875" y="13239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05" name="文本框 46"/>
          <p:cNvSpPr txBox="1">
            <a:spLocks noChangeArrowheads="1"/>
          </p:cNvSpPr>
          <p:nvPr/>
        </p:nvSpPr>
        <p:spPr bwMode="auto">
          <a:xfrm rot="-1380000">
            <a:off x="4830763" y="15382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06" name="文本框 47"/>
          <p:cNvSpPr txBox="1">
            <a:spLocks noChangeArrowheads="1"/>
          </p:cNvSpPr>
          <p:nvPr/>
        </p:nvSpPr>
        <p:spPr bwMode="auto">
          <a:xfrm rot="-180000">
            <a:off x="5064125" y="22352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07" name="文本框 49"/>
          <p:cNvSpPr txBox="1">
            <a:spLocks noChangeArrowheads="1"/>
          </p:cNvSpPr>
          <p:nvPr/>
        </p:nvSpPr>
        <p:spPr bwMode="auto">
          <a:xfrm rot="-5350866">
            <a:off x="6310313" y="21097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08" name="文本框 50"/>
          <p:cNvSpPr txBox="1">
            <a:spLocks noChangeArrowheads="1"/>
          </p:cNvSpPr>
          <p:nvPr/>
        </p:nvSpPr>
        <p:spPr bwMode="auto">
          <a:xfrm rot="-170103">
            <a:off x="5589588" y="25908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09" name="文本框 51"/>
          <p:cNvSpPr txBox="1">
            <a:spLocks noChangeArrowheads="1"/>
          </p:cNvSpPr>
          <p:nvPr/>
        </p:nvSpPr>
        <p:spPr bwMode="auto">
          <a:xfrm rot="-5350866">
            <a:off x="5844381" y="34329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10" name="文本框 32"/>
          <p:cNvSpPr txBox="1">
            <a:spLocks noChangeArrowheads="1"/>
          </p:cNvSpPr>
          <p:nvPr/>
        </p:nvSpPr>
        <p:spPr bwMode="auto">
          <a:xfrm rot="1209897">
            <a:off x="1136650" y="38750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11" name="文本框 34"/>
          <p:cNvSpPr txBox="1">
            <a:spLocks noChangeArrowheads="1"/>
          </p:cNvSpPr>
          <p:nvPr/>
        </p:nvSpPr>
        <p:spPr bwMode="auto">
          <a:xfrm rot="4149897">
            <a:off x="2143126" y="3455987"/>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12" name="文本框 36"/>
          <p:cNvSpPr txBox="1">
            <a:spLocks noChangeArrowheads="1"/>
          </p:cNvSpPr>
          <p:nvPr/>
        </p:nvSpPr>
        <p:spPr bwMode="auto">
          <a:xfrm rot="-1380000">
            <a:off x="1604963" y="32289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13" name="文本框 37"/>
          <p:cNvSpPr txBox="1">
            <a:spLocks noChangeArrowheads="1"/>
          </p:cNvSpPr>
          <p:nvPr/>
        </p:nvSpPr>
        <p:spPr bwMode="auto">
          <a:xfrm rot="1029897">
            <a:off x="2486025" y="275431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14" name="文本框 45"/>
          <p:cNvSpPr txBox="1">
            <a:spLocks noChangeArrowheads="1"/>
          </p:cNvSpPr>
          <p:nvPr/>
        </p:nvSpPr>
        <p:spPr bwMode="auto">
          <a:xfrm rot="-1380000">
            <a:off x="3162300" y="3146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15" name="文本框 46"/>
          <p:cNvSpPr txBox="1">
            <a:spLocks noChangeArrowheads="1"/>
          </p:cNvSpPr>
          <p:nvPr/>
        </p:nvSpPr>
        <p:spPr bwMode="auto">
          <a:xfrm rot="-170103">
            <a:off x="787400" y="15303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16" name="文本框 47"/>
          <p:cNvSpPr txBox="1">
            <a:spLocks noChangeArrowheads="1"/>
          </p:cNvSpPr>
          <p:nvPr/>
        </p:nvSpPr>
        <p:spPr bwMode="auto">
          <a:xfrm rot="1029897">
            <a:off x="828675" y="3400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17" name="文本框 49"/>
          <p:cNvSpPr txBox="1">
            <a:spLocks noChangeArrowheads="1"/>
          </p:cNvSpPr>
          <p:nvPr/>
        </p:nvSpPr>
        <p:spPr bwMode="auto">
          <a:xfrm rot="-170103">
            <a:off x="3009900" y="3836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18" name="文本框 50"/>
          <p:cNvSpPr txBox="1">
            <a:spLocks noChangeArrowheads="1"/>
          </p:cNvSpPr>
          <p:nvPr/>
        </p:nvSpPr>
        <p:spPr bwMode="auto">
          <a:xfrm rot="-170103">
            <a:off x="4157663" y="31702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19" name="文本框 51"/>
          <p:cNvSpPr txBox="1">
            <a:spLocks noChangeArrowheads="1"/>
          </p:cNvSpPr>
          <p:nvPr/>
        </p:nvSpPr>
        <p:spPr bwMode="auto">
          <a:xfrm rot="-170103">
            <a:off x="4324350" y="392906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20" name="文本框 32"/>
          <p:cNvSpPr txBox="1">
            <a:spLocks noChangeArrowheads="1"/>
          </p:cNvSpPr>
          <p:nvPr/>
        </p:nvSpPr>
        <p:spPr bwMode="auto">
          <a:xfrm rot="-5070842">
            <a:off x="321470" y="2040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21" name="文本框 34"/>
          <p:cNvSpPr txBox="1">
            <a:spLocks noChangeArrowheads="1"/>
          </p:cNvSpPr>
          <p:nvPr/>
        </p:nvSpPr>
        <p:spPr bwMode="auto">
          <a:xfrm rot="4149897">
            <a:off x="1339851" y="215900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22" name="文本框 36"/>
          <p:cNvSpPr txBox="1">
            <a:spLocks noChangeArrowheads="1"/>
          </p:cNvSpPr>
          <p:nvPr/>
        </p:nvSpPr>
        <p:spPr bwMode="auto">
          <a:xfrm rot="-170103">
            <a:off x="322263" y="13366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23" name="文本框 37"/>
          <p:cNvSpPr txBox="1">
            <a:spLocks noChangeArrowheads="1"/>
          </p:cNvSpPr>
          <p:nvPr/>
        </p:nvSpPr>
        <p:spPr bwMode="auto">
          <a:xfrm rot="1029897">
            <a:off x="1338263" y="16843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24" name="文本框 45"/>
          <p:cNvSpPr txBox="1">
            <a:spLocks noChangeArrowheads="1"/>
          </p:cNvSpPr>
          <p:nvPr/>
        </p:nvSpPr>
        <p:spPr bwMode="auto">
          <a:xfrm rot="-1380000">
            <a:off x="2117725" y="11461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25" name="文本框 46"/>
          <p:cNvSpPr txBox="1">
            <a:spLocks noChangeArrowheads="1"/>
          </p:cNvSpPr>
          <p:nvPr/>
        </p:nvSpPr>
        <p:spPr bwMode="auto">
          <a:xfrm rot="-1380000">
            <a:off x="2687638" y="13160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26" name="文本框 47"/>
          <p:cNvSpPr txBox="1">
            <a:spLocks noChangeArrowheads="1"/>
          </p:cNvSpPr>
          <p:nvPr/>
        </p:nvSpPr>
        <p:spPr bwMode="auto">
          <a:xfrm rot="-180000">
            <a:off x="2416175" y="1879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27" name="文本框 49"/>
          <p:cNvSpPr txBox="1">
            <a:spLocks noChangeArrowheads="1"/>
          </p:cNvSpPr>
          <p:nvPr/>
        </p:nvSpPr>
        <p:spPr bwMode="auto">
          <a:xfrm rot="-1380000">
            <a:off x="3276600" y="15382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28" name="文本框 50"/>
          <p:cNvSpPr txBox="1">
            <a:spLocks noChangeArrowheads="1"/>
          </p:cNvSpPr>
          <p:nvPr/>
        </p:nvSpPr>
        <p:spPr bwMode="auto">
          <a:xfrm rot="-1380000">
            <a:off x="2849563" y="21193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29" name="文本框 51"/>
          <p:cNvSpPr txBox="1">
            <a:spLocks noChangeArrowheads="1"/>
          </p:cNvSpPr>
          <p:nvPr/>
        </p:nvSpPr>
        <p:spPr bwMode="auto">
          <a:xfrm rot="-1380000">
            <a:off x="3484563" y="22558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30" name="文本框 32"/>
          <p:cNvSpPr txBox="1">
            <a:spLocks noChangeArrowheads="1"/>
          </p:cNvSpPr>
          <p:nvPr/>
        </p:nvSpPr>
        <p:spPr bwMode="auto">
          <a:xfrm rot="1209897">
            <a:off x="5114925" y="35385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31" name="文本框 34"/>
          <p:cNvSpPr txBox="1">
            <a:spLocks noChangeArrowheads="1"/>
          </p:cNvSpPr>
          <p:nvPr/>
        </p:nvSpPr>
        <p:spPr bwMode="auto">
          <a:xfrm rot="-1030866">
            <a:off x="6313488" y="389413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32" name="文本框 36"/>
          <p:cNvSpPr txBox="1">
            <a:spLocks noChangeArrowheads="1"/>
          </p:cNvSpPr>
          <p:nvPr/>
        </p:nvSpPr>
        <p:spPr bwMode="auto">
          <a:xfrm rot="368503">
            <a:off x="5773738" y="28590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33" name="文本框 37"/>
          <p:cNvSpPr txBox="1">
            <a:spLocks noChangeArrowheads="1"/>
          </p:cNvSpPr>
          <p:nvPr/>
        </p:nvSpPr>
        <p:spPr bwMode="auto">
          <a:xfrm rot="829244">
            <a:off x="5284788" y="39735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34" name="文本框 45"/>
          <p:cNvSpPr txBox="1">
            <a:spLocks noChangeArrowheads="1"/>
          </p:cNvSpPr>
          <p:nvPr/>
        </p:nvSpPr>
        <p:spPr bwMode="auto">
          <a:xfrm rot="-4502722">
            <a:off x="6777831" y="249951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35" name="文本框 46"/>
          <p:cNvSpPr txBox="1">
            <a:spLocks noChangeArrowheads="1"/>
          </p:cNvSpPr>
          <p:nvPr/>
        </p:nvSpPr>
        <p:spPr bwMode="auto">
          <a:xfrm rot="2702238">
            <a:off x="7567613" y="30622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36" name="文本框 47"/>
          <p:cNvSpPr txBox="1">
            <a:spLocks noChangeArrowheads="1"/>
          </p:cNvSpPr>
          <p:nvPr/>
        </p:nvSpPr>
        <p:spPr bwMode="auto">
          <a:xfrm rot="-3456638">
            <a:off x="6742907" y="3402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37" name="文本框 49"/>
          <p:cNvSpPr txBox="1">
            <a:spLocks noChangeArrowheads="1"/>
          </p:cNvSpPr>
          <p:nvPr/>
        </p:nvSpPr>
        <p:spPr bwMode="auto">
          <a:xfrm rot="-3180423">
            <a:off x="8107363" y="3265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38" name="文本框 50"/>
          <p:cNvSpPr txBox="1">
            <a:spLocks noChangeArrowheads="1"/>
          </p:cNvSpPr>
          <p:nvPr/>
        </p:nvSpPr>
        <p:spPr bwMode="auto">
          <a:xfrm rot="-3640556">
            <a:off x="7238207" y="35901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39" name="文本框 51"/>
          <p:cNvSpPr txBox="1">
            <a:spLocks noChangeArrowheads="1"/>
          </p:cNvSpPr>
          <p:nvPr/>
        </p:nvSpPr>
        <p:spPr bwMode="auto">
          <a:xfrm rot="1549510">
            <a:off x="8029575" y="24018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40" name="文本框 32"/>
          <p:cNvSpPr txBox="1">
            <a:spLocks noChangeArrowheads="1"/>
          </p:cNvSpPr>
          <p:nvPr/>
        </p:nvSpPr>
        <p:spPr bwMode="auto">
          <a:xfrm rot="4190103">
            <a:off x="4287838" y="2506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41" name="文本框 34"/>
          <p:cNvSpPr txBox="1">
            <a:spLocks noChangeArrowheads="1"/>
          </p:cNvSpPr>
          <p:nvPr/>
        </p:nvSpPr>
        <p:spPr bwMode="auto">
          <a:xfrm rot="8340000">
            <a:off x="4922838" y="31384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42" name="文本框 36"/>
          <p:cNvSpPr txBox="1">
            <a:spLocks noChangeArrowheads="1"/>
          </p:cNvSpPr>
          <p:nvPr/>
        </p:nvSpPr>
        <p:spPr bwMode="auto">
          <a:xfrm rot="-1160763">
            <a:off x="5773738" y="17510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43" name="文本框 37"/>
          <p:cNvSpPr txBox="1">
            <a:spLocks noChangeArrowheads="1"/>
          </p:cNvSpPr>
          <p:nvPr/>
        </p:nvSpPr>
        <p:spPr bwMode="auto">
          <a:xfrm rot="39237">
            <a:off x="5649913" y="2273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44" name="文本框 45"/>
          <p:cNvSpPr txBox="1">
            <a:spLocks noChangeArrowheads="1"/>
          </p:cNvSpPr>
          <p:nvPr/>
        </p:nvSpPr>
        <p:spPr bwMode="auto">
          <a:xfrm rot="-1160763">
            <a:off x="6334125" y="17732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45" name="文本框 46"/>
          <p:cNvSpPr txBox="1">
            <a:spLocks noChangeArrowheads="1"/>
          </p:cNvSpPr>
          <p:nvPr/>
        </p:nvSpPr>
        <p:spPr bwMode="auto">
          <a:xfrm rot="-1160763">
            <a:off x="6704013" y="19875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46" name="文本框 47"/>
          <p:cNvSpPr txBox="1">
            <a:spLocks noChangeArrowheads="1"/>
          </p:cNvSpPr>
          <p:nvPr/>
        </p:nvSpPr>
        <p:spPr bwMode="auto">
          <a:xfrm rot="39237">
            <a:off x="7185025" y="24574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47" name="文本框 49"/>
          <p:cNvSpPr txBox="1">
            <a:spLocks noChangeArrowheads="1"/>
          </p:cNvSpPr>
          <p:nvPr/>
        </p:nvSpPr>
        <p:spPr bwMode="auto">
          <a:xfrm rot="-1160763">
            <a:off x="8021638" y="206692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48" name="文本框 50"/>
          <p:cNvSpPr txBox="1">
            <a:spLocks noChangeArrowheads="1"/>
          </p:cNvSpPr>
          <p:nvPr/>
        </p:nvSpPr>
        <p:spPr bwMode="auto">
          <a:xfrm rot="-1160763">
            <a:off x="7488238" y="19335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49" name="文本框 51"/>
          <p:cNvSpPr txBox="1">
            <a:spLocks noChangeArrowheads="1"/>
          </p:cNvSpPr>
          <p:nvPr/>
        </p:nvSpPr>
        <p:spPr bwMode="auto">
          <a:xfrm rot="-1160763">
            <a:off x="7964488" y="27940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50" name="文本框 32"/>
          <p:cNvSpPr txBox="1">
            <a:spLocks noChangeArrowheads="1"/>
          </p:cNvSpPr>
          <p:nvPr/>
        </p:nvSpPr>
        <p:spPr bwMode="auto">
          <a:xfrm rot="4190103">
            <a:off x="2764632" y="33393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51" name="文本框 34"/>
          <p:cNvSpPr txBox="1">
            <a:spLocks noChangeArrowheads="1"/>
          </p:cNvSpPr>
          <p:nvPr/>
        </p:nvSpPr>
        <p:spPr bwMode="auto">
          <a:xfrm rot="8340000">
            <a:off x="3924300" y="28162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52" name="文本框 36"/>
          <p:cNvSpPr txBox="1">
            <a:spLocks noChangeArrowheads="1"/>
          </p:cNvSpPr>
          <p:nvPr/>
        </p:nvSpPr>
        <p:spPr bwMode="auto">
          <a:xfrm rot="2810103">
            <a:off x="3812381" y="17343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53" name="文本框 37"/>
          <p:cNvSpPr txBox="1">
            <a:spLocks noChangeArrowheads="1"/>
          </p:cNvSpPr>
          <p:nvPr/>
        </p:nvSpPr>
        <p:spPr bwMode="auto">
          <a:xfrm rot="4010103">
            <a:off x="3812381" y="22772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54" name="文本框 45"/>
          <p:cNvSpPr txBox="1">
            <a:spLocks noChangeArrowheads="1"/>
          </p:cNvSpPr>
          <p:nvPr/>
        </p:nvSpPr>
        <p:spPr bwMode="auto">
          <a:xfrm rot="2810103">
            <a:off x="4373563" y="17573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55" name="文本框 46"/>
          <p:cNvSpPr txBox="1">
            <a:spLocks noChangeArrowheads="1"/>
          </p:cNvSpPr>
          <p:nvPr/>
        </p:nvSpPr>
        <p:spPr bwMode="auto">
          <a:xfrm rot="2810103">
            <a:off x="474265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56" name="文本框 47"/>
          <p:cNvSpPr txBox="1">
            <a:spLocks noChangeArrowheads="1"/>
          </p:cNvSpPr>
          <p:nvPr/>
        </p:nvSpPr>
        <p:spPr bwMode="auto">
          <a:xfrm rot="4010103">
            <a:off x="4742657" y="2513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57" name="文本框 49"/>
          <p:cNvSpPr txBox="1">
            <a:spLocks noChangeArrowheads="1"/>
          </p:cNvSpPr>
          <p:nvPr/>
        </p:nvSpPr>
        <p:spPr bwMode="auto">
          <a:xfrm rot="-1160763">
            <a:off x="6224588" y="2544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58" name="文本框 50"/>
          <p:cNvSpPr txBox="1">
            <a:spLocks noChangeArrowheads="1"/>
          </p:cNvSpPr>
          <p:nvPr/>
        </p:nvSpPr>
        <p:spPr bwMode="auto">
          <a:xfrm rot="4020000">
            <a:off x="5218113" y="2630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59" name="文本框 51"/>
          <p:cNvSpPr txBox="1">
            <a:spLocks noChangeArrowheads="1"/>
          </p:cNvSpPr>
          <p:nvPr/>
        </p:nvSpPr>
        <p:spPr bwMode="auto">
          <a:xfrm rot="-1160763">
            <a:off x="5599113" y="32194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60" name="文本框 32"/>
          <p:cNvSpPr txBox="1">
            <a:spLocks noChangeArrowheads="1"/>
          </p:cNvSpPr>
          <p:nvPr/>
        </p:nvSpPr>
        <p:spPr bwMode="auto">
          <a:xfrm rot="5400000">
            <a:off x="1140620" y="32281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61" name="文本框 34"/>
          <p:cNvSpPr txBox="1">
            <a:spLocks noChangeArrowheads="1"/>
          </p:cNvSpPr>
          <p:nvPr/>
        </p:nvSpPr>
        <p:spPr bwMode="auto">
          <a:xfrm rot="8340000">
            <a:off x="1881188" y="35528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62" name="文本框 36"/>
          <p:cNvSpPr txBox="1">
            <a:spLocks noChangeArrowheads="1"/>
          </p:cNvSpPr>
          <p:nvPr/>
        </p:nvSpPr>
        <p:spPr bwMode="auto">
          <a:xfrm rot="2810103">
            <a:off x="1862138" y="27320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63" name="文本框 37"/>
          <p:cNvSpPr txBox="1">
            <a:spLocks noChangeArrowheads="1"/>
          </p:cNvSpPr>
          <p:nvPr/>
        </p:nvSpPr>
        <p:spPr bwMode="auto">
          <a:xfrm rot="5220000">
            <a:off x="2297113" y="3014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64" name="文本框 45"/>
          <p:cNvSpPr txBox="1">
            <a:spLocks noChangeArrowheads="1"/>
          </p:cNvSpPr>
          <p:nvPr/>
        </p:nvSpPr>
        <p:spPr bwMode="auto">
          <a:xfrm rot="2810103">
            <a:off x="2809082" y="27455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65" name="文本框 46"/>
          <p:cNvSpPr txBox="1">
            <a:spLocks noChangeArrowheads="1"/>
          </p:cNvSpPr>
          <p:nvPr/>
        </p:nvSpPr>
        <p:spPr bwMode="auto">
          <a:xfrm rot="4020000">
            <a:off x="700088" y="196373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66" name="文本框 47"/>
          <p:cNvSpPr txBox="1">
            <a:spLocks noChangeArrowheads="1"/>
          </p:cNvSpPr>
          <p:nvPr/>
        </p:nvSpPr>
        <p:spPr bwMode="auto">
          <a:xfrm rot="5220000">
            <a:off x="700881" y="28963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67" name="文本框 49"/>
          <p:cNvSpPr txBox="1">
            <a:spLocks noChangeArrowheads="1"/>
          </p:cNvSpPr>
          <p:nvPr/>
        </p:nvSpPr>
        <p:spPr bwMode="auto">
          <a:xfrm rot="4020000">
            <a:off x="2463007" y="37393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68" name="文本框 50"/>
          <p:cNvSpPr txBox="1">
            <a:spLocks noChangeArrowheads="1"/>
          </p:cNvSpPr>
          <p:nvPr/>
        </p:nvSpPr>
        <p:spPr bwMode="auto">
          <a:xfrm rot="4020000">
            <a:off x="3701256" y="33662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69" name="文本框 51"/>
          <p:cNvSpPr txBox="1">
            <a:spLocks noChangeArrowheads="1"/>
          </p:cNvSpPr>
          <p:nvPr/>
        </p:nvSpPr>
        <p:spPr bwMode="auto">
          <a:xfrm rot="4020000">
            <a:off x="4071145" y="35806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70" name="文本框 32"/>
          <p:cNvSpPr txBox="1">
            <a:spLocks noChangeArrowheads="1"/>
          </p:cNvSpPr>
          <p:nvPr/>
        </p:nvSpPr>
        <p:spPr bwMode="auto">
          <a:xfrm rot="-880739">
            <a:off x="514350" y="251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71" name="文本框 34"/>
          <p:cNvSpPr txBox="1">
            <a:spLocks noChangeArrowheads="1"/>
          </p:cNvSpPr>
          <p:nvPr/>
        </p:nvSpPr>
        <p:spPr bwMode="auto">
          <a:xfrm rot="8340000">
            <a:off x="1254125" y="25923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72" name="文本框 36"/>
          <p:cNvSpPr txBox="1">
            <a:spLocks noChangeArrowheads="1"/>
          </p:cNvSpPr>
          <p:nvPr/>
        </p:nvSpPr>
        <p:spPr bwMode="auto">
          <a:xfrm rot="4020000">
            <a:off x="1669257" y="15105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73" name="文本框 37"/>
          <p:cNvSpPr txBox="1">
            <a:spLocks noChangeArrowheads="1"/>
          </p:cNvSpPr>
          <p:nvPr/>
        </p:nvSpPr>
        <p:spPr bwMode="auto">
          <a:xfrm rot="5220000">
            <a:off x="1669257" y="20534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74" name="文本框 45"/>
          <p:cNvSpPr txBox="1">
            <a:spLocks noChangeArrowheads="1"/>
          </p:cNvSpPr>
          <p:nvPr/>
        </p:nvSpPr>
        <p:spPr bwMode="auto">
          <a:xfrm rot="2810103">
            <a:off x="2229645" y="1532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75" name="文本框 46"/>
          <p:cNvSpPr txBox="1">
            <a:spLocks noChangeArrowheads="1"/>
          </p:cNvSpPr>
          <p:nvPr/>
        </p:nvSpPr>
        <p:spPr bwMode="auto">
          <a:xfrm rot="2810103">
            <a:off x="2599531" y="17470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76" name="文本框 47"/>
          <p:cNvSpPr txBox="1">
            <a:spLocks noChangeArrowheads="1"/>
          </p:cNvSpPr>
          <p:nvPr/>
        </p:nvSpPr>
        <p:spPr bwMode="auto">
          <a:xfrm rot="4010103">
            <a:off x="2328863" y="23129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77" name="文本框 49"/>
          <p:cNvSpPr txBox="1">
            <a:spLocks noChangeArrowheads="1"/>
          </p:cNvSpPr>
          <p:nvPr/>
        </p:nvSpPr>
        <p:spPr bwMode="auto">
          <a:xfrm rot="2810103">
            <a:off x="318690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78" name="文本框 50"/>
          <p:cNvSpPr txBox="1">
            <a:spLocks noChangeArrowheads="1"/>
          </p:cNvSpPr>
          <p:nvPr/>
        </p:nvSpPr>
        <p:spPr bwMode="auto">
          <a:xfrm rot="2810103">
            <a:off x="3074195" y="24058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79" name="文本框 51"/>
          <p:cNvSpPr txBox="1">
            <a:spLocks noChangeArrowheads="1"/>
          </p:cNvSpPr>
          <p:nvPr/>
        </p:nvSpPr>
        <p:spPr bwMode="auto">
          <a:xfrm rot="2810103">
            <a:off x="3444081" y="26201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80" name="文本框 32"/>
          <p:cNvSpPr txBox="1">
            <a:spLocks noChangeArrowheads="1"/>
          </p:cNvSpPr>
          <p:nvPr/>
        </p:nvSpPr>
        <p:spPr bwMode="auto">
          <a:xfrm rot="5400000">
            <a:off x="4750595" y="36822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81" name="文本框 34"/>
          <p:cNvSpPr txBox="1">
            <a:spLocks noChangeArrowheads="1"/>
          </p:cNvSpPr>
          <p:nvPr/>
        </p:nvSpPr>
        <p:spPr bwMode="auto">
          <a:xfrm rot="3159237">
            <a:off x="5819776" y="4006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82" name="文本框 36"/>
          <p:cNvSpPr txBox="1">
            <a:spLocks noChangeArrowheads="1"/>
          </p:cNvSpPr>
          <p:nvPr/>
        </p:nvSpPr>
        <p:spPr bwMode="auto">
          <a:xfrm rot="-1160763">
            <a:off x="6237288" y="2925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83" name="文本框 37"/>
          <p:cNvSpPr txBox="1">
            <a:spLocks noChangeArrowheads="1"/>
          </p:cNvSpPr>
          <p:nvPr/>
        </p:nvSpPr>
        <p:spPr bwMode="auto">
          <a:xfrm rot="39237">
            <a:off x="6237288" y="3468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84" name="文本框 45"/>
          <p:cNvSpPr txBox="1">
            <a:spLocks noChangeArrowheads="1"/>
          </p:cNvSpPr>
          <p:nvPr/>
        </p:nvSpPr>
        <p:spPr bwMode="auto">
          <a:xfrm rot="-1160763">
            <a:off x="6797675" y="2947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85" name="文本框 46"/>
          <p:cNvSpPr txBox="1">
            <a:spLocks noChangeArrowheads="1"/>
          </p:cNvSpPr>
          <p:nvPr/>
        </p:nvSpPr>
        <p:spPr bwMode="auto">
          <a:xfrm rot="-1160763">
            <a:off x="7167563" y="3162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86" name="文本框 47"/>
          <p:cNvSpPr txBox="1">
            <a:spLocks noChangeArrowheads="1"/>
          </p:cNvSpPr>
          <p:nvPr/>
        </p:nvSpPr>
        <p:spPr bwMode="auto">
          <a:xfrm rot="39237">
            <a:off x="6854825" y="37306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87" name="文本框 49"/>
          <p:cNvSpPr txBox="1">
            <a:spLocks noChangeArrowheads="1"/>
          </p:cNvSpPr>
          <p:nvPr/>
        </p:nvSpPr>
        <p:spPr bwMode="auto">
          <a:xfrm rot="-1160763">
            <a:off x="7688263" y="34528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37988" name="文本框 51"/>
          <p:cNvSpPr txBox="1">
            <a:spLocks noChangeArrowheads="1"/>
          </p:cNvSpPr>
          <p:nvPr/>
        </p:nvSpPr>
        <p:spPr bwMode="auto">
          <a:xfrm rot="-1160763">
            <a:off x="6780213" y="11461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9" name="Text Box 4"/>
          <p:cNvSpPr txBox="1">
            <a:spLocks noChangeArrowheads="1"/>
          </p:cNvSpPr>
          <p:nvPr/>
        </p:nvSpPr>
        <p:spPr bwMode="auto">
          <a:xfrm>
            <a:off x="517525" y="954088"/>
            <a:ext cx="8108950"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spcBef>
                <a:spcPts val="600"/>
              </a:spcBef>
            </a:pPr>
            <a:r>
              <a:rPr lang="en-US" altLang="zh-CN" sz="2800" b="1">
                <a:solidFill>
                  <a:srgbClr val="FF0000"/>
                </a:solidFill>
                <a:latin typeface="+mn-lt"/>
                <a:ea typeface="+mn-ea"/>
                <a:cs typeface="+mn-ea"/>
                <a:sym typeface="+mn-lt"/>
              </a:rPr>
              <a:t>1.</a:t>
            </a:r>
            <a:r>
              <a:rPr lang="zh-CN" altLang="en-US" sz="2800" b="1">
                <a:solidFill>
                  <a:srgbClr val="FF0000"/>
                </a:solidFill>
                <a:latin typeface="+mn-lt"/>
                <a:ea typeface="+mn-ea"/>
                <a:cs typeface="+mn-ea"/>
                <a:sym typeface="+mn-lt"/>
              </a:rPr>
              <a:t>思想深刻，说理性强。</a:t>
            </a:r>
          </a:p>
          <a:p>
            <a:pPr>
              <a:lnSpc>
                <a:spcPct val="125000"/>
              </a:lnSpc>
              <a:spcBef>
                <a:spcPts val="600"/>
              </a:spcBef>
            </a:pPr>
            <a:r>
              <a:rPr lang="zh-CN" altLang="en-US" sz="2800" b="1">
                <a:latin typeface="+mn-lt"/>
                <a:ea typeface="+mn-ea"/>
                <a:cs typeface="+mn-ea"/>
                <a:sym typeface="+mn-lt"/>
              </a:rPr>
              <a:t>    文章针对第四次南京大屠杀死难者国家公祭日纪念活动展开，阐明了国家公祭的意义和必要性，既写了全世界正义之士的纪念行为，又指出日本右翼势力妄图否认、抹杀历史的痴心妄想，摆事实、讲道理，站在维护世界和平的高度阐明观点，认识有高度，思想针对性强。</a:t>
            </a:r>
            <a:endParaRPr lang="en-US" altLang="zh-CN" sz="2800" b="1">
              <a:latin typeface="+mn-lt"/>
              <a:ea typeface="+mn-ea"/>
              <a:cs typeface="+mn-ea"/>
              <a:sym typeface="+mn-lt"/>
            </a:endParaRPr>
          </a:p>
        </p:txBody>
      </p:sp>
      <p:sp>
        <p:nvSpPr>
          <p:cNvPr id="37990" name="TextBox 10"/>
          <p:cNvSpPr txBox="1">
            <a:spLocks noChangeArrowheads="1"/>
          </p:cNvSpPr>
          <p:nvPr/>
        </p:nvSpPr>
        <p:spPr bwMode="auto">
          <a:xfrm>
            <a:off x="385763" y="471488"/>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mn-lt"/>
                <a:ea typeface="+mn-ea"/>
                <a:cs typeface="+mn-ea"/>
                <a:sym typeface="+mn-lt"/>
              </a:rPr>
              <a:t>写作借鉴</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fade">
                                      <p:cBhvr>
                                        <p:cTn id="14" dur="1000"/>
                                        <p:tgtEl>
                                          <p:spTgt spid="9">
                                            <p:txEl>
                                              <p:pRg st="1" end="1"/>
                                            </p:txEl>
                                          </p:spTgt>
                                        </p:tgtEl>
                                      </p:cBhvr>
                                    </p:animEffect>
                                    <p:anim calcmode="lin" valueType="num">
                                      <p:cBhvr>
                                        <p:cTn id="15"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873125" y="1063625"/>
            <a:ext cx="7623175" cy="327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ts val="600"/>
              </a:spcBef>
            </a:pPr>
            <a:r>
              <a:rPr lang="en-US" altLang="zh-CN" sz="2800" b="1">
                <a:solidFill>
                  <a:srgbClr val="FF0000"/>
                </a:solidFill>
                <a:latin typeface="+mn-lt"/>
                <a:ea typeface="+mn-ea"/>
                <a:cs typeface="+mn-ea"/>
                <a:sym typeface="+mn-lt"/>
              </a:rPr>
              <a:t>2.</a:t>
            </a:r>
            <a:r>
              <a:rPr lang="zh-CN" altLang="en-US" sz="2800" b="1">
                <a:solidFill>
                  <a:srgbClr val="FF0000"/>
                </a:solidFill>
                <a:latin typeface="+mn-lt"/>
                <a:ea typeface="+mn-ea"/>
                <a:cs typeface="+mn-ea"/>
                <a:sym typeface="+mn-lt"/>
              </a:rPr>
              <a:t>事实清楚，准确性强。 　 </a:t>
            </a:r>
            <a:endParaRPr lang="en-US" altLang="zh-CN" sz="2800" b="1">
              <a:solidFill>
                <a:srgbClr val="FF0000"/>
              </a:solidFill>
              <a:latin typeface="+mn-lt"/>
              <a:ea typeface="+mn-ea"/>
              <a:cs typeface="+mn-ea"/>
              <a:sym typeface="+mn-lt"/>
            </a:endParaRPr>
          </a:p>
          <a:p>
            <a:pPr>
              <a:lnSpc>
                <a:spcPct val="120000"/>
              </a:lnSpc>
              <a:spcBef>
                <a:spcPts val="600"/>
              </a:spcBef>
            </a:pPr>
            <a:r>
              <a:rPr lang="en-US" altLang="zh-CN" sz="2800" b="1">
                <a:solidFill>
                  <a:srgbClr val="FF0000"/>
                </a:solidFill>
                <a:latin typeface="+mn-lt"/>
                <a:ea typeface="+mn-ea"/>
                <a:cs typeface="+mn-ea"/>
                <a:sym typeface="+mn-lt"/>
              </a:rPr>
              <a:t>    </a:t>
            </a:r>
            <a:r>
              <a:rPr lang="zh-CN" altLang="en-US" sz="2800" b="1">
                <a:latin typeface="+mn-lt"/>
                <a:ea typeface="+mn-ea"/>
                <a:cs typeface="+mn-ea"/>
                <a:sym typeface="+mn-lt"/>
              </a:rPr>
              <a:t>作者在这篇时评中大量运用事实材料，特别是美国、加拿大以及日本等国家的相关事例来论证自己的观点，甚至直接引用原材料，增强了评论的真实性和说服力，使之具有无可辩驳的力量。</a:t>
            </a:r>
            <a:endParaRPr lang="en-US" altLang="zh-CN" sz="2800" b="1">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
          <p:cNvSpPr txBox="1">
            <a:spLocks noChangeArrowheads="1"/>
          </p:cNvSpPr>
          <p:nvPr/>
        </p:nvSpPr>
        <p:spPr bwMode="auto">
          <a:xfrm>
            <a:off x="301625" y="795338"/>
            <a:ext cx="8513763" cy="4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0000"/>
              </a:lnSpc>
              <a:defRPr/>
            </a:pPr>
            <a:r>
              <a:rPr lang="zh-CN" altLang="en-US" sz="2800" b="1" dirty="0">
                <a:latin typeface="+mn-lt"/>
                <a:ea typeface="+mn-ea"/>
                <a:cs typeface="+mn-ea"/>
                <a:sym typeface="+mn-lt"/>
              </a:rPr>
              <a:t>国  祀</a:t>
            </a:r>
          </a:p>
          <a:p>
            <a:pPr>
              <a:lnSpc>
                <a:spcPct val="120000"/>
              </a:lnSpc>
              <a:defRPr/>
            </a:pPr>
            <a:r>
              <a:rPr lang="zh-CN" altLang="en-US" sz="2800" b="1" dirty="0">
                <a:latin typeface="+mn-lt"/>
                <a:ea typeface="+mn-ea"/>
                <a:cs typeface="+mn-ea"/>
                <a:sym typeface="+mn-lt"/>
              </a:rPr>
              <a:t>    “国家公祭日”古已有之，在古代称为“国祀”，在中国，“国祀”向来是先人们精神生活中的大事，</a:t>
            </a:r>
            <a:r>
              <a:rPr lang="en-US" altLang="zh-CN" sz="2800" b="1" dirty="0">
                <a:latin typeface="+mn-lt"/>
                <a:ea typeface="+mn-ea"/>
                <a:cs typeface="+mn-ea"/>
                <a:sym typeface="+mn-lt"/>
              </a:rPr>
              <a:t>《</a:t>
            </a:r>
            <a:r>
              <a:rPr lang="zh-CN" altLang="en-US" sz="2800" b="1" dirty="0">
                <a:latin typeface="+mn-lt"/>
                <a:ea typeface="+mn-ea"/>
                <a:cs typeface="+mn-ea"/>
                <a:sym typeface="+mn-lt"/>
              </a:rPr>
              <a:t>左传</a:t>
            </a:r>
            <a:r>
              <a:rPr lang="en-US" altLang="zh-CN" sz="2800" b="1" dirty="0">
                <a:latin typeface="+mn-lt"/>
                <a:ea typeface="+mn-ea"/>
                <a:cs typeface="+mn-ea"/>
                <a:sym typeface="+mn-lt"/>
              </a:rPr>
              <a:t>》</a:t>
            </a:r>
            <a:r>
              <a:rPr lang="zh-CN" altLang="en-US" sz="2800" b="1" dirty="0">
                <a:latin typeface="+mn-lt"/>
                <a:ea typeface="+mn-ea"/>
                <a:cs typeface="+mn-ea"/>
                <a:sym typeface="+mn-lt"/>
              </a:rPr>
              <a:t>谓：</a:t>
            </a:r>
            <a:r>
              <a:rPr lang="en-US" altLang="zh-CN" sz="2800" b="1" dirty="0">
                <a:latin typeface="+mn-lt"/>
                <a:ea typeface="+mn-ea"/>
                <a:cs typeface="+mn-ea"/>
                <a:sym typeface="+mn-lt"/>
              </a:rPr>
              <a:t>“</a:t>
            </a:r>
            <a:r>
              <a:rPr lang="zh-CN" altLang="en-US" sz="2800" b="1" dirty="0">
                <a:latin typeface="+mn-lt"/>
                <a:ea typeface="+mn-ea"/>
                <a:cs typeface="+mn-ea"/>
                <a:sym typeface="+mn-lt"/>
              </a:rPr>
              <a:t>国之大事，在祀与戎。”如果说过去的祭天、祭地、祭祖的祭祀文化，反映的是一个文明成熟程度的话，如今人们对一段历史的复原以及回忆，乃至将其定为“国家公祭日”，反映的则是整个民族的成熟与强大。</a:t>
            </a:r>
          </a:p>
        </p:txBody>
      </p:sp>
      <p:sp>
        <p:nvSpPr>
          <p:cNvPr id="40963" name="TextBox 10"/>
          <p:cNvSpPr txBox="1">
            <a:spLocks noChangeArrowheads="1"/>
          </p:cNvSpPr>
          <p:nvPr/>
        </p:nvSpPr>
        <p:spPr bwMode="auto">
          <a:xfrm>
            <a:off x="301625" y="509588"/>
            <a:ext cx="1833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mn-lt"/>
                <a:ea typeface="+mn-ea"/>
                <a:cs typeface="+mn-ea"/>
                <a:sym typeface="+mn-lt"/>
              </a:rPr>
              <a:t>拓展延伸</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32"/>
          <p:cNvSpPr txBox="1">
            <a:spLocks noChangeArrowheads="1"/>
          </p:cNvSpPr>
          <p:nvPr/>
        </p:nvSpPr>
        <p:spPr bwMode="auto">
          <a:xfrm>
            <a:off x="4475163" y="2925763"/>
            <a:ext cx="50482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500">
                <a:solidFill>
                  <a:srgbClr val="FFFFFF"/>
                </a:solidFill>
                <a:latin typeface="+mn-lt"/>
                <a:ea typeface="+mn-ea"/>
                <a:cs typeface="+mn-ea"/>
                <a:sym typeface="+mn-lt"/>
              </a:rPr>
              <a:t>状元成才路</a:t>
            </a:r>
            <a:endParaRPr lang="zh-CN" altLang="zh-CN" sz="500">
              <a:solidFill>
                <a:srgbClr val="FFFFFF"/>
              </a:solidFill>
              <a:latin typeface="+mn-lt"/>
              <a:ea typeface="+mn-ea"/>
              <a:cs typeface="+mn-ea"/>
              <a:sym typeface="+mn-lt"/>
            </a:endParaRPr>
          </a:p>
        </p:txBody>
      </p:sp>
      <p:sp>
        <p:nvSpPr>
          <p:cNvPr id="41987" name="文本框 34"/>
          <p:cNvSpPr txBox="1">
            <a:spLocks noChangeArrowheads="1"/>
          </p:cNvSpPr>
          <p:nvPr/>
        </p:nvSpPr>
        <p:spPr bwMode="auto">
          <a:xfrm rot="-280097">
            <a:off x="8066088" y="16271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1988" name="文本框 36"/>
          <p:cNvSpPr txBox="1">
            <a:spLocks noChangeArrowheads="1"/>
          </p:cNvSpPr>
          <p:nvPr/>
        </p:nvSpPr>
        <p:spPr bwMode="auto">
          <a:xfrm rot="-5350866">
            <a:off x="5860256" y="13152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1989" name="文本框 37"/>
          <p:cNvSpPr txBox="1">
            <a:spLocks noChangeArrowheads="1"/>
          </p:cNvSpPr>
          <p:nvPr/>
        </p:nvSpPr>
        <p:spPr bwMode="auto">
          <a:xfrm rot="-4150866">
            <a:off x="5330032" y="17232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1990" name="文本框 45"/>
          <p:cNvSpPr txBox="1">
            <a:spLocks noChangeArrowheads="1"/>
          </p:cNvSpPr>
          <p:nvPr/>
        </p:nvSpPr>
        <p:spPr bwMode="auto">
          <a:xfrm rot="-5350866">
            <a:off x="6421438" y="13382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1991" name="文本框 46"/>
          <p:cNvSpPr txBox="1">
            <a:spLocks noChangeArrowheads="1"/>
          </p:cNvSpPr>
          <p:nvPr/>
        </p:nvSpPr>
        <p:spPr bwMode="auto">
          <a:xfrm rot="-424911">
            <a:off x="7067550" y="15700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1992" name="文本框 47"/>
          <p:cNvSpPr txBox="1">
            <a:spLocks noChangeArrowheads="1"/>
          </p:cNvSpPr>
          <p:nvPr/>
        </p:nvSpPr>
        <p:spPr bwMode="auto">
          <a:xfrm rot="-4150866">
            <a:off x="7654132" y="24979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1993" name="文本框 49"/>
          <p:cNvSpPr txBox="1">
            <a:spLocks noChangeArrowheads="1"/>
          </p:cNvSpPr>
          <p:nvPr/>
        </p:nvSpPr>
        <p:spPr bwMode="auto">
          <a:xfrm rot="657351">
            <a:off x="8167688" y="1182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1994" name="文本框 50"/>
          <p:cNvSpPr txBox="1">
            <a:spLocks noChangeArrowheads="1"/>
          </p:cNvSpPr>
          <p:nvPr/>
        </p:nvSpPr>
        <p:spPr bwMode="auto">
          <a:xfrm rot="1480325">
            <a:off x="7391400" y="124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1995" name="文本框 51"/>
          <p:cNvSpPr txBox="1">
            <a:spLocks noChangeArrowheads="1"/>
          </p:cNvSpPr>
          <p:nvPr/>
        </p:nvSpPr>
        <p:spPr bwMode="auto">
          <a:xfrm rot="-5350866">
            <a:off x="8365332" y="27138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1996" name="文本框 32"/>
          <p:cNvSpPr txBox="1">
            <a:spLocks noChangeArrowheads="1"/>
          </p:cNvSpPr>
          <p:nvPr/>
        </p:nvSpPr>
        <p:spPr bwMode="auto">
          <a:xfrm>
            <a:off x="3262313" y="35607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1997" name="文本框 34"/>
          <p:cNvSpPr txBox="1">
            <a:spLocks noChangeArrowheads="1"/>
          </p:cNvSpPr>
          <p:nvPr/>
        </p:nvSpPr>
        <p:spPr bwMode="auto">
          <a:xfrm rot="4149897">
            <a:off x="4464051" y="3498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1998" name="文本框 36"/>
          <p:cNvSpPr txBox="1">
            <a:spLocks noChangeArrowheads="1"/>
          </p:cNvSpPr>
          <p:nvPr/>
        </p:nvSpPr>
        <p:spPr bwMode="auto">
          <a:xfrm rot="-1380000">
            <a:off x="3900488" y="13017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1999" name="文本框 37"/>
          <p:cNvSpPr txBox="1">
            <a:spLocks noChangeArrowheads="1"/>
          </p:cNvSpPr>
          <p:nvPr/>
        </p:nvSpPr>
        <p:spPr bwMode="auto">
          <a:xfrm rot="-180000">
            <a:off x="4130675" y="20542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00" name="文本框 45"/>
          <p:cNvSpPr txBox="1">
            <a:spLocks noChangeArrowheads="1"/>
          </p:cNvSpPr>
          <p:nvPr/>
        </p:nvSpPr>
        <p:spPr bwMode="auto">
          <a:xfrm rot="-1380000">
            <a:off x="4460875" y="13239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01" name="文本框 46"/>
          <p:cNvSpPr txBox="1">
            <a:spLocks noChangeArrowheads="1"/>
          </p:cNvSpPr>
          <p:nvPr/>
        </p:nvSpPr>
        <p:spPr bwMode="auto">
          <a:xfrm rot="-1380000">
            <a:off x="4830763" y="15382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02" name="文本框 47"/>
          <p:cNvSpPr txBox="1">
            <a:spLocks noChangeArrowheads="1"/>
          </p:cNvSpPr>
          <p:nvPr/>
        </p:nvSpPr>
        <p:spPr bwMode="auto">
          <a:xfrm rot="-180000">
            <a:off x="5064125" y="22352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03" name="文本框 49"/>
          <p:cNvSpPr txBox="1">
            <a:spLocks noChangeArrowheads="1"/>
          </p:cNvSpPr>
          <p:nvPr/>
        </p:nvSpPr>
        <p:spPr bwMode="auto">
          <a:xfrm rot="-5350866">
            <a:off x="6310313" y="21097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04" name="文本框 50"/>
          <p:cNvSpPr txBox="1">
            <a:spLocks noChangeArrowheads="1"/>
          </p:cNvSpPr>
          <p:nvPr/>
        </p:nvSpPr>
        <p:spPr bwMode="auto">
          <a:xfrm rot="-170103">
            <a:off x="5589588" y="25908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05" name="文本框 51"/>
          <p:cNvSpPr txBox="1">
            <a:spLocks noChangeArrowheads="1"/>
          </p:cNvSpPr>
          <p:nvPr/>
        </p:nvSpPr>
        <p:spPr bwMode="auto">
          <a:xfrm rot="-5350866">
            <a:off x="5844381" y="34329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06" name="文本框 32"/>
          <p:cNvSpPr txBox="1">
            <a:spLocks noChangeArrowheads="1"/>
          </p:cNvSpPr>
          <p:nvPr/>
        </p:nvSpPr>
        <p:spPr bwMode="auto">
          <a:xfrm rot="1209897">
            <a:off x="1136650" y="38750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07" name="文本框 34"/>
          <p:cNvSpPr txBox="1">
            <a:spLocks noChangeArrowheads="1"/>
          </p:cNvSpPr>
          <p:nvPr/>
        </p:nvSpPr>
        <p:spPr bwMode="auto">
          <a:xfrm rot="4149897">
            <a:off x="2143126" y="3455987"/>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08" name="文本框 36"/>
          <p:cNvSpPr txBox="1">
            <a:spLocks noChangeArrowheads="1"/>
          </p:cNvSpPr>
          <p:nvPr/>
        </p:nvSpPr>
        <p:spPr bwMode="auto">
          <a:xfrm rot="-1380000">
            <a:off x="1604963" y="32289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09" name="文本框 37"/>
          <p:cNvSpPr txBox="1">
            <a:spLocks noChangeArrowheads="1"/>
          </p:cNvSpPr>
          <p:nvPr/>
        </p:nvSpPr>
        <p:spPr bwMode="auto">
          <a:xfrm rot="1029897">
            <a:off x="2486025" y="275431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10" name="文本框 45"/>
          <p:cNvSpPr txBox="1">
            <a:spLocks noChangeArrowheads="1"/>
          </p:cNvSpPr>
          <p:nvPr/>
        </p:nvSpPr>
        <p:spPr bwMode="auto">
          <a:xfrm rot="-1380000">
            <a:off x="3162300" y="3146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11" name="文本框 46"/>
          <p:cNvSpPr txBox="1">
            <a:spLocks noChangeArrowheads="1"/>
          </p:cNvSpPr>
          <p:nvPr/>
        </p:nvSpPr>
        <p:spPr bwMode="auto">
          <a:xfrm rot="-170103">
            <a:off x="787400" y="15303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12" name="文本框 47"/>
          <p:cNvSpPr txBox="1">
            <a:spLocks noChangeArrowheads="1"/>
          </p:cNvSpPr>
          <p:nvPr/>
        </p:nvSpPr>
        <p:spPr bwMode="auto">
          <a:xfrm rot="1029897">
            <a:off x="828675" y="3400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13" name="文本框 49"/>
          <p:cNvSpPr txBox="1">
            <a:spLocks noChangeArrowheads="1"/>
          </p:cNvSpPr>
          <p:nvPr/>
        </p:nvSpPr>
        <p:spPr bwMode="auto">
          <a:xfrm rot="-170103">
            <a:off x="3009900" y="3836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14" name="文本框 50"/>
          <p:cNvSpPr txBox="1">
            <a:spLocks noChangeArrowheads="1"/>
          </p:cNvSpPr>
          <p:nvPr/>
        </p:nvSpPr>
        <p:spPr bwMode="auto">
          <a:xfrm rot="-170103">
            <a:off x="4157663" y="31702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15" name="文本框 51"/>
          <p:cNvSpPr txBox="1">
            <a:spLocks noChangeArrowheads="1"/>
          </p:cNvSpPr>
          <p:nvPr/>
        </p:nvSpPr>
        <p:spPr bwMode="auto">
          <a:xfrm rot="-170103">
            <a:off x="4324350" y="392906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16" name="文本框 32"/>
          <p:cNvSpPr txBox="1">
            <a:spLocks noChangeArrowheads="1"/>
          </p:cNvSpPr>
          <p:nvPr/>
        </p:nvSpPr>
        <p:spPr bwMode="auto">
          <a:xfrm rot="-5070842">
            <a:off x="321470" y="2040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17" name="文本框 34"/>
          <p:cNvSpPr txBox="1">
            <a:spLocks noChangeArrowheads="1"/>
          </p:cNvSpPr>
          <p:nvPr/>
        </p:nvSpPr>
        <p:spPr bwMode="auto">
          <a:xfrm rot="4149897">
            <a:off x="1339851" y="215900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18" name="文本框 36"/>
          <p:cNvSpPr txBox="1">
            <a:spLocks noChangeArrowheads="1"/>
          </p:cNvSpPr>
          <p:nvPr/>
        </p:nvSpPr>
        <p:spPr bwMode="auto">
          <a:xfrm rot="-170103">
            <a:off x="322263" y="13366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19" name="文本框 37"/>
          <p:cNvSpPr txBox="1">
            <a:spLocks noChangeArrowheads="1"/>
          </p:cNvSpPr>
          <p:nvPr/>
        </p:nvSpPr>
        <p:spPr bwMode="auto">
          <a:xfrm rot="1029897">
            <a:off x="1338263" y="16843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20" name="文本框 45"/>
          <p:cNvSpPr txBox="1">
            <a:spLocks noChangeArrowheads="1"/>
          </p:cNvSpPr>
          <p:nvPr/>
        </p:nvSpPr>
        <p:spPr bwMode="auto">
          <a:xfrm rot="-1380000">
            <a:off x="2117725" y="11461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21" name="文本框 46"/>
          <p:cNvSpPr txBox="1">
            <a:spLocks noChangeArrowheads="1"/>
          </p:cNvSpPr>
          <p:nvPr/>
        </p:nvSpPr>
        <p:spPr bwMode="auto">
          <a:xfrm rot="-1380000">
            <a:off x="2687638" y="13160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22" name="文本框 47"/>
          <p:cNvSpPr txBox="1">
            <a:spLocks noChangeArrowheads="1"/>
          </p:cNvSpPr>
          <p:nvPr/>
        </p:nvSpPr>
        <p:spPr bwMode="auto">
          <a:xfrm rot="-180000">
            <a:off x="2416175" y="1879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23" name="文本框 49"/>
          <p:cNvSpPr txBox="1">
            <a:spLocks noChangeArrowheads="1"/>
          </p:cNvSpPr>
          <p:nvPr/>
        </p:nvSpPr>
        <p:spPr bwMode="auto">
          <a:xfrm rot="-1380000">
            <a:off x="3276600" y="15382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24" name="文本框 50"/>
          <p:cNvSpPr txBox="1">
            <a:spLocks noChangeArrowheads="1"/>
          </p:cNvSpPr>
          <p:nvPr/>
        </p:nvSpPr>
        <p:spPr bwMode="auto">
          <a:xfrm rot="-1380000">
            <a:off x="2849563" y="21193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25" name="文本框 51"/>
          <p:cNvSpPr txBox="1">
            <a:spLocks noChangeArrowheads="1"/>
          </p:cNvSpPr>
          <p:nvPr/>
        </p:nvSpPr>
        <p:spPr bwMode="auto">
          <a:xfrm rot="-1380000">
            <a:off x="3484563" y="22558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26" name="文本框 32"/>
          <p:cNvSpPr txBox="1">
            <a:spLocks noChangeArrowheads="1"/>
          </p:cNvSpPr>
          <p:nvPr/>
        </p:nvSpPr>
        <p:spPr bwMode="auto">
          <a:xfrm rot="1209897">
            <a:off x="5114925" y="35385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27" name="文本框 34"/>
          <p:cNvSpPr txBox="1">
            <a:spLocks noChangeArrowheads="1"/>
          </p:cNvSpPr>
          <p:nvPr/>
        </p:nvSpPr>
        <p:spPr bwMode="auto">
          <a:xfrm rot="-1030866">
            <a:off x="6313488" y="389413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28" name="文本框 36"/>
          <p:cNvSpPr txBox="1">
            <a:spLocks noChangeArrowheads="1"/>
          </p:cNvSpPr>
          <p:nvPr/>
        </p:nvSpPr>
        <p:spPr bwMode="auto">
          <a:xfrm rot="368503">
            <a:off x="5773738" y="28590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29" name="文本框 37"/>
          <p:cNvSpPr txBox="1">
            <a:spLocks noChangeArrowheads="1"/>
          </p:cNvSpPr>
          <p:nvPr/>
        </p:nvSpPr>
        <p:spPr bwMode="auto">
          <a:xfrm rot="829244">
            <a:off x="5284788" y="39735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30" name="文本框 45"/>
          <p:cNvSpPr txBox="1">
            <a:spLocks noChangeArrowheads="1"/>
          </p:cNvSpPr>
          <p:nvPr/>
        </p:nvSpPr>
        <p:spPr bwMode="auto">
          <a:xfrm rot="-4502722">
            <a:off x="6777831" y="249951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31" name="文本框 46"/>
          <p:cNvSpPr txBox="1">
            <a:spLocks noChangeArrowheads="1"/>
          </p:cNvSpPr>
          <p:nvPr/>
        </p:nvSpPr>
        <p:spPr bwMode="auto">
          <a:xfrm rot="2702238">
            <a:off x="7567613" y="30622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32" name="文本框 47"/>
          <p:cNvSpPr txBox="1">
            <a:spLocks noChangeArrowheads="1"/>
          </p:cNvSpPr>
          <p:nvPr/>
        </p:nvSpPr>
        <p:spPr bwMode="auto">
          <a:xfrm rot="-3456638">
            <a:off x="6742907" y="3402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33" name="文本框 49"/>
          <p:cNvSpPr txBox="1">
            <a:spLocks noChangeArrowheads="1"/>
          </p:cNvSpPr>
          <p:nvPr/>
        </p:nvSpPr>
        <p:spPr bwMode="auto">
          <a:xfrm rot="-3180423">
            <a:off x="8107363" y="3265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34" name="文本框 50"/>
          <p:cNvSpPr txBox="1">
            <a:spLocks noChangeArrowheads="1"/>
          </p:cNvSpPr>
          <p:nvPr/>
        </p:nvSpPr>
        <p:spPr bwMode="auto">
          <a:xfrm rot="-3640556">
            <a:off x="7238207" y="35901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35" name="文本框 51"/>
          <p:cNvSpPr txBox="1">
            <a:spLocks noChangeArrowheads="1"/>
          </p:cNvSpPr>
          <p:nvPr/>
        </p:nvSpPr>
        <p:spPr bwMode="auto">
          <a:xfrm rot="1549510">
            <a:off x="8029575" y="24018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36" name="文本框 32"/>
          <p:cNvSpPr txBox="1">
            <a:spLocks noChangeArrowheads="1"/>
          </p:cNvSpPr>
          <p:nvPr/>
        </p:nvSpPr>
        <p:spPr bwMode="auto">
          <a:xfrm rot="4190103">
            <a:off x="4287838" y="2506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37" name="文本框 34"/>
          <p:cNvSpPr txBox="1">
            <a:spLocks noChangeArrowheads="1"/>
          </p:cNvSpPr>
          <p:nvPr/>
        </p:nvSpPr>
        <p:spPr bwMode="auto">
          <a:xfrm rot="8340000">
            <a:off x="4922838" y="31384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38" name="文本框 36"/>
          <p:cNvSpPr txBox="1">
            <a:spLocks noChangeArrowheads="1"/>
          </p:cNvSpPr>
          <p:nvPr/>
        </p:nvSpPr>
        <p:spPr bwMode="auto">
          <a:xfrm rot="-1160763">
            <a:off x="5773738" y="17510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39" name="文本框 37"/>
          <p:cNvSpPr txBox="1">
            <a:spLocks noChangeArrowheads="1"/>
          </p:cNvSpPr>
          <p:nvPr/>
        </p:nvSpPr>
        <p:spPr bwMode="auto">
          <a:xfrm rot="39237">
            <a:off x="5649913" y="2273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40" name="文本框 45"/>
          <p:cNvSpPr txBox="1">
            <a:spLocks noChangeArrowheads="1"/>
          </p:cNvSpPr>
          <p:nvPr/>
        </p:nvSpPr>
        <p:spPr bwMode="auto">
          <a:xfrm rot="-1160763">
            <a:off x="6334125" y="17732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41" name="文本框 46"/>
          <p:cNvSpPr txBox="1">
            <a:spLocks noChangeArrowheads="1"/>
          </p:cNvSpPr>
          <p:nvPr/>
        </p:nvSpPr>
        <p:spPr bwMode="auto">
          <a:xfrm rot="-1160763">
            <a:off x="6704013" y="19875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42" name="文本框 47"/>
          <p:cNvSpPr txBox="1">
            <a:spLocks noChangeArrowheads="1"/>
          </p:cNvSpPr>
          <p:nvPr/>
        </p:nvSpPr>
        <p:spPr bwMode="auto">
          <a:xfrm rot="39237">
            <a:off x="7185025" y="24574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43" name="文本框 49"/>
          <p:cNvSpPr txBox="1">
            <a:spLocks noChangeArrowheads="1"/>
          </p:cNvSpPr>
          <p:nvPr/>
        </p:nvSpPr>
        <p:spPr bwMode="auto">
          <a:xfrm rot="-1160763">
            <a:off x="8021638" y="206692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44" name="文本框 50"/>
          <p:cNvSpPr txBox="1">
            <a:spLocks noChangeArrowheads="1"/>
          </p:cNvSpPr>
          <p:nvPr/>
        </p:nvSpPr>
        <p:spPr bwMode="auto">
          <a:xfrm rot="-1160763">
            <a:off x="7488238" y="19335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45" name="文本框 51"/>
          <p:cNvSpPr txBox="1">
            <a:spLocks noChangeArrowheads="1"/>
          </p:cNvSpPr>
          <p:nvPr/>
        </p:nvSpPr>
        <p:spPr bwMode="auto">
          <a:xfrm rot="-1160763">
            <a:off x="7964488" y="27940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46" name="文本框 32"/>
          <p:cNvSpPr txBox="1">
            <a:spLocks noChangeArrowheads="1"/>
          </p:cNvSpPr>
          <p:nvPr/>
        </p:nvSpPr>
        <p:spPr bwMode="auto">
          <a:xfrm rot="4190103">
            <a:off x="2764632" y="33393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47" name="文本框 34"/>
          <p:cNvSpPr txBox="1">
            <a:spLocks noChangeArrowheads="1"/>
          </p:cNvSpPr>
          <p:nvPr/>
        </p:nvSpPr>
        <p:spPr bwMode="auto">
          <a:xfrm rot="8340000">
            <a:off x="3924300" y="28162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48" name="文本框 36"/>
          <p:cNvSpPr txBox="1">
            <a:spLocks noChangeArrowheads="1"/>
          </p:cNvSpPr>
          <p:nvPr/>
        </p:nvSpPr>
        <p:spPr bwMode="auto">
          <a:xfrm rot="2810103">
            <a:off x="3812381" y="17343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49" name="文本框 37"/>
          <p:cNvSpPr txBox="1">
            <a:spLocks noChangeArrowheads="1"/>
          </p:cNvSpPr>
          <p:nvPr/>
        </p:nvSpPr>
        <p:spPr bwMode="auto">
          <a:xfrm rot="4010103">
            <a:off x="3812381" y="22772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50" name="文本框 45"/>
          <p:cNvSpPr txBox="1">
            <a:spLocks noChangeArrowheads="1"/>
          </p:cNvSpPr>
          <p:nvPr/>
        </p:nvSpPr>
        <p:spPr bwMode="auto">
          <a:xfrm rot="2810103">
            <a:off x="4373563" y="17573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51" name="文本框 46"/>
          <p:cNvSpPr txBox="1">
            <a:spLocks noChangeArrowheads="1"/>
          </p:cNvSpPr>
          <p:nvPr/>
        </p:nvSpPr>
        <p:spPr bwMode="auto">
          <a:xfrm rot="2810103">
            <a:off x="474265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52" name="文本框 47"/>
          <p:cNvSpPr txBox="1">
            <a:spLocks noChangeArrowheads="1"/>
          </p:cNvSpPr>
          <p:nvPr/>
        </p:nvSpPr>
        <p:spPr bwMode="auto">
          <a:xfrm rot="4010103">
            <a:off x="4742657" y="2513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53" name="文本框 49"/>
          <p:cNvSpPr txBox="1">
            <a:spLocks noChangeArrowheads="1"/>
          </p:cNvSpPr>
          <p:nvPr/>
        </p:nvSpPr>
        <p:spPr bwMode="auto">
          <a:xfrm rot="-1160763">
            <a:off x="6224588" y="2544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54" name="文本框 50"/>
          <p:cNvSpPr txBox="1">
            <a:spLocks noChangeArrowheads="1"/>
          </p:cNvSpPr>
          <p:nvPr/>
        </p:nvSpPr>
        <p:spPr bwMode="auto">
          <a:xfrm rot="4020000">
            <a:off x="5218113" y="2630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55" name="文本框 51"/>
          <p:cNvSpPr txBox="1">
            <a:spLocks noChangeArrowheads="1"/>
          </p:cNvSpPr>
          <p:nvPr/>
        </p:nvSpPr>
        <p:spPr bwMode="auto">
          <a:xfrm rot="-1160763">
            <a:off x="5599113" y="32194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56" name="文本框 32"/>
          <p:cNvSpPr txBox="1">
            <a:spLocks noChangeArrowheads="1"/>
          </p:cNvSpPr>
          <p:nvPr/>
        </p:nvSpPr>
        <p:spPr bwMode="auto">
          <a:xfrm rot="5400000">
            <a:off x="1140620" y="32281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57" name="文本框 34"/>
          <p:cNvSpPr txBox="1">
            <a:spLocks noChangeArrowheads="1"/>
          </p:cNvSpPr>
          <p:nvPr/>
        </p:nvSpPr>
        <p:spPr bwMode="auto">
          <a:xfrm rot="8340000">
            <a:off x="1881188" y="35528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58" name="文本框 36"/>
          <p:cNvSpPr txBox="1">
            <a:spLocks noChangeArrowheads="1"/>
          </p:cNvSpPr>
          <p:nvPr/>
        </p:nvSpPr>
        <p:spPr bwMode="auto">
          <a:xfrm rot="2810103">
            <a:off x="1862138" y="27320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59" name="文本框 37"/>
          <p:cNvSpPr txBox="1">
            <a:spLocks noChangeArrowheads="1"/>
          </p:cNvSpPr>
          <p:nvPr/>
        </p:nvSpPr>
        <p:spPr bwMode="auto">
          <a:xfrm rot="5220000">
            <a:off x="2297113" y="3014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60" name="文本框 45"/>
          <p:cNvSpPr txBox="1">
            <a:spLocks noChangeArrowheads="1"/>
          </p:cNvSpPr>
          <p:nvPr/>
        </p:nvSpPr>
        <p:spPr bwMode="auto">
          <a:xfrm rot="2810103">
            <a:off x="2809082" y="27455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61" name="文本框 46"/>
          <p:cNvSpPr txBox="1">
            <a:spLocks noChangeArrowheads="1"/>
          </p:cNvSpPr>
          <p:nvPr/>
        </p:nvSpPr>
        <p:spPr bwMode="auto">
          <a:xfrm rot="4020000">
            <a:off x="700088" y="196373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62" name="文本框 47"/>
          <p:cNvSpPr txBox="1">
            <a:spLocks noChangeArrowheads="1"/>
          </p:cNvSpPr>
          <p:nvPr/>
        </p:nvSpPr>
        <p:spPr bwMode="auto">
          <a:xfrm rot="5220000">
            <a:off x="700881" y="28963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63" name="文本框 49"/>
          <p:cNvSpPr txBox="1">
            <a:spLocks noChangeArrowheads="1"/>
          </p:cNvSpPr>
          <p:nvPr/>
        </p:nvSpPr>
        <p:spPr bwMode="auto">
          <a:xfrm rot="4020000">
            <a:off x="2463007" y="37393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64" name="文本框 50"/>
          <p:cNvSpPr txBox="1">
            <a:spLocks noChangeArrowheads="1"/>
          </p:cNvSpPr>
          <p:nvPr/>
        </p:nvSpPr>
        <p:spPr bwMode="auto">
          <a:xfrm rot="4020000">
            <a:off x="3701256" y="33662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65" name="文本框 51"/>
          <p:cNvSpPr txBox="1">
            <a:spLocks noChangeArrowheads="1"/>
          </p:cNvSpPr>
          <p:nvPr/>
        </p:nvSpPr>
        <p:spPr bwMode="auto">
          <a:xfrm rot="4020000">
            <a:off x="4071145" y="35806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66" name="文本框 32"/>
          <p:cNvSpPr txBox="1">
            <a:spLocks noChangeArrowheads="1"/>
          </p:cNvSpPr>
          <p:nvPr/>
        </p:nvSpPr>
        <p:spPr bwMode="auto">
          <a:xfrm rot="-880739">
            <a:off x="514350" y="251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67" name="文本框 34"/>
          <p:cNvSpPr txBox="1">
            <a:spLocks noChangeArrowheads="1"/>
          </p:cNvSpPr>
          <p:nvPr/>
        </p:nvSpPr>
        <p:spPr bwMode="auto">
          <a:xfrm rot="8340000">
            <a:off x="1254125" y="25923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68" name="文本框 36"/>
          <p:cNvSpPr txBox="1">
            <a:spLocks noChangeArrowheads="1"/>
          </p:cNvSpPr>
          <p:nvPr/>
        </p:nvSpPr>
        <p:spPr bwMode="auto">
          <a:xfrm rot="4020000">
            <a:off x="1669257" y="15105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69" name="文本框 37"/>
          <p:cNvSpPr txBox="1">
            <a:spLocks noChangeArrowheads="1"/>
          </p:cNvSpPr>
          <p:nvPr/>
        </p:nvSpPr>
        <p:spPr bwMode="auto">
          <a:xfrm rot="5220000">
            <a:off x="1669257" y="20534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70" name="文本框 45"/>
          <p:cNvSpPr txBox="1">
            <a:spLocks noChangeArrowheads="1"/>
          </p:cNvSpPr>
          <p:nvPr/>
        </p:nvSpPr>
        <p:spPr bwMode="auto">
          <a:xfrm rot="2810103">
            <a:off x="2229645" y="1532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71" name="文本框 46"/>
          <p:cNvSpPr txBox="1">
            <a:spLocks noChangeArrowheads="1"/>
          </p:cNvSpPr>
          <p:nvPr/>
        </p:nvSpPr>
        <p:spPr bwMode="auto">
          <a:xfrm rot="2810103">
            <a:off x="2599531" y="17470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72" name="文本框 47"/>
          <p:cNvSpPr txBox="1">
            <a:spLocks noChangeArrowheads="1"/>
          </p:cNvSpPr>
          <p:nvPr/>
        </p:nvSpPr>
        <p:spPr bwMode="auto">
          <a:xfrm rot="4010103">
            <a:off x="2328863" y="23129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73" name="文本框 49"/>
          <p:cNvSpPr txBox="1">
            <a:spLocks noChangeArrowheads="1"/>
          </p:cNvSpPr>
          <p:nvPr/>
        </p:nvSpPr>
        <p:spPr bwMode="auto">
          <a:xfrm rot="2810103">
            <a:off x="318690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74" name="文本框 50"/>
          <p:cNvSpPr txBox="1">
            <a:spLocks noChangeArrowheads="1"/>
          </p:cNvSpPr>
          <p:nvPr/>
        </p:nvSpPr>
        <p:spPr bwMode="auto">
          <a:xfrm rot="2810103">
            <a:off x="3074195" y="24058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75" name="文本框 51"/>
          <p:cNvSpPr txBox="1">
            <a:spLocks noChangeArrowheads="1"/>
          </p:cNvSpPr>
          <p:nvPr/>
        </p:nvSpPr>
        <p:spPr bwMode="auto">
          <a:xfrm rot="2810103">
            <a:off x="3444081" y="26201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76" name="文本框 32"/>
          <p:cNvSpPr txBox="1">
            <a:spLocks noChangeArrowheads="1"/>
          </p:cNvSpPr>
          <p:nvPr/>
        </p:nvSpPr>
        <p:spPr bwMode="auto">
          <a:xfrm rot="5400000">
            <a:off x="4750595" y="36822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77" name="文本框 34"/>
          <p:cNvSpPr txBox="1">
            <a:spLocks noChangeArrowheads="1"/>
          </p:cNvSpPr>
          <p:nvPr/>
        </p:nvSpPr>
        <p:spPr bwMode="auto">
          <a:xfrm rot="3159237">
            <a:off x="5819776" y="4006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78" name="文本框 36"/>
          <p:cNvSpPr txBox="1">
            <a:spLocks noChangeArrowheads="1"/>
          </p:cNvSpPr>
          <p:nvPr/>
        </p:nvSpPr>
        <p:spPr bwMode="auto">
          <a:xfrm rot="-1160763">
            <a:off x="6237288" y="2925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79" name="文本框 37"/>
          <p:cNvSpPr txBox="1">
            <a:spLocks noChangeArrowheads="1"/>
          </p:cNvSpPr>
          <p:nvPr/>
        </p:nvSpPr>
        <p:spPr bwMode="auto">
          <a:xfrm rot="39237">
            <a:off x="6237288" y="3468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80" name="文本框 45"/>
          <p:cNvSpPr txBox="1">
            <a:spLocks noChangeArrowheads="1"/>
          </p:cNvSpPr>
          <p:nvPr/>
        </p:nvSpPr>
        <p:spPr bwMode="auto">
          <a:xfrm rot="-1160763">
            <a:off x="6797675" y="2947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81" name="文本框 46"/>
          <p:cNvSpPr txBox="1">
            <a:spLocks noChangeArrowheads="1"/>
          </p:cNvSpPr>
          <p:nvPr/>
        </p:nvSpPr>
        <p:spPr bwMode="auto">
          <a:xfrm rot="-1160763">
            <a:off x="7167563" y="3162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82" name="文本框 47"/>
          <p:cNvSpPr txBox="1">
            <a:spLocks noChangeArrowheads="1"/>
          </p:cNvSpPr>
          <p:nvPr/>
        </p:nvSpPr>
        <p:spPr bwMode="auto">
          <a:xfrm rot="39237">
            <a:off x="6854825" y="37306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83" name="文本框 49"/>
          <p:cNvSpPr txBox="1">
            <a:spLocks noChangeArrowheads="1"/>
          </p:cNvSpPr>
          <p:nvPr/>
        </p:nvSpPr>
        <p:spPr bwMode="auto">
          <a:xfrm rot="-1160763">
            <a:off x="7688263" y="34528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42084" name="文本框 51"/>
          <p:cNvSpPr txBox="1">
            <a:spLocks noChangeArrowheads="1"/>
          </p:cNvSpPr>
          <p:nvPr/>
        </p:nvSpPr>
        <p:spPr bwMode="auto">
          <a:xfrm rot="-1160763">
            <a:off x="6780213" y="11461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latin typeface="+mn-lt"/>
                <a:ea typeface="+mn-ea"/>
                <a:cs typeface="+mn-ea"/>
                <a:sym typeface="+mn-lt"/>
              </a:rPr>
              <a:t>状元成才路</a:t>
            </a:r>
          </a:p>
        </p:txBody>
      </p:sp>
      <p:sp>
        <p:nvSpPr>
          <p:cNvPr id="8" name="Text Box 2"/>
          <p:cNvSpPr txBox="1">
            <a:spLocks noChangeArrowheads="1"/>
          </p:cNvSpPr>
          <p:nvPr/>
        </p:nvSpPr>
        <p:spPr bwMode="auto">
          <a:xfrm>
            <a:off x="604838" y="1533525"/>
            <a:ext cx="7677150" cy="260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spcBef>
                <a:spcPts val="1200"/>
              </a:spcBef>
              <a:buFont typeface="Calibri" pitchFamily="34" charset="0"/>
              <a:buAutoNum type="arabicPeriod"/>
            </a:pPr>
            <a:r>
              <a:rPr lang="zh-CN" altLang="en-US" sz="3200" b="1">
                <a:latin typeface="+mn-lt"/>
                <a:ea typeface="+mn-ea"/>
                <a:cs typeface="+mn-ea"/>
                <a:sym typeface="+mn-lt"/>
              </a:rPr>
              <a:t>选择一则时事写一篇时评，要求贴近生活，内容积极向上。</a:t>
            </a:r>
            <a:endParaRPr lang="en-US" altLang="zh-CN" sz="3200" b="1">
              <a:latin typeface="+mn-lt"/>
              <a:ea typeface="+mn-ea"/>
              <a:cs typeface="+mn-ea"/>
              <a:sym typeface="+mn-lt"/>
            </a:endParaRPr>
          </a:p>
          <a:p>
            <a:pPr eaLnBrk="1" hangingPunct="1">
              <a:lnSpc>
                <a:spcPct val="120000"/>
              </a:lnSpc>
              <a:spcBef>
                <a:spcPts val="1200"/>
              </a:spcBef>
              <a:buFont typeface="Calibri" pitchFamily="34" charset="0"/>
              <a:buAutoNum type="arabicPeriod"/>
            </a:pPr>
            <a:r>
              <a:rPr lang="zh-CN" altLang="en-US" sz="3200" b="1">
                <a:latin typeface="+mn-lt"/>
                <a:ea typeface="+mn-ea"/>
                <a:cs typeface="+mn-ea"/>
                <a:sym typeface="+mn-lt"/>
              </a:rPr>
              <a:t>铭记历史，不忘国耻，关注社会生活，培养对和平的热爱。</a:t>
            </a:r>
          </a:p>
        </p:txBody>
      </p:sp>
      <p:sp>
        <p:nvSpPr>
          <p:cNvPr id="42086" name="TextBox 10"/>
          <p:cNvSpPr txBox="1">
            <a:spLocks noChangeArrowheads="1"/>
          </p:cNvSpPr>
          <p:nvPr/>
        </p:nvSpPr>
        <p:spPr bwMode="auto">
          <a:xfrm>
            <a:off x="385763" y="56991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mn-lt"/>
                <a:ea typeface="+mn-ea"/>
                <a:cs typeface="+mn-ea"/>
                <a:sym typeface="+mn-lt"/>
              </a:rPr>
              <a:t>课后作业</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arn(inVertical)">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661988" y="1243013"/>
            <a:ext cx="8005762" cy="302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14350" indent="-514350">
              <a:lnSpc>
                <a:spcPct val="120000"/>
              </a:lnSpc>
              <a:spcBef>
                <a:spcPts val="1200"/>
              </a:spcBef>
              <a:buFont typeface="+mj-lt"/>
              <a:buAutoNum type="arabicPeriod"/>
              <a:defRPr/>
            </a:pPr>
            <a:r>
              <a:rPr lang="zh-CN" altLang="en-US" sz="2400" b="1" dirty="0">
                <a:latin typeface="+mn-lt"/>
                <a:ea typeface="+mn-ea"/>
                <a:cs typeface="+mn-ea"/>
                <a:sym typeface="+mn-lt"/>
              </a:rPr>
              <a:t>认真阅读课文，把握新闻评论的主要内容，理清作品的论证思路。</a:t>
            </a:r>
            <a:r>
              <a:rPr lang="zh-CN" altLang="en-US" sz="2400" b="1" dirty="0">
                <a:solidFill>
                  <a:srgbClr val="FF0000"/>
                </a:solidFill>
                <a:latin typeface="+mn-lt"/>
                <a:ea typeface="+mn-ea"/>
                <a:cs typeface="+mn-ea"/>
                <a:sym typeface="+mn-lt"/>
              </a:rPr>
              <a:t>（重点）</a:t>
            </a:r>
            <a:endParaRPr lang="en-US" altLang="zh-CN" sz="2400" b="1" dirty="0">
              <a:solidFill>
                <a:srgbClr val="FF0000"/>
              </a:solidFill>
              <a:latin typeface="+mn-lt"/>
              <a:ea typeface="+mn-ea"/>
              <a:cs typeface="+mn-ea"/>
              <a:sym typeface="+mn-lt"/>
            </a:endParaRPr>
          </a:p>
          <a:p>
            <a:pPr marL="514350" indent="-514350">
              <a:lnSpc>
                <a:spcPct val="120000"/>
              </a:lnSpc>
              <a:spcBef>
                <a:spcPts val="1200"/>
              </a:spcBef>
              <a:buFont typeface="+mj-lt"/>
              <a:buAutoNum type="arabicPeriod"/>
              <a:defRPr/>
            </a:pPr>
            <a:r>
              <a:rPr lang="zh-CN" altLang="en-US" sz="2400" b="1" dirty="0">
                <a:latin typeface="+mn-lt"/>
                <a:ea typeface="+mn-ea"/>
                <a:cs typeface="+mn-ea"/>
                <a:sym typeface="+mn-lt"/>
              </a:rPr>
              <a:t>了解不同体裁新闻作品的特点，了解时评的结构和特点。</a:t>
            </a:r>
            <a:r>
              <a:rPr lang="zh-CN" altLang="en-US" sz="2400" b="1" dirty="0">
                <a:solidFill>
                  <a:srgbClr val="FF0000"/>
                </a:solidFill>
                <a:latin typeface="+mn-lt"/>
                <a:ea typeface="+mn-ea"/>
                <a:cs typeface="+mn-ea"/>
                <a:sym typeface="+mn-lt"/>
              </a:rPr>
              <a:t>（难点） </a:t>
            </a:r>
            <a:endParaRPr lang="en-US" altLang="zh-CN" sz="2400" b="1" dirty="0">
              <a:solidFill>
                <a:srgbClr val="FF0000"/>
              </a:solidFill>
              <a:latin typeface="+mn-lt"/>
              <a:ea typeface="+mn-ea"/>
              <a:cs typeface="+mn-ea"/>
              <a:sym typeface="+mn-lt"/>
            </a:endParaRPr>
          </a:p>
          <a:p>
            <a:pPr marL="514350" indent="-514350">
              <a:lnSpc>
                <a:spcPct val="120000"/>
              </a:lnSpc>
              <a:spcBef>
                <a:spcPts val="1200"/>
              </a:spcBef>
              <a:buFont typeface="+mj-lt"/>
              <a:buAutoNum type="arabicPeriod"/>
              <a:defRPr/>
            </a:pPr>
            <a:r>
              <a:rPr lang="zh-CN" altLang="en-US" sz="2400" b="1" dirty="0">
                <a:latin typeface="+mn-lt"/>
                <a:ea typeface="+mn-ea"/>
                <a:cs typeface="+mn-ea"/>
                <a:sym typeface="+mn-lt"/>
              </a:rPr>
              <a:t>铭记历史，不忘国耻，养成阅读新闻的习惯，关注社会生活，培养对和平的热爱。</a:t>
            </a:r>
          </a:p>
        </p:txBody>
      </p:sp>
      <p:sp>
        <p:nvSpPr>
          <p:cNvPr id="8195" name="TextBox 10"/>
          <p:cNvSpPr txBox="1">
            <a:spLocks noChangeArrowheads="1"/>
          </p:cNvSpPr>
          <p:nvPr/>
        </p:nvSpPr>
        <p:spPr bwMode="auto">
          <a:xfrm>
            <a:off x="385763" y="56991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mn-lt"/>
                <a:ea typeface="+mn-ea"/>
                <a:cs typeface="+mn-ea"/>
                <a:sym typeface="+mn-lt"/>
              </a:rPr>
              <a:t>学习目标</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48169" y="3294106"/>
            <a:ext cx="7247667" cy="162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200" dirty="0">
                <a:solidFill>
                  <a:srgbClr val="EEECE1">
                    <a:lumMod val="25000"/>
                  </a:srgbClr>
                </a:solidFill>
                <a:cs typeface="+mn-ea"/>
                <a:sym typeface="+mn-lt"/>
              </a:rPr>
              <a:t>PPT</a:t>
            </a:r>
            <a:r>
              <a:rPr lang="zh-CN" altLang="en-US" sz="1200" dirty="0">
                <a:solidFill>
                  <a:srgbClr val="EEECE1">
                    <a:lumMod val="25000"/>
                  </a:srgbClr>
                </a:solidFill>
                <a:cs typeface="+mn-ea"/>
                <a:sym typeface="+mn-lt"/>
              </a:rPr>
              <a:t>模</a:t>
            </a:r>
            <a:r>
              <a:rPr lang="zh-CN" altLang="en-US" sz="1200" dirty="0">
                <a:solidFill>
                  <a:srgbClr val="EEECE1">
                    <a:lumMod val="25000"/>
                  </a:srgbClr>
                </a:solidFill>
                <a:cs typeface="+mn-ea"/>
                <a:sym typeface="+mn-lt"/>
              </a:rPr>
              <a:t>板：       </a:t>
            </a:r>
            <a:r>
              <a:rPr lang="en-US" altLang="zh-CN" sz="1200" dirty="0">
                <a:solidFill>
                  <a:srgbClr val="EEECE1">
                    <a:lumMod val="25000"/>
                  </a:srgbClr>
                </a:solidFill>
                <a:cs typeface="+mn-ea"/>
                <a:sym typeface="+mn-lt"/>
                <a:hlinkClick r:id="rId2"/>
              </a:rPr>
              <a:t>www.1ppt.com/moban</a:t>
            </a:r>
            <a:r>
              <a:rPr lang="en-US" altLang="zh-CN" sz="1200" dirty="0">
                <a:solidFill>
                  <a:srgbClr val="EEECE1">
                    <a:lumMod val="25000"/>
                  </a:srgbClr>
                </a:solidFill>
                <a:cs typeface="+mn-ea"/>
                <a:sym typeface="+mn-lt"/>
                <a:hlinkClick r:id="rId2"/>
              </a:rPr>
              <a:t>/</a:t>
            </a:r>
            <a:r>
              <a:rPr lang="en-US" altLang="zh-CN" sz="1200" dirty="0">
                <a:solidFill>
                  <a:srgbClr val="EEECE1">
                    <a:lumMod val="25000"/>
                  </a:srgbClr>
                </a:solidFill>
                <a:cs typeface="+mn-ea"/>
                <a:sym typeface="+mn-lt"/>
              </a:rPr>
              <a:t>     </a:t>
            </a:r>
            <a:r>
              <a:rPr lang="en-US" altLang="zh-CN" sz="1200" dirty="0">
                <a:solidFill>
                  <a:srgbClr val="EEECE1">
                    <a:lumMod val="25000"/>
                  </a:srgbClr>
                </a:solidFill>
                <a:cs typeface="+mn-ea"/>
                <a:sym typeface="+mn-lt"/>
              </a:rPr>
              <a:t>               </a:t>
            </a:r>
            <a:r>
              <a:rPr lang="zh-CN" altLang="en-US" sz="1200" dirty="0">
                <a:solidFill>
                  <a:srgbClr val="EEECE1">
                    <a:lumMod val="25000"/>
                  </a:srgbClr>
                </a:solidFill>
                <a:cs typeface="+mn-ea"/>
                <a:sym typeface="+mn-lt"/>
              </a:rPr>
              <a:t>行业</a:t>
            </a:r>
            <a:r>
              <a:rPr lang="en-US" altLang="zh-CN" sz="1200" dirty="0">
                <a:solidFill>
                  <a:srgbClr val="EEECE1">
                    <a:lumMod val="25000"/>
                  </a:srgbClr>
                </a:solidFill>
                <a:cs typeface="+mn-ea"/>
                <a:sym typeface="+mn-lt"/>
              </a:rPr>
              <a:t>PPT</a:t>
            </a:r>
            <a:r>
              <a:rPr lang="zh-CN" altLang="en-US" sz="1200" dirty="0">
                <a:solidFill>
                  <a:srgbClr val="EEECE1">
                    <a:lumMod val="25000"/>
                  </a:srgbClr>
                </a:solidFill>
                <a:cs typeface="+mn-ea"/>
                <a:sym typeface="+mn-lt"/>
              </a:rPr>
              <a:t>模板：</a:t>
            </a:r>
            <a:r>
              <a:rPr lang="en-US" altLang="zh-CN" sz="1200" dirty="0">
                <a:solidFill>
                  <a:srgbClr val="EEECE1">
                    <a:lumMod val="25000"/>
                  </a:srgbClr>
                </a:solidFill>
                <a:cs typeface="+mn-ea"/>
                <a:sym typeface="+mn-lt"/>
                <a:hlinkClick r:id="rId3"/>
              </a:rPr>
              <a:t>www.1ppt.com/hangye/</a:t>
            </a:r>
            <a:r>
              <a:rPr lang="en-US" altLang="zh-CN" sz="1200" dirty="0">
                <a:solidFill>
                  <a:srgbClr val="EEECE1">
                    <a:lumMod val="25000"/>
                  </a:srgbClr>
                </a:solidFill>
                <a:cs typeface="+mn-ea"/>
                <a:sym typeface="+mn-lt"/>
              </a:rPr>
              <a:t> </a:t>
            </a:r>
          </a:p>
          <a:p>
            <a:pPr fontAlgn="auto">
              <a:spcBef>
                <a:spcPts val="0"/>
              </a:spcBef>
              <a:spcAft>
                <a:spcPts val="0"/>
              </a:spcAft>
            </a:pPr>
            <a:r>
              <a:rPr lang="zh-CN" altLang="en-US" sz="1200" dirty="0">
                <a:solidFill>
                  <a:srgbClr val="EEECE1">
                    <a:lumMod val="25000"/>
                  </a:srgbClr>
                </a:solidFill>
                <a:cs typeface="+mn-ea"/>
                <a:sym typeface="+mn-lt"/>
              </a:rPr>
              <a:t>节日</a:t>
            </a:r>
            <a:r>
              <a:rPr lang="en-US" altLang="zh-CN" sz="1200" dirty="0">
                <a:solidFill>
                  <a:srgbClr val="EEECE1">
                    <a:lumMod val="25000"/>
                  </a:srgbClr>
                </a:solidFill>
                <a:cs typeface="+mn-ea"/>
                <a:sym typeface="+mn-lt"/>
              </a:rPr>
              <a:t>PPT</a:t>
            </a:r>
            <a:r>
              <a:rPr lang="zh-CN" altLang="en-US" sz="1200" dirty="0">
                <a:solidFill>
                  <a:srgbClr val="EEECE1">
                    <a:lumMod val="25000"/>
                  </a:srgbClr>
                </a:solidFill>
                <a:cs typeface="+mn-ea"/>
                <a:sym typeface="+mn-lt"/>
              </a:rPr>
              <a:t>模板：</a:t>
            </a:r>
            <a:r>
              <a:rPr lang="en-US" altLang="zh-CN" sz="1200" dirty="0">
                <a:solidFill>
                  <a:srgbClr val="EEECE1">
                    <a:lumMod val="25000"/>
                  </a:srgbClr>
                </a:solidFill>
                <a:cs typeface="+mn-ea"/>
                <a:sym typeface="+mn-lt"/>
                <a:hlinkClick r:id="rId4"/>
              </a:rPr>
              <a:t>www.1ppt.com/jieri/</a:t>
            </a:r>
            <a:r>
              <a:rPr lang="en-US" altLang="zh-CN" sz="1200" dirty="0">
                <a:solidFill>
                  <a:srgbClr val="EEECE1">
                    <a:lumMod val="25000"/>
                  </a:srgbClr>
                </a:solidFill>
                <a:cs typeface="+mn-ea"/>
                <a:sym typeface="+mn-lt"/>
              </a:rPr>
              <a:t>          </a:t>
            </a:r>
            <a:r>
              <a:rPr lang="en-US" altLang="zh-CN" sz="1200" dirty="0">
                <a:solidFill>
                  <a:srgbClr val="EEECE1">
                    <a:lumMod val="25000"/>
                  </a:srgbClr>
                </a:solidFill>
                <a:cs typeface="+mn-ea"/>
                <a:sym typeface="+mn-lt"/>
              </a:rPr>
              <a:t>                PPT</a:t>
            </a:r>
            <a:r>
              <a:rPr lang="zh-CN" altLang="en-US" sz="1200" dirty="0">
                <a:solidFill>
                  <a:srgbClr val="EEECE1">
                    <a:lumMod val="25000"/>
                  </a:srgbClr>
                </a:solidFill>
                <a:cs typeface="+mn-ea"/>
                <a:sym typeface="+mn-lt"/>
              </a:rPr>
              <a:t>素</a:t>
            </a:r>
            <a:r>
              <a:rPr lang="zh-CN" altLang="en-US" sz="1200" dirty="0">
                <a:solidFill>
                  <a:srgbClr val="EEECE1">
                    <a:lumMod val="25000"/>
                  </a:srgbClr>
                </a:solidFill>
                <a:cs typeface="+mn-ea"/>
                <a:sym typeface="+mn-lt"/>
              </a:rPr>
              <a:t>材：       </a:t>
            </a:r>
            <a:r>
              <a:rPr lang="en-US" altLang="zh-CN" sz="1200" dirty="0">
                <a:solidFill>
                  <a:srgbClr val="EEECE1">
                    <a:lumMod val="25000"/>
                  </a:srgbClr>
                </a:solidFill>
                <a:cs typeface="+mn-ea"/>
                <a:sym typeface="+mn-lt"/>
                <a:hlinkClick r:id="rId5"/>
              </a:rPr>
              <a:t>www.1ppt.com/sucai</a:t>
            </a:r>
            <a:r>
              <a:rPr lang="en-US" altLang="zh-CN" sz="1200" dirty="0">
                <a:solidFill>
                  <a:srgbClr val="EEECE1">
                    <a:lumMod val="25000"/>
                  </a:srgbClr>
                </a:solidFill>
                <a:cs typeface="+mn-ea"/>
                <a:sym typeface="+mn-lt"/>
                <a:hlinkClick r:id="rId5"/>
              </a:rPr>
              <a:t>/</a:t>
            </a:r>
            <a:endParaRPr lang="en-US" altLang="zh-CN" sz="1200" dirty="0">
              <a:solidFill>
                <a:srgbClr val="EEECE1">
                  <a:lumMod val="25000"/>
                </a:srgbClr>
              </a:solidFill>
              <a:cs typeface="+mn-ea"/>
              <a:sym typeface="+mn-lt"/>
            </a:endParaRPr>
          </a:p>
          <a:p>
            <a:pPr fontAlgn="auto">
              <a:spcBef>
                <a:spcPts val="0"/>
              </a:spcBef>
              <a:spcAft>
                <a:spcPts val="0"/>
              </a:spcAft>
            </a:pPr>
            <a:r>
              <a:rPr lang="en-US" altLang="zh-CN" sz="1200" dirty="0">
                <a:solidFill>
                  <a:srgbClr val="EEECE1">
                    <a:lumMod val="25000"/>
                  </a:srgbClr>
                </a:solidFill>
                <a:cs typeface="+mn-ea"/>
                <a:sym typeface="+mn-lt"/>
              </a:rPr>
              <a:t>PPT</a:t>
            </a:r>
            <a:r>
              <a:rPr lang="zh-CN" altLang="en-US" sz="1200" dirty="0">
                <a:solidFill>
                  <a:srgbClr val="EEECE1">
                    <a:lumMod val="25000"/>
                  </a:srgbClr>
                </a:solidFill>
                <a:cs typeface="+mn-ea"/>
                <a:sym typeface="+mn-lt"/>
              </a:rPr>
              <a:t>背景图片：</a:t>
            </a:r>
            <a:r>
              <a:rPr lang="en-US" altLang="zh-CN" sz="1200" dirty="0">
                <a:solidFill>
                  <a:srgbClr val="EEECE1">
                    <a:lumMod val="25000"/>
                  </a:srgbClr>
                </a:solidFill>
                <a:cs typeface="+mn-ea"/>
                <a:sym typeface="+mn-lt"/>
                <a:hlinkClick r:id="rId6"/>
              </a:rPr>
              <a:t>www.1ppt.com/beijing/</a:t>
            </a:r>
            <a:r>
              <a:rPr lang="en-US" altLang="zh-CN" sz="1200" dirty="0">
                <a:solidFill>
                  <a:srgbClr val="EEECE1">
                    <a:lumMod val="25000"/>
                  </a:srgbClr>
                </a:solidFill>
                <a:cs typeface="+mn-ea"/>
                <a:sym typeface="+mn-lt"/>
              </a:rPr>
              <a:t>     </a:t>
            </a:r>
            <a:r>
              <a:rPr lang="en-US" altLang="zh-CN" sz="1200" dirty="0">
                <a:solidFill>
                  <a:srgbClr val="EEECE1">
                    <a:lumMod val="25000"/>
                  </a:srgbClr>
                </a:solidFill>
                <a:cs typeface="+mn-ea"/>
                <a:sym typeface="+mn-lt"/>
              </a:rPr>
              <a:t>                PPT</a:t>
            </a:r>
            <a:r>
              <a:rPr lang="zh-CN" altLang="en-US" sz="1200" dirty="0">
                <a:solidFill>
                  <a:srgbClr val="EEECE1">
                    <a:lumMod val="25000"/>
                  </a:srgbClr>
                </a:solidFill>
                <a:cs typeface="+mn-ea"/>
                <a:sym typeface="+mn-lt"/>
              </a:rPr>
              <a:t>图</a:t>
            </a:r>
            <a:r>
              <a:rPr lang="zh-CN" altLang="en-US" sz="1200" dirty="0">
                <a:solidFill>
                  <a:srgbClr val="EEECE1">
                    <a:lumMod val="25000"/>
                  </a:srgbClr>
                </a:solidFill>
                <a:cs typeface="+mn-ea"/>
                <a:sym typeface="+mn-lt"/>
              </a:rPr>
              <a:t>表：       </a:t>
            </a:r>
            <a:r>
              <a:rPr lang="en-US" altLang="zh-CN" sz="1200" dirty="0">
                <a:solidFill>
                  <a:srgbClr val="EEECE1">
                    <a:lumMod val="25000"/>
                  </a:srgbClr>
                </a:solidFill>
                <a:cs typeface="+mn-ea"/>
                <a:sym typeface="+mn-lt"/>
                <a:hlinkClick r:id="rId7"/>
              </a:rPr>
              <a:t>www.1ppt.com/tubiao</a:t>
            </a:r>
            <a:r>
              <a:rPr lang="en-US" altLang="zh-CN" sz="1200" dirty="0">
                <a:solidFill>
                  <a:srgbClr val="EEECE1">
                    <a:lumMod val="25000"/>
                  </a:srgbClr>
                </a:solidFill>
                <a:cs typeface="+mn-ea"/>
                <a:sym typeface="+mn-lt"/>
                <a:hlinkClick r:id="rId7"/>
              </a:rPr>
              <a:t>/</a:t>
            </a:r>
            <a:r>
              <a:rPr lang="en-US" altLang="zh-CN" sz="1200" dirty="0">
                <a:solidFill>
                  <a:srgbClr val="EEECE1">
                    <a:lumMod val="25000"/>
                  </a:srgbClr>
                </a:solidFill>
                <a:cs typeface="+mn-ea"/>
                <a:sym typeface="+mn-lt"/>
              </a:rPr>
              <a:t>      </a:t>
            </a:r>
          </a:p>
          <a:p>
            <a:pPr fontAlgn="auto">
              <a:spcBef>
                <a:spcPts val="0"/>
              </a:spcBef>
              <a:spcAft>
                <a:spcPts val="0"/>
              </a:spcAft>
            </a:pPr>
            <a:r>
              <a:rPr lang="zh-CN" altLang="en-US" sz="1200" dirty="0">
                <a:solidFill>
                  <a:srgbClr val="EEECE1">
                    <a:lumMod val="25000"/>
                  </a:srgbClr>
                </a:solidFill>
                <a:cs typeface="+mn-ea"/>
                <a:sym typeface="+mn-lt"/>
              </a:rPr>
              <a:t>优秀</a:t>
            </a:r>
            <a:r>
              <a:rPr lang="en-US" altLang="zh-CN" sz="1200" dirty="0">
                <a:solidFill>
                  <a:srgbClr val="EEECE1">
                    <a:lumMod val="25000"/>
                  </a:srgbClr>
                </a:solidFill>
                <a:cs typeface="+mn-ea"/>
                <a:sym typeface="+mn-lt"/>
              </a:rPr>
              <a:t>PPT</a:t>
            </a:r>
            <a:r>
              <a:rPr lang="zh-CN" altLang="en-US" sz="1200" dirty="0">
                <a:solidFill>
                  <a:srgbClr val="EEECE1">
                    <a:lumMod val="25000"/>
                  </a:srgbClr>
                </a:solidFill>
                <a:cs typeface="+mn-ea"/>
                <a:sym typeface="+mn-lt"/>
              </a:rPr>
              <a:t>下载：</a:t>
            </a:r>
            <a:r>
              <a:rPr lang="en-US" altLang="zh-CN" sz="1200" dirty="0">
                <a:solidFill>
                  <a:srgbClr val="EEECE1">
                    <a:lumMod val="25000"/>
                  </a:srgbClr>
                </a:solidFill>
                <a:cs typeface="+mn-ea"/>
                <a:sym typeface="+mn-lt"/>
                <a:hlinkClick r:id="rId8"/>
              </a:rPr>
              <a:t>www.1ppt.com/xiazai/</a:t>
            </a:r>
            <a:r>
              <a:rPr lang="en-US" altLang="zh-CN" sz="1200" dirty="0">
                <a:solidFill>
                  <a:srgbClr val="EEECE1">
                    <a:lumMod val="25000"/>
                  </a:srgbClr>
                </a:solidFill>
                <a:cs typeface="+mn-ea"/>
                <a:sym typeface="+mn-lt"/>
              </a:rPr>
              <a:t>      </a:t>
            </a:r>
            <a:r>
              <a:rPr lang="en-US" altLang="zh-CN" sz="1200" dirty="0">
                <a:solidFill>
                  <a:srgbClr val="EEECE1">
                    <a:lumMod val="25000"/>
                  </a:srgbClr>
                </a:solidFill>
                <a:cs typeface="+mn-ea"/>
                <a:sym typeface="+mn-lt"/>
              </a:rPr>
              <a:t>                 PPT</a:t>
            </a:r>
            <a:r>
              <a:rPr lang="zh-CN" altLang="en-US" sz="1200" dirty="0">
                <a:solidFill>
                  <a:srgbClr val="EEECE1">
                    <a:lumMod val="25000"/>
                  </a:srgbClr>
                </a:solidFill>
                <a:cs typeface="+mn-ea"/>
                <a:sym typeface="+mn-lt"/>
              </a:rPr>
              <a:t>教程</a:t>
            </a:r>
            <a:r>
              <a:rPr lang="zh-CN" altLang="en-US" sz="1200" dirty="0">
                <a:solidFill>
                  <a:srgbClr val="EEECE1">
                    <a:lumMod val="25000"/>
                  </a:srgbClr>
                </a:solidFill>
                <a:cs typeface="+mn-ea"/>
                <a:sym typeface="+mn-lt"/>
              </a:rPr>
              <a:t>：       </a:t>
            </a:r>
            <a:r>
              <a:rPr lang="en-US" altLang="zh-CN" sz="1200" dirty="0">
                <a:solidFill>
                  <a:srgbClr val="EEECE1">
                    <a:lumMod val="25000"/>
                  </a:srgbClr>
                </a:solidFill>
                <a:cs typeface="+mn-ea"/>
                <a:sym typeface="+mn-lt"/>
                <a:hlinkClick r:id="rId9"/>
              </a:rPr>
              <a:t>www.1ppt.com/powerpoint</a:t>
            </a:r>
            <a:r>
              <a:rPr lang="en-US" altLang="zh-CN" sz="1200" dirty="0">
                <a:solidFill>
                  <a:srgbClr val="EEECE1">
                    <a:lumMod val="25000"/>
                  </a:srgbClr>
                </a:solidFill>
                <a:cs typeface="+mn-ea"/>
                <a:sym typeface="+mn-lt"/>
                <a:hlinkClick r:id="rId9"/>
              </a:rPr>
              <a:t>/</a:t>
            </a:r>
            <a:r>
              <a:rPr lang="en-US" altLang="zh-CN" sz="1200" dirty="0">
                <a:solidFill>
                  <a:srgbClr val="EEECE1">
                    <a:lumMod val="25000"/>
                  </a:srgbClr>
                </a:solidFill>
                <a:cs typeface="+mn-ea"/>
                <a:sym typeface="+mn-lt"/>
              </a:rPr>
              <a:t>      </a:t>
            </a:r>
          </a:p>
          <a:p>
            <a:pPr fontAlgn="auto">
              <a:spcBef>
                <a:spcPts val="0"/>
              </a:spcBef>
              <a:spcAft>
                <a:spcPts val="0"/>
              </a:spcAft>
            </a:pPr>
            <a:r>
              <a:rPr lang="en-US" altLang="zh-CN" sz="1200" dirty="0">
                <a:solidFill>
                  <a:srgbClr val="EEECE1">
                    <a:lumMod val="25000"/>
                  </a:srgbClr>
                </a:solidFill>
                <a:cs typeface="+mn-ea"/>
                <a:sym typeface="+mn-lt"/>
              </a:rPr>
              <a:t>Word</a:t>
            </a:r>
            <a:r>
              <a:rPr lang="zh-CN" altLang="en-US" sz="1200" dirty="0">
                <a:solidFill>
                  <a:srgbClr val="EEECE1">
                    <a:lumMod val="25000"/>
                  </a:srgbClr>
                </a:solidFill>
                <a:cs typeface="+mn-ea"/>
                <a:sym typeface="+mn-lt"/>
              </a:rPr>
              <a:t>模板：    </a:t>
            </a:r>
            <a:r>
              <a:rPr lang="en-US" altLang="zh-CN" sz="1200" dirty="0">
                <a:solidFill>
                  <a:srgbClr val="EEECE1">
                    <a:lumMod val="25000"/>
                  </a:srgbClr>
                </a:solidFill>
                <a:cs typeface="+mn-ea"/>
                <a:sym typeface="+mn-lt"/>
                <a:hlinkClick r:id="rId10"/>
              </a:rPr>
              <a:t>www.1ppt.com/word</a:t>
            </a:r>
            <a:r>
              <a:rPr lang="en-US" altLang="zh-CN" sz="1200" dirty="0">
                <a:solidFill>
                  <a:srgbClr val="EEECE1">
                    <a:lumMod val="25000"/>
                  </a:srgbClr>
                </a:solidFill>
                <a:cs typeface="+mn-ea"/>
                <a:sym typeface="+mn-lt"/>
                <a:hlinkClick r:id="rId10"/>
              </a:rPr>
              <a:t>/</a:t>
            </a:r>
            <a:r>
              <a:rPr lang="en-US" altLang="zh-CN" sz="1200" dirty="0">
                <a:solidFill>
                  <a:srgbClr val="EEECE1">
                    <a:lumMod val="25000"/>
                  </a:srgbClr>
                </a:solidFill>
                <a:cs typeface="+mn-ea"/>
                <a:sym typeface="+mn-lt"/>
              </a:rPr>
              <a:t>      </a:t>
            </a:r>
            <a:r>
              <a:rPr lang="en-US" altLang="zh-CN" sz="1200" dirty="0">
                <a:solidFill>
                  <a:srgbClr val="EEECE1">
                    <a:lumMod val="25000"/>
                  </a:srgbClr>
                </a:solidFill>
                <a:cs typeface="+mn-ea"/>
                <a:sym typeface="+mn-lt"/>
              </a:rPr>
              <a:t>                  Excel</a:t>
            </a:r>
            <a:r>
              <a:rPr lang="zh-CN" altLang="en-US" sz="1200" dirty="0">
                <a:solidFill>
                  <a:srgbClr val="EEECE1">
                    <a:lumMod val="25000"/>
                  </a:srgbClr>
                </a:solidFill>
                <a:cs typeface="+mn-ea"/>
                <a:sym typeface="+mn-lt"/>
              </a:rPr>
              <a:t>模板：     </a:t>
            </a:r>
            <a:r>
              <a:rPr lang="en-US" altLang="zh-CN" sz="1200" dirty="0">
                <a:solidFill>
                  <a:srgbClr val="EEECE1">
                    <a:lumMod val="25000"/>
                  </a:srgbClr>
                </a:solidFill>
                <a:cs typeface="+mn-ea"/>
                <a:sym typeface="+mn-lt"/>
                <a:hlinkClick r:id="rId11"/>
              </a:rPr>
              <a:t>www.1ppt.com/excel</a:t>
            </a:r>
            <a:r>
              <a:rPr lang="en-US" altLang="zh-CN" sz="1200" dirty="0">
                <a:solidFill>
                  <a:srgbClr val="EEECE1">
                    <a:lumMod val="25000"/>
                  </a:srgbClr>
                </a:solidFill>
                <a:cs typeface="+mn-ea"/>
                <a:sym typeface="+mn-lt"/>
                <a:hlinkClick r:id="rId11"/>
              </a:rPr>
              <a:t>/</a:t>
            </a:r>
            <a:r>
              <a:rPr lang="en-US" altLang="zh-CN" sz="1200" dirty="0">
                <a:solidFill>
                  <a:srgbClr val="EEECE1">
                    <a:lumMod val="25000"/>
                  </a:srgbClr>
                </a:solidFill>
                <a:cs typeface="+mn-ea"/>
                <a:sym typeface="+mn-lt"/>
              </a:rPr>
              <a:t>  </a:t>
            </a:r>
          </a:p>
          <a:p>
            <a:pPr fontAlgn="auto">
              <a:spcBef>
                <a:spcPts val="0"/>
              </a:spcBef>
              <a:spcAft>
                <a:spcPts val="0"/>
              </a:spcAft>
            </a:pPr>
            <a:r>
              <a:rPr lang="zh-CN" altLang="en-US" sz="1200" dirty="0">
                <a:solidFill>
                  <a:srgbClr val="EEECE1">
                    <a:lumMod val="25000"/>
                  </a:srgbClr>
                </a:solidFill>
                <a:cs typeface="+mn-ea"/>
                <a:sym typeface="+mn-lt"/>
              </a:rPr>
              <a:t>个人简历</a:t>
            </a:r>
            <a:r>
              <a:rPr lang="zh-CN" altLang="en-US" sz="1200" dirty="0">
                <a:solidFill>
                  <a:srgbClr val="EEECE1">
                    <a:lumMod val="25000"/>
                  </a:srgbClr>
                </a:solidFill>
                <a:cs typeface="+mn-ea"/>
                <a:sym typeface="+mn-lt"/>
              </a:rPr>
              <a:t>：      </a:t>
            </a:r>
            <a:r>
              <a:rPr lang="en-US" altLang="zh-CN" sz="1200" dirty="0">
                <a:solidFill>
                  <a:srgbClr val="EEECE1">
                    <a:lumMod val="25000"/>
                  </a:srgbClr>
                </a:solidFill>
                <a:cs typeface="+mn-ea"/>
                <a:sym typeface="+mn-lt"/>
                <a:hlinkClick r:id="rId12"/>
              </a:rPr>
              <a:t>www.1ppt.com/jianli/</a:t>
            </a:r>
            <a:r>
              <a:rPr lang="en-US" altLang="zh-CN" sz="1200" dirty="0">
                <a:solidFill>
                  <a:srgbClr val="EEECE1">
                    <a:lumMod val="25000"/>
                  </a:srgbClr>
                </a:solidFill>
                <a:cs typeface="+mn-ea"/>
                <a:sym typeface="+mn-lt"/>
              </a:rPr>
              <a:t>                         PPT</a:t>
            </a:r>
            <a:r>
              <a:rPr lang="zh-CN" altLang="en-US" sz="1200" dirty="0">
                <a:solidFill>
                  <a:srgbClr val="EEECE1">
                    <a:lumMod val="25000"/>
                  </a:srgbClr>
                </a:solidFill>
                <a:cs typeface="+mn-ea"/>
                <a:sym typeface="+mn-lt"/>
              </a:rPr>
              <a:t>课</a:t>
            </a:r>
            <a:r>
              <a:rPr lang="zh-CN" altLang="en-US" sz="1200" dirty="0">
                <a:solidFill>
                  <a:srgbClr val="EEECE1">
                    <a:lumMod val="25000"/>
                  </a:srgbClr>
                </a:solidFill>
                <a:cs typeface="+mn-ea"/>
                <a:sym typeface="+mn-lt"/>
              </a:rPr>
              <a:t>件：       </a:t>
            </a:r>
            <a:r>
              <a:rPr lang="en-US" altLang="zh-CN" sz="1200" dirty="0">
                <a:solidFill>
                  <a:srgbClr val="EEECE1">
                    <a:lumMod val="25000"/>
                  </a:srgbClr>
                </a:solidFill>
                <a:cs typeface="+mn-ea"/>
                <a:sym typeface="+mn-lt"/>
                <a:hlinkClick r:id="rId13"/>
              </a:rPr>
              <a:t>www.1ppt.com/kejian</a:t>
            </a:r>
            <a:r>
              <a:rPr lang="en-US" altLang="zh-CN" sz="1200" dirty="0">
                <a:solidFill>
                  <a:srgbClr val="EEECE1">
                    <a:lumMod val="25000"/>
                  </a:srgbClr>
                </a:solidFill>
                <a:cs typeface="+mn-ea"/>
                <a:sym typeface="+mn-lt"/>
                <a:hlinkClick r:id="rId13"/>
              </a:rPr>
              <a:t>/</a:t>
            </a:r>
            <a:r>
              <a:rPr lang="en-US" altLang="zh-CN" sz="1200" dirty="0">
                <a:solidFill>
                  <a:srgbClr val="EEECE1">
                    <a:lumMod val="25000"/>
                  </a:srgbClr>
                </a:solidFill>
                <a:cs typeface="+mn-ea"/>
                <a:sym typeface="+mn-lt"/>
              </a:rPr>
              <a:t> </a:t>
            </a:r>
          </a:p>
          <a:p>
            <a:pPr fontAlgn="auto">
              <a:spcBef>
                <a:spcPts val="0"/>
              </a:spcBef>
              <a:spcAft>
                <a:spcPts val="0"/>
              </a:spcAft>
            </a:pPr>
            <a:r>
              <a:rPr lang="zh-CN" altLang="en-US" sz="1200" dirty="0">
                <a:solidFill>
                  <a:srgbClr val="EEECE1">
                    <a:lumMod val="25000"/>
                  </a:srgbClr>
                </a:solidFill>
                <a:cs typeface="+mn-ea"/>
                <a:sym typeface="+mn-lt"/>
              </a:rPr>
              <a:t>手抄报</a:t>
            </a:r>
            <a:r>
              <a:rPr lang="zh-CN" altLang="en-US" sz="1200" dirty="0">
                <a:solidFill>
                  <a:srgbClr val="EEECE1">
                    <a:lumMod val="25000"/>
                  </a:srgbClr>
                </a:solidFill>
                <a:cs typeface="+mn-ea"/>
                <a:sym typeface="+mn-lt"/>
              </a:rPr>
              <a:t>：          </a:t>
            </a:r>
            <a:r>
              <a:rPr lang="en-US" altLang="zh-CN" sz="1200" dirty="0">
                <a:solidFill>
                  <a:srgbClr val="EEECE1">
                    <a:lumMod val="25000"/>
                  </a:srgbClr>
                </a:solidFill>
                <a:cs typeface="+mn-ea"/>
                <a:sym typeface="+mn-lt"/>
                <a:hlinkClick r:id="rId14"/>
              </a:rPr>
              <a:t>www.1ppt.com/shouchaobao/</a:t>
            </a:r>
            <a:r>
              <a:rPr lang="en-US" altLang="zh-CN" sz="1200" dirty="0">
                <a:solidFill>
                  <a:srgbClr val="EEECE1">
                    <a:lumMod val="25000"/>
                  </a:srgbClr>
                </a:solidFill>
                <a:cs typeface="+mn-ea"/>
                <a:sym typeface="+mn-lt"/>
              </a:rPr>
              <a:t>          </a:t>
            </a:r>
            <a:r>
              <a:rPr lang="zh-CN" altLang="en-US" sz="1200" dirty="0">
                <a:solidFill>
                  <a:srgbClr val="EEECE1">
                    <a:lumMod val="25000"/>
                  </a:srgbClr>
                </a:solidFill>
                <a:cs typeface="+mn-ea"/>
                <a:sym typeface="+mn-lt"/>
              </a:rPr>
              <a:t>试</a:t>
            </a:r>
            <a:r>
              <a:rPr lang="zh-CN" altLang="en-US" sz="1200" dirty="0">
                <a:solidFill>
                  <a:srgbClr val="EEECE1">
                    <a:lumMod val="25000"/>
                  </a:srgbClr>
                </a:solidFill>
                <a:cs typeface="+mn-ea"/>
                <a:sym typeface="+mn-lt"/>
              </a:rPr>
              <a:t>题</a:t>
            </a:r>
            <a:r>
              <a:rPr lang="zh-CN" altLang="en-US" sz="1200" dirty="0">
                <a:solidFill>
                  <a:srgbClr val="EEECE1">
                    <a:lumMod val="25000"/>
                  </a:srgbClr>
                </a:solidFill>
                <a:cs typeface="+mn-ea"/>
                <a:sym typeface="+mn-lt"/>
              </a:rPr>
              <a:t>下载：      </a:t>
            </a:r>
            <a:r>
              <a:rPr lang="en-US" altLang="zh-CN" sz="1200" dirty="0">
                <a:solidFill>
                  <a:srgbClr val="EEECE1">
                    <a:lumMod val="25000"/>
                  </a:srgbClr>
                </a:solidFill>
                <a:cs typeface="+mn-ea"/>
                <a:sym typeface="+mn-lt"/>
                <a:hlinkClick r:id="rId15"/>
              </a:rPr>
              <a:t>www.1ppt.com/shiti/</a:t>
            </a:r>
            <a:r>
              <a:rPr lang="en-US" altLang="zh-CN" sz="1200" dirty="0">
                <a:solidFill>
                  <a:srgbClr val="EEECE1">
                    <a:lumMod val="25000"/>
                  </a:srgbClr>
                </a:solidFill>
                <a:cs typeface="+mn-ea"/>
                <a:sym typeface="+mn-lt"/>
              </a:rPr>
              <a:t>  </a:t>
            </a:r>
          </a:p>
          <a:p>
            <a:pPr fontAlgn="auto">
              <a:spcBef>
                <a:spcPts val="0"/>
              </a:spcBef>
              <a:spcAft>
                <a:spcPts val="0"/>
              </a:spcAft>
            </a:pPr>
            <a:r>
              <a:rPr lang="zh-CN" altLang="en-US" sz="1200" dirty="0">
                <a:solidFill>
                  <a:srgbClr val="EEECE1">
                    <a:lumMod val="25000"/>
                  </a:srgbClr>
                </a:solidFill>
                <a:cs typeface="+mn-ea"/>
                <a:sym typeface="+mn-lt"/>
              </a:rPr>
              <a:t>教案下载：      </a:t>
            </a:r>
            <a:r>
              <a:rPr lang="en-US" altLang="zh-CN" sz="1200" dirty="0">
                <a:solidFill>
                  <a:srgbClr val="EEECE1">
                    <a:lumMod val="25000"/>
                  </a:srgbClr>
                </a:solidFill>
                <a:cs typeface="+mn-ea"/>
                <a:sym typeface="+mn-lt"/>
                <a:hlinkClick r:id="rId16"/>
              </a:rPr>
              <a:t>www.1ppt.com/jiaoan/</a:t>
            </a:r>
            <a:r>
              <a:rPr lang="en-US" altLang="zh-CN" sz="1200" dirty="0">
                <a:solidFill>
                  <a:srgbClr val="EEECE1">
                    <a:lumMod val="25000"/>
                  </a:srgbClr>
                </a:solidFill>
                <a:cs typeface="+mn-ea"/>
                <a:sym typeface="+mn-lt"/>
              </a:rPr>
              <a:t>                       </a:t>
            </a:r>
            <a:r>
              <a:rPr lang="zh-CN" altLang="en-US" sz="1200" dirty="0">
                <a:solidFill>
                  <a:srgbClr val="EEECE1">
                    <a:lumMod val="25000"/>
                  </a:srgbClr>
                </a:solidFill>
                <a:cs typeface="+mn-ea"/>
                <a:sym typeface="+mn-lt"/>
              </a:rPr>
              <a:t>字体下载：      </a:t>
            </a:r>
            <a:r>
              <a:rPr lang="en-US" altLang="zh-CN" sz="1200" dirty="0">
                <a:solidFill>
                  <a:srgbClr val="EEECE1">
                    <a:lumMod val="25000"/>
                  </a:srgbClr>
                </a:solidFill>
                <a:cs typeface="+mn-ea"/>
                <a:sym typeface="+mn-lt"/>
                <a:hlinkClick r:id="rId17"/>
              </a:rPr>
              <a:t>www.1ppt.com/ziti/</a:t>
            </a:r>
            <a:r>
              <a:rPr lang="en-US" altLang="zh-CN" sz="1200" dirty="0">
                <a:solidFill>
                  <a:srgbClr val="EEECE1">
                    <a:lumMod val="25000"/>
                  </a:srgbClr>
                </a:solidFill>
                <a:cs typeface="+mn-ea"/>
                <a:sym typeface="+mn-lt"/>
              </a:rPr>
              <a:t>              </a:t>
            </a:r>
            <a:endParaRPr lang="zh-CN" altLang="en-US" sz="1200" dirty="0">
              <a:solidFill>
                <a:srgbClr val="EEECE1">
                  <a:lumMod val="25000"/>
                </a:srgbClr>
              </a:solidFill>
              <a:cs typeface="+mn-ea"/>
              <a:sym typeface="+mn-lt"/>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mn-lt"/>
              <a:ea typeface="+mn-ea"/>
              <a:cs typeface="+mn-ea"/>
              <a:sym typeface="+mn-lt"/>
            </a:endParaRPr>
          </a:p>
        </p:txBody>
      </p:sp>
      <p:sp>
        <p:nvSpPr>
          <p:cNvPr id="15" name="Rectangle 3"/>
          <p:cNvSpPr>
            <a:spLocks noChangeArrowheads="1"/>
          </p:cNvSpPr>
          <p:nvPr/>
        </p:nvSpPr>
        <p:spPr bwMode="auto">
          <a:xfrm>
            <a:off x="396308" y="2323010"/>
            <a:ext cx="4103687" cy="89681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mn-lt"/>
                <a:ea typeface="+mn-ea"/>
                <a:cs typeface="+mn-ea"/>
                <a:sym typeface="+mn-lt"/>
              </a:rPr>
              <a:t>可以在下列情况使用</a:t>
            </a:r>
            <a:endParaRPr lang="zh-CN" altLang="en-US" sz="1200" kern="0" dirty="0">
              <a:solidFill>
                <a:prstClr val="white"/>
              </a:solidFill>
              <a:latin typeface="+mn-lt"/>
              <a:ea typeface="+mn-ea"/>
              <a:cs typeface="+mn-ea"/>
              <a:sym typeface="+mn-lt"/>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mn-lt"/>
                <a:ea typeface="+mn-ea"/>
                <a:cs typeface="+mn-ea"/>
                <a:sym typeface="+mn-lt"/>
              </a:rPr>
              <a:t>个</a:t>
            </a:r>
            <a:r>
              <a:rPr lang="zh-CN" altLang="en-US" sz="1200" kern="0" dirty="0">
                <a:solidFill>
                  <a:prstClr val="white"/>
                </a:solidFill>
                <a:latin typeface="+mn-lt"/>
                <a:ea typeface="+mn-ea"/>
                <a:cs typeface="+mn-ea"/>
                <a:sym typeface="+mn-lt"/>
              </a:rPr>
              <a:t>人学习、研究。</a:t>
            </a: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mn-lt"/>
                <a:ea typeface="+mn-ea"/>
                <a:cs typeface="+mn-ea"/>
                <a:sym typeface="+mn-lt"/>
              </a:rPr>
              <a:t>拷贝模板中的内容用于其它幻灯片母版中使用。</a:t>
            </a:r>
          </a:p>
        </p:txBody>
      </p:sp>
      <p:sp>
        <p:nvSpPr>
          <p:cNvPr id="16" name="Rectangle 4"/>
          <p:cNvSpPr>
            <a:spLocks noChangeArrowheads="1"/>
          </p:cNvSpPr>
          <p:nvPr/>
        </p:nvSpPr>
        <p:spPr bwMode="auto">
          <a:xfrm>
            <a:off x="4572000" y="2323010"/>
            <a:ext cx="4103688" cy="89681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mn-lt"/>
                <a:ea typeface="+mn-ea"/>
                <a:cs typeface="+mn-ea"/>
                <a:sym typeface="+mn-lt"/>
              </a:rPr>
              <a:t>不可以在以下情况使用</a:t>
            </a:r>
            <a:endParaRPr lang="zh-CN" altLang="en-US" sz="1050" b="1" kern="0" dirty="0">
              <a:solidFill>
                <a:prstClr val="white"/>
              </a:solidFill>
              <a:latin typeface="+mn-lt"/>
              <a:ea typeface="+mn-ea"/>
              <a:cs typeface="+mn-ea"/>
              <a:sym typeface="+mn-lt"/>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mn-lt"/>
                <a:ea typeface="+mn-ea"/>
                <a:cs typeface="+mn-ea"/>
                <a:sym typeface="+mn-lt"/>
              </a:rPr>
              <a:t>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mn-lt"/>
                <a:ea typeface="+mn-ea"/>
                <a:cs typeface="+mn-ea"/>
                <a:sym typeface="+mn-lt"/>
              </a:rPr>
              <a:t>刻录光碟销售。</a:t>
            </a:r>
            <a:endParaRPr lang="zh-CN" altLang="en-GB" sz="1200" kern="0" dirty="0">
              <a:solidFill>
                <a:prstClr val="white"/>
              </a:solidFill>
              <a:latin typeface="+mn-lt"/>
              <a:ea typeface="+mn-ea"/>
              <a:cs typeface="+mn-ea"/>
              <a:sym typeface="+mn-lt"/>
            </a:endParaRPr>
          </a:p>
        </p:txBody>
      </p:sp>
      <p:pic>
        <p:nvPicPr>
          <p:cNvPr id="1027" name="Picture 3"/>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555331" y="267184"/>
            <a:ext cx="5919787" cy="1764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73911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468313" y="1262063"/>
            <a:ext cx="8189912" cy="31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defRPr/>
            </a:pPr>
            <a:r>
              <a:rPr lang="en-US" altLang="zh-CN" sz="2800" b="1" dirty="0">
                <a:latin typeface="+mn-lt"/>
                <a:ea typeface="+mn-ea"/>
                <a:cs typeface="+mn-ea"/>
                <a:sym typeface="+mn-lt"/>
              </a:rPr>
              <a:t>    1937</a:t>
            </a:r>
            <a:r>
              <a:rPr lang="zh-CN" altLang="en-US" sz="2800" b="1" dirty="0">
                <a:latin typeface="+mn-lt"/>
                <a:ea typeface="+mn-ea"/>
                <a:cs typeface="+mn-ea"/>
                <a:sym typeface="+mn-lt"/>
              </a:rPr>
              <a:t>年</a:t>
            </a:r>
            <a:r>
              <a:rPr lang="en-US" altLang="zh-CN" sz="2800" b="1" dirty="0">
                <a:latin typeface="+mn-lt"/>
                <a:ea typeface="+mn-ea"/>
                <a:cs typeface="+mn-ea"/>
                <a:sym typeface="+mn-lt"/>
              </a:rPr>
              <a:t>12</a:t>
            </a:r>
            <a:r>
              <a:rPr lang="zh-CN" altLang="en-US" sz="2800" b="1" dirty="0">
                <a:latin typeface="+mn-lt"/>
                <a:ea typeface="+mn-ea"/>
                <a:cs typeface="+mn-ea"/>
                <a:sym typeface="+mn-lt"/>
              </a:rPr>
              <a:t>月</a:t>
            </a:r>
            <a:r>
              <a:rPr lang="en-US" altLang="zh-CN" sz="2800" b="1" dirty="0">
                <a:latin typeface="+mn-lt"/>
                <a:ea typeface="+mn-ea"/>
                <a:cs typeface="+mn-ea"/>
                <a:sym typeface="+mn-lt"/>
              </a:rPr>
              <a:t>13</a:t>
            </a:r>
            <a:r>
              <a:rPr lang="zh-CN" altLang="en-US" sz="2800" b="1" dirty="0">
                <a:latin typeface="+mn-lt"/>
                <a:ea typeface="+mn-ea"/>
                <a:cs typeface="+mn-ea"/>
                <a:sym typeface="+mn-lt"/>
              </a:rPr>
              <a:t>日，侵华日军侵入南京并进行了惨绝人寰的大屠杀，在人类文明史上留下最黑暗的一页。</a:t>
            </a:r>
            <a:r>
              <a:rPr lang="en-US" altLang="zh-CN" sz="2800" b="1" dirty="0">
                <a:latin typeface="+mn-lt"/>
                <a:ea typeface="+mn-ea"/>
                <a:cs typeface="+mn-ea"/>
                <a:sym typeface="+mn-lt"/>
              </a:rPr>
              <a:t>2014</a:t>
            </a:r>
            <a:r>
              <a:rPr lang="zh-CN" altLang="en-US" sz="2800" b="1" dirty="0">
                <a:latin typeface="+mn-lt"/>
                <a:ea typeface="+mn-ea"/>
                <a:cs typeface="+mn-ea"/>
                <a:sym typeface="+mn-lt"/>
              </a:rPr>
              <a:t>年</a:t>
            </a:r>
            <a:r>
              <a:rPr lang="en-US" altLang="zh-CN" sz="2800" b="1" dirty="0">
                <a:latin typeface="+mn-lt"/>
                <a:ea typeface="+mn-ea"/>
                <a:cs typeface="+mn-ea"/>
                <a:sym typeface="+mn-lt"/>
              </a:rPr>
              <a:t>2</a:t>
            </a:r>
            <a:r>
              <a:rPr lang="zh-CN" altLang="en-US" sz="2800" b="1" dirty="0">
                <a:latin typeface="+mn-lt"/>
                <a:ea typeface="+mn-ea"/>
                <a:cs typeface="+mn-ea"/>
                <a:sym typeface="+mn-lt"/>
              </a:rPr>
              <a:t>月</a:t>
            </a:r>
            <a:r>
              <a:rPr lang="en-US" altLang="zh-CN" sz="2800" b="1" dirty="0">
                <a:latin typeface="+mn-lt"/>
                <a:ea typeface="+mn-ea"/>
                <a:cs typeface="+mn-ea"/>
                <a:sym typeface="+mn-lt"/>
              </a:rPr>
              <a:t>27</a:t>
            </a:r>
            <a:r>
              <a:rPr lang="zh-CN" altLang="en-US" sz="2800" b="1" dirty="0">
                <a:latin typeface="+mn-lt"/>
                <a:ea typeface="+mn-ea"/>
                <a:cs typeface="+mn-ea"/>
                <a:sym typeface="+mn-lt"/>
              </a:rPr>
              <a:t>日，第十二届全国人大常委会第七次会议通过决定，以立法形式将</a:t>
            </a:r>
            <a:r>
              <a:rPr lang="en-US" altLang="zh-CN" sz="2800" b="1" dirty="0">
                <a:latin typeface="+mn-lt"/>
                <a:ea typeface="+mn-ea"/>
                <a:cs typeface="+mn-ea"/>
                <a:sym typeface="+mn-lt"/>
              </a:rPr>
              <a:t>12</a:t>
            </a:r>
            <a:r>
              <a:rPr lang="zh-CN" altLang="en-US" sz="2800" b="1" dirty="0">
                <a:latin typeface="+mn-lt"/>
                <a:ea typeface="+mn-ea"/>
                <a:cs typeface="+mn-ea"/>
                <a:sym typeface="+mn-lt"/>
              </a:rPr>
              <a:t>月</a:t>
            </a:r>
            <a:r>
              <a:rPr lang="en-US" altLang="zh-CN" sz="2800" b="1" dirty="0">
                <a:latin typeface="+mn-lt"/>
                <a:ea typeface="+mn-ea"/>
                <a:cs typeface="+mn-ea"/>
                <a:sym typeface="+mn-lt"/>
              </a:rPr>
              <a:t>13</a:t>
            </a:r>
            <a:r>
              <a:rPr lang="zh-CN" altLang="en-US" sz="2800" b="1" dirty="0">
                <a:latin typeface="+mn-lt"/>
                <a:ea typeface="+mn-ea"/>
                <a:cs typeface="+mn-ea"/>
                <a:sym typeface="+mn-lt"/>
              </a:rPr>
              <a:t>日设立为南京大屠杀死难者国家公祭日。决议的通过，使得对南京大屠杀遇难者的纪念上升到国家层面。国</a:t>
            </a:r>
          </a:p>
        </p:txBody>
      </p:sp>
      <p:sp>
        <p:nvSpPr>
          <p:cNvPr id="10243" name="TextBox 10"/>
          <p:cNvSpPr txBox="1">
            <a:spLocks noChangeArrowheads="1"/>
          </p:cNvSpPr>
          <p:nvPr/>
        </p:nvSpPr>
        <p:spPr bwMode="auto">
          <a:xfrm>
            <a:off x="385763" y="56991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mn-lt"/>
                <a:ea typeface="+mn-ea"/>
                <a:cs typeface="+mn-ea"/>
                <a:sym typeface="+mn-lt"/>
              </a:rPr>
              <a:t>背景链接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446088" y="1008063"/>
            <a:ext cx="8251825" cy="31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defRPr/>
            </a:pPr>
            <a:r>
              <a:rPr lang="zh-CN" altLang="en-US" sz="2800" b="1" dirty="0">
                <a:latin typeface="+mn-lt"/>
                <a:ea typeface="+mn-ea"/>
                <a:cs typeface="+mn-ea"/>
                <a:sym typeface="+mn-lt"/>
              </a:rPr>
              <a:t>家公祭日的设立表明中国人民反对侵略战争、捍卫人类尊严、维护世界和平的坚定立场。</a:t>
            </a:r>
            <a:r>
              <a:rPr lang="en-US" altLang="zh-CN" sz="2800" b="1" dirty="0">
                <a:latin typeface="+mn-lt"/>
                <a:ea typeface="+mn-ea"/>
                <a:cs typeface="+mn-ea"/>
                <a:sym typeface="+mn-lt"/>
              </a:rPr>
              <a:t>2017</a:t>
            </a:r>
            <a:r>
              <a:rPr lang="zh-CN" altLang="en-US" sz="2800" b="1" dirty="0">
                <a:latin typeface="+mn-lt"/>
                <a:ea typeface="+mn-ea"/>
                <a:cs typeface="+mn-ea"/>
                <a:sym typeface="+mn-lt"/>
              </a:rPr>
              <a:t>年</a:t>
            </a:r>
            <a:r>
              <a:rPr lang="en-US" altLang="zh-CN" sz="2800" b="1" dirty="0">
                <a:latin typeface="+mn-lt"/>
                <a:ea typeface="+mn-ea"/>
                <a:cs typeface="+mn-ea"/>
                <a:sym typeface="+mn-lt"/>
              </a:rPr>
              <a:t>12</a:t>
            </a:r>
            <a:r>
              <a:rPr lang="zh-CN" altLang="en-US" sz="2800" b="1" dirty="0">
                <a:latin typeface="+mn-lt"/>
                <a:ea typeface="+mn-ea"/>
                <a:cs typeface="+mn-ea"/>
                <a:sym typeface="+mn-lt"/>
              </a:rPr>
              <a:t>月</a:t>
            </a:r>
            <a:r>
              <a:rPr lang="en-US" altLang="zh-CN" sz="2800" b="1" dirty="0">
                <a:latin typeface="+mn-lt"/>
                <a:ea typeface="+mn-ea"/>
                <a:cs typeface="+mn-ea"/>
                <a:sym typeface="+mn-lt"/>
              </a:rPr>
              <a:t>13</a:t>
            </a:r>
            <a:r>
              <a:rPr lang="zh-CN" altLang="en-US" sz="2800" b="1" dirty="0">
                <a:latin typeface="+mn-lt"/>
                <a:ea typeface="+mn-ea"/>
                <a:cs typeface="+mn-ea"/>
                <a:sym typeface="+mn-lt"/>
              </a:rPr>
              <a:t>日，是南京大屠杀惨案发生</a:t>
            </a:r>
            <a:r>
              <a:rPr lang="en-US" altLang="zh-CN" sz="2800" b="1" dirty="0">
                <a:latin typeface="+mn-lt"/>
                <a:ea typeface="+mn-ea"/>
                <a:cs typeface="+mn-ea"/>
                <a:sym typeface="+mn-lt"/>
              </a:rPr>
              <a:t>80</a:t>
            </a:r>
            <a:r>
              <a:rPr lang="zh-CN" altLang="en-US" sz="2800" b="1" dirty="0">
                <a:latin typeface="+mn-lt"/>
                <a:ea typeface="+mn-ea"/>
                <a:cs typeface="+mn-ea"/>
                <a:sym typeface="+mn-lt"/>
              </a:rPr>
              <a:t>周年，也是第四个南京大屠杀死难者国家公祭日，</a:t>
            </a:r>
            <a:r>
              <a:rPr lang="en-US" altLang="zh-CN" sz="2800" b="1" dirty="0">
                <a:latin typeface="+mn-lt"/>
                <a:ea typeface="+mn-ea"/>
                <a:cs typeface="+mn-ea"/>
                <a:sym typeface="+mn-lt"/>
              </a:rPr>
              <a:t>《</a:t>
            </a:r>
            <a:r>
              <a:rPr lang="zh-CN" altLang="en-US" sz="2800" b="1" dirty="0">
                <a:latin typeface="+mn-lt"/>
                <a:ea typeface="+mn-ea"/>
                <a:cs typeface="+mn-ea"/>
                <a:sym typeface="+mn-lt"/>
              </a:rPr>
              <a:t>人民日报</a:t>
            </a:r>
            <a:r>
              <a:rPr lang="en-US" altLang="zh-CN" sz="2800" b="1" dirty="0">
                <a:latin typeface="+mn-lt"/>
                <a:ea typeface="+mn-ea"/>
                <a:cs typeface="+mn-ea"/>
                <a:sym typeface="+mn-lt"/>
              </a:rPr>
              <a:t>》</a:t>
            </a:r>
            <a:r>
              <a:rPr lang="zh-CN" altLang="en-US" sz="2800" b="1" dirty="0">
                <a:latin typeface="+mn-lt"/>
                <a:ea typeface="+mn-ea"/>
                <a:cs typeface="+mn-ea"/>
                <a:sym typeface="+mn-lt"/>
              </a:rPr>
              <a:t>发表此文，深切缅怀南京大屠杀中的无辜死难者，并警示世人铭记历史，勿忘伤痛，共同捍卫世界和平！</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536575" y="1101725"/>
            <a:ext cx="8162925" cy="371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defRPr/>
            </a:pPr>
            <a:r>
              <a:rPr lang="zh-CN" altLang="en-US" sz="2800" b="1" dirty="0">
                <a:solidFill>
                  <a:srgbClr val="FF0000"/>
                </a:solidFill>
                <a:latin typeface="+mn-lt"/>
                <a:ea typeface="+mn-ea"/>
                <a:cs typeface="+mn-ea"/>
                <a:sym typeface="+mn-lt"/>
              </a:rPr>
              <a:t>    时评</a:t>
            </a:r>
            <a:r>
              <a:rPr lang="zh-CN" altLang="en-US" sz="2800" b="1" dirty="0">
                <a:latin typeface="+mn-lt"/>
                <a:ea typeface="+mn-ea"/>
                <a:cs typeface="+mn-ea"/>
                <a:sym typeface="+mn-lt"/>
              </a:rPr>
              <a:t>　是新闻评论文体的一种，就是对当前发生的新闻及新闻中的事实或者新闻中表现出的乃至隐藏的问题，发表作者自己的见解，或者归纳、整理出新的结论或者观点。简单地说，就是针对一件事情、一个问题或几件事情、几个问题进行评说。一般具有时效性、针对性、准确性、说理性和思想性的特点。  </a:t>
            </a:r>
            <a:endParaRPr lang="en-US" altLang="zh-CN" sz="2800" b="1" dirty="0">
              <a:latin typeface="+mn-lt"/>
              <a:ea typeface="+mn-ea"/>
              <a:cs typeface="+mn-ea"/>
              <a:sym typeface="+mn-lt"/>
            </a:endParaRPr>
          </a:p>
        </p:txBody>
      </p:sp>
      <p:sp>
        <p:nvSpPr>
          <p:cNvPr id="14339" name="TextBox 10"/>
          <p:cNvSpPr txBox="1">
            <a:spLocks noChangeArrowheads="1"/>
          </p:cNvSpPr>
          <p:nvPr/>
        </p:nvSpPr>
        <p:spPr bwMode="auto">
          <a:xfrm>
            <a:off x="385763" y="517525"/>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mn-lt"/>
                <a:ea typeface="+mn-ea"/>
                <a:cs typeface="+mn-ea"/>
                <a:sym typeface="+mn-lt"/>
              </a:rPr>
              <a:t>文体知识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47"/>
          <p:cNvSpPr txBox="1">
            <a:spLocks noChangeArrowheads="1"/>
          </p:cNvSpPr>
          <p:nvPr/>
        </p:nvSpPr>
        <p:spPr bwMode="auto">
          <a:xfrm>
            <a:off x="369888" y="1422400"/>
            <a:ext cx="8578850"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buFont typeface="Arial" pitchFamily="34" charset="0"/>
              <a:buNone/>
            </a:pPr>
            <a:r>
              <a:rPr lang="zh-CN" altLang="en-US" sz="2800" b="1">
                <a:latin typeface="+mn-lt"/>
                <a:ea typeface="+mn-ea"/>
                <a:cs typeface="+mn-ea"/>
                <a:sym typeface="+mn-lt"/>
              </a:rPr>
              <a:t>宝</a:t>
            </a:r>
            <a:r>
              <a:rPr lang="zh-CN" altLang="en-US" sz="2800" b="1">
                <a:solidFill>
                  <a:srgbClr val="FF0000"/>
                </a:solidFill>
                <a:latin typeface="+mn-lt"/>
                <a:ea typeface="+mn-ea"/>
                <a:cs typeface="+mn-ea"/>
                <a:sym typeface="+mn-lt"/>
              </a:rPr>
              <a:t>鼎</a:t>
            </a:r>
            <a:r>
              <a:rPr lang="zh-CN" altLang="en-US" sz="2800" b="1">
                <a:latin typeface="+mn-lt"/>
                <a:ea typeface="+mn-ea"/>
                <a:cs typeface="+mn-ea"/>
                <a:sym typeface="+mn-lt"/>
              </a:rPr>
              <a:t>（     ）   国</a:t>
            </a:r>
            <a:r>
              <a:rPr lang="zh-CN" altLang="en-US" sz="2800" b="1">
                <a:solidFill>
                  <a:srgbClr val="FF0000"/>
                </a:solidFill>
                <a:latin typeface="+mn-lt"/>
                <a:ea typeface="+mn-ea"/>
                <a:cs typeface="+mn-ea"/>
                <a:sym typeface="+mn-lt"/>
              </a:rPr>
              <a:t>殇</a:t>
            </a:r>
            <a:r>
              <a:rPr lang="zh-CN" altLang="en-US" sz="2800" b="1">
                <a:latin typeface="+mn-lt"/>
                <a:ea typeface="+mn-ea"/>
                <a:cs typeface="+mn-ea"/>
                <a:sym typeface="+mn-lt"/>
              </a:rPr>
              <a:t>（     ）   初</a:t>
            </a:r>
            <a:r>
              <a:rPr lang="zh-CN" altLang="en-US" sz="2800" b="1">
                <a:solidFill>
                  <a:srgbClr val="FF0000"/>
                </a:solidFill>
                <a:latin typeface="+mn-lt"/>
                <a:ea typeface="+mn-ea"/>
                <a:cs typeface="+mn-ea"/>
                <a:sym typeface="+mn-lt"/>
              </a:rPr>
              <a:t>衷</a:t>
            </a:r>
            <a:r>
              <a:rPr lang="zh-CN" altLang="en-US" sz="2800" b="1">
                <a:latin typeface="+mn-lt"/>
                <a:ea typeface="+mn-ea"/>
                <a:cs typeface="+mn-ea"/>
                <a:sym typeface="+mn-lt"/>
              </a:rPr>
              <a:t>（     ）</a:t>
            </a:r>
            <a:endParaRPr lang="en-US" altLang="zh-CN" sz="2800" b="1">
              <a:latin typeface="+mn-lt"/>
              <a:ea typeface="+mn-ea"/>
              <a:cs typeface="+mn-ea"/>
              <a:sym typeface="+mn-lt"/>
            </a:endParaRPr>
          </a:p>
          <a:p>
            <a:pPr>
              <a:lnSpc>
                <a:spcPct val="130000"/>
              </a:lnSpc>
              <a:buFont typeface="Arial" pitchFamily="34" charset="0"/>
              <a:buNone/>
            </a:pPr>
            <a:r>
              <a:rPr lang="zh-CN" altLang="en-US" sz="2800" b="1">
                <a:latin typeface="+mn-lt"/>
                <a:ea typeface="+mn-ea"/>
                <a:cs typeface="+mn-ea"/>
                <a:sym typeface="+mn-lt"/>
              </a:rPr>
              <a:t>杀</a:t>
            </a:r>
            <a:r>
              <a:rPr lang="zh-CN" altLang="en-US" sz="2800" b="1">
                <a:solidFill>
                  <a:srgbClr val="FF0000"/>
                </a:solidFill>
                <a:latin typeface="+mn-lt"/>
                <a:ea typeface="+mn-ea"/>
                <a:cs typeface="+mn-ea"/>
                <a:sym typeface="+mn-lt"/>
              </a:rPr>
              <a:t>戮</a:t>
            </a:r>
            <a:r>
              <a:rPr lang="zh-CN" altLang="en-US" sz="2800" b="1">
                <a:latin typeface="+mn-lt"/>
                <a:ea typeface="+mn-ea"/>
                <a:cs typeface="+mn-ea"/>
                <a:sym typeface="+mn-lt"/>
              </a:rPr>
              <a:t>（     ）</a:t>
            </a:r>
            <a:r>
              <a:rPr lang="en-US" altLang="zh-CN" sz="2800" b="1">
                <a:latin typeface="+mn-lt"/>
                <a:ea typeface="+mn-ea"/>
                <a:cs typeface="+mn-ea"/>
                <a:sym typeface="+mn-lt"/>
              </a:rPr>
              <a:t>   </a:t>
            </a:r>
            <a:r>
              <a:rPr lang="zh-CN" altLang="en-US" sz="2800" b="1">
                <a:solidFill>
                  <a:srgbClr val="FF0000"/>
                </a:solidFill>
                <a:latin typeface="+mn-lt"/>
                <a:ea typeface="+mn-ea"/>
                <a:cs typeface="+mn-ea"/>
                <a:sym typeface="+mn-lt"/>
              </a:rPr>
              <a:t>篡</a:t>
            </a:r>
            <a:r>
              <a:rPr lang="zh-CN" altLang="en-US" sz="2800" b="1">
                <a:latin typeface="+mn-lt"/>
                <a:ea typeface="+mn-ea"/>
                <a:cs typeface="+mn-ea"/>
                <a:sym typeface="+mn-lt"/>
              </a:rPr>
              <a:t>改（     ）   </a:t>
            </a:r>
            <a:r>
              <a:rPr lang="zh-CN" altLang="en-US" sz="2800" b="1">
                <a:solidFill>
                  <a:srgbClr val="FF0000"/>
                </a:solidFill>
                <a:latin typeface="+mn-lt"/>
                <a:ea typeface="+mn-ea"/>
                <a:cs typeface="+mn-ea"/>
                <a:sym typeface="+mn-lt"/>
              </a:rPr>
              <a:t>呓</a:t>
            </a:r>
            <a:r>
              <a:rPr lang="zh-CN" altLang="en-US" sz="2800" b="1">
                <a:latin typeface="+mn-lt"/>
                <a:ea typeface="+mn-ea"/>
                <a:cs typeface="+mn-ea"/>
                <a:sym typeface="+mn-lt"/>
              </a:rPr>
              <a:t>语（     ）</a:t>
            </a:r>
            <a:endParaRPr lang="en-US" altLang="zh-CN" sz="2800" b="1">
              <a:latin typeface="+mn-lt"/>
              <a:ea typeface="+mn-ea"/>
              <a:cs typeface="+mn-ea"/>
              <a:sym typeface="+mn-lt"/>
            </a:endParaRPr>
          </a:p>
          <a:p>
            <a:pPr>
              <a:lnSpc>
                <a:spcPct val="130000"/>
              </a:lnSpc>
              <a:buFont typeface="Arial" pitchFamily="34" charset="0"/>
              <a:buNone/>
            </a:pPr>
            <a:r>
              <a:rPr lang="zh-CN" altLang="en-US" sz="2800" b="1">
                <a:solidFill>
                  <a:srgbClr val="FF0000"/>
                </a:solidFill>
                <a:latin typeface="+mn-lt"/>
                <a:ea typeface="+mn-ea"/>
                <a:cs typeface="+mn-ea"/>
                <a:sym typeface="+mn-lt"/>
              </a:rPr>
              <a:t>遁</a:t>
            </a:r>
            <a:r>
              <a:rPr lang="zh-CN" altLang="en-US" sz="2800" b="1">
                <a:latin typeface="+mn-lt"/>
                <a:ea typeface="+mn-ea"/>
                <a:cs typeface="+mn-ea"/>
                <a:sym typeface="+mn-lt"/>
              </a:rPr>
              <a:t>形（     ）   </a:t>
            </a:r>
            <a:r>
              <a:rPr lang="zh-CN" altLang="en-US" sz="2800" b="1">
                <a:solidFill>
                  <a:srgbClr val="FF0000"/>
                </a:solidFill>
                <a:latin typeface="+mn-lt"/>
                <a:ea typeface="+mn-ea"/>
                <a:cs typeface="+mn-ea"/>
                <a:sym typeface="+mn-lt"/>
              </a:rPr>
              <a:t>矢</a:t>
            </a:r>
            <a:r>
              <a:rPr lang="zh-CN" altLang="en-US" sz="2800" b="1">
                <a:latin typeface="+mn-lt"/>
                <a:ea typeface="+mn-ea"/>
                <a:cs typeface="+mn-ea"/>
                <a:sym typeface="+mn-lt"/>
              </a:rPr>
              <a:t>志（     ）   </a:t>
            </a:r>
            <a:r>
              <a:rPr lang="zh-CN" altLang="en-US" sz="2800" b="1">
                <a:solidFill>
                  <a:srgbClr val="FF0000"/>
                </a:solidFill>
                <a:latin typeface="+mn-lt"/>
                <a:ea typeface="+mn-ea"/>
                <a:cs typeface="+mn-ea"/>
                <a:sym typeface="+mn-lt"/>
              </a:rPr>
              <a:t>铭</a:t>
            </a:r>
            <a:r>
              <a:rPr lang="zh-CN" altLang="en-US" sz="2800" b="1">
                <a:latin typeface="+mn-lt"/>
                <a:ea typeface="+mn-ea"/>
                <a:cs typeface="+mn-ea"/>
                <a:sym typeface="+mn-lt"/>
              </a:rPr>
              <a:t>记（     ）</a:t>
            </a:r>
            <a:endParaRPr lang="en-US" altLang="zh-CN" sz="2800" b="1">
              <a:latin typeface="+mn-lt"/>
              <a:ea typeface="+mn-ea"/>
              <a:cs typeface="+mn-ea"/>
              <a:sym typeface="+mn-lt"/>
            </a:endParaRPr>
          </a:p>
          <a:p>
            <a:pPr>
              <a:lnSpc>
                <a:spcPct val="130000"/>
              </a:lnSpc>
              <a:buFont typeface="Arial" pitchFamily="34" charset="0"/>
              <a:buNone/>
            </a:pPr>
            <a:r>
              <a:rPr lang="zh-CN" altLang="en-US" sz="2800" b="1">
                <a:solidFill>
                  <a:srgbClr val="FF0000"/>
                </a:solidFill>
                <a:latin typeface="+mn-lt"/>
                <a:ea typeface="+mn-ea"/>
                <a:cs typeface="+mn-ea"/>
                <a:sym typeface="+mn-lt"/>
              </a:rPr>
              <a:t>缅</a:t>
            </a:r>
            <a:r>
              <a:rPr lang="zh-CN" altLang="en-US" sz="2800" b="1">
                <a:latin typeface="+mn-lt"/>
                <a:ea typeface="+mn-ea"/>
                <a:cs typeface="+mn-ea"/>
                <a:sym typeface="+mn-lt"/>
              </a:rPr>
              <a:t>怀（     ）   </a:t>
            </a:r>
            <a:r>
              <a:rPr lang="zh-CN" altLang="en-US" sz="2800" b="1">
                <a:solidFill>
                  <a:srgbClr val="FF0000"/>
                </a:solidFill>
                <a:latin typeface="+mn-lt"/>
                <a:ea typeface="+mn-ea"/>
                <a:cs typeface="+mn-ea"/>
                <a:sym typeface="+mn-lt"/>
              </a:rPr>
              <a:t>彰</a:t>
            </a:r>
            <a:r>
              <a:rPr lang="zh-CN" altLang="en-US" sz="2800" b="1">
                <a:latin typeface="+mn-lt"/>
                <a:ea typeface="+mn-ea"/>
                <a:cs typeface="+mn-ea"/>
                <a:sym typeface="+mn-lt"/>
              </a:rPr>
              <a:t>显（     ）   </a:t>
            </a:r>
            <a:r>
              <a:rPr lang="zh-CN" altLang="en-US" sz="2800" b="1">
                <a:solidFill>
                  <a:srgbClr val="FF0000"/>
                </a:solidFill>
                <a:latin typeface="+mn-lt"/>
                <a:ea typeface="+mn-ea"/>
                <a:cs typeface="+mn-ea"/>
                <a:sym typeface="+mn-lt"/>
              </a:rPr>
              <a:t>磅礴</a:t>
            </a:r>
            <a:r>
              <a:rPr lang="zh-CN" altLang="en-US" sz="2800" b="1">
                <a:latin typeface="+mn-lt"/>
                <a:ea typeface="+mn-ea"/>
                <a:cs typeface="+mn-ea"/>
                <a:sym typeface="+mn-lt"/>
              </a:rPr>
              <a:t>（       ）</a:t>
            </a:r>
            <a:endParaRPr lang="en-US" altLang="zh-CN" sz="2800" b="1">
              <a:latin typeface="+mn-lt"/>
              <a:ea typeface="+mn-ea"/>
              <a:cs typeface="+mn-ea"/>
              <a:sym typeface="+mn-lt"/>
            </a:endParaRPr>
          </a:p>
          <a:p>
            <a:pPr>
              <a:lnSpc>
                <a:spcPct val="130000"/>
              </a:lnSpc>
              <a:buFont typeface="Arial" pitchFamily="34" charset="0"/>
              <a:buNone/>
            </a:pPr>
            <a:r>
              <a:rPr lang="zh-CN" altLang="en-US" sz="2800" b="1">
                <a:latin typeface="+mn-lt"/>
                <a:ea typeface="+mn-ea"/>
                <a:cs typeface="+mn-ea"/>
                <a:sym typeface="+mn-lt"/>
              </a:rPr>
              <a:t>惨绝人</a:t>
            </a:r>
            <a:r>
              <a:rPr lang="zh-CN" altLang="en-US" sz="2800" b="1">
                <a:solidFill>
                  <a:srgbClr val="FF0000"/>
                </a:solidFill>
                <a:latin typeface="+mn-lt"/>
                <a:ea typeface="+mn-ea"/>
                <a:cs typeface="+mn-ea"/>
                <a:sym typeface="+mn-lt"/>
              </a:rPr>
              <a:t>寰</a:t>
            </a:r>
            <a:r>
              <a:rPr lang="zh-CN" altLang="en-US" sz="2800" b="1">
                <a:latin typeface="+mn-lt"/>
                <a:ea typeface="+mn-ea"/>
                <a:cs typeface="+mn-ea"/>
                <a:sym typeface="+mn-lt"/>
              </a:rPr>
              <a:t>（     ）    振聋发</a:t>
            </a:r>
            <a:r>
              <a:rPr lang="zh-CN" altLang="en-US" sz="2800" b="1">
                <a:solidFill>
                  <a:srgbClr val="FF0000"/>
                </a:solidFill>
                <a:latin typeface="+mn-lt"/>
                <a:ea typeface="+mn-ea"/>
                <a:cs typeface="+mn-ea"/>
                <a:sym typeface="+mn-lt"/>
              </a:rPr>
              <a:t>聩</a:t>
            </a:r>
            <a:r>
              <a:rPr lang="zh-CN" altLang="en-US" sz="2800" b="1">
                <a:latin typeface="+mn-lt"/>
                <a:ea typeface="+mn-ea"/>
                <a:cs typeface="+mn-ea"/>
                <a:sym typeface="+mn-lt"/>
              </a:rPr>
              <a:t>（     ）  </a:t>
            </a:r>
            <a:endParaRPr lang="en-US" altLang="zh-CN" sz="2800" b="1">
              <a:latin typeface="+mn-lt"/>
              <a:ea typeface="+mn-ea"/>
              <a:cs typeface="+mn-ea"/>
              <a:sym typeface="+mn-lt"/>
            </a:endParaRPr>
          </a:p>
        </p:txBody>
      </p:sp>
      <p:sp>
        <p:nvSpPr>
          <p:cNvPr id="49" name="TextBox 48"/>
          <p:cNvSpPr txBox="1">
            <a:spLocks noChangeArrowheads="1"/>
          </p:cNvSpPr>
          <p:nvPr/>
        </p:nvSpPr>
        <p:spPr bwMode="auto">
          <a:xfrm>
            <a:off x="1509713" y="1398588"/>
            <a:ext cx="90963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mn-lt"/>
                <a:ea typeface="+mn-ea"/>
                <a:cs typeface="+mn-ea"/>
                <a:sym typeface="+mn-lt"/>
              </a:rPr>
              <a:t>dǐnɡ</a:t>
            </a:r>
            <a:endParaRPr lang="zh-CN" altLang="en-US" sz="2800" b="1">
              <a:solidFill>
                <a:srgbClr val="FF00FF"/>
              </a:solidFill>
              <a:latin typeface="+mn-lt"/>
              <a:ea typeface="+mn-ea"/>
              <a:cs typeface="+mn-ea"/>
              <a:sym typeface="+mn-lt"/>
            </a:endParaRPr>
          </a:p>
        </p:txBody>
      </p:sp>
      <p:sp>
        <p:nvSpPr>
          <p:cNvPr id="15364" name="TextBox 10"/>
          <p:cNvSpPr txBox="1">
            <a:spLocks noChangeArrowheads="1"/>
          </p:cNvSpPr>
          <p:nvPr/>
        </p:nvSpPr>
        <p:spPr bwMode="auto">
          <a:xfrm>
            <a:off x="385763" y="56991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mn-lt"/>
                <a:ea typeface="+mn-ea"/>
                <a:cs typeface="+mn-ea"/>
                <a:sym typeface="+mn-lt"/>
              </a:rPr>
              <a:t>字词学习</a:t>
            </a:r>
          </a:p>
        </p:txBody>
      </p:sp>
      <p:sp>
        <p:nvSpPr>
          <p:cNvPr id="121" name="TextBox 48"/>
          <p:cNvSpPr txBox="1">
            <a:spLocks noChangeArrowheads="1"/>
          </p:cNvSpPr>
          <p:nvPr/>
        </p:nvSpPr>
        <p:spPr bwMode="auto">
          <a:xfrm>
            <a:off x="4297363" y="1398588"/>
            <a:ext cx="11239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mn-lt"/>
                <a:ea typeface="+mn-ea"/>
                <a:cs typeface="+mn-ea"/>
                <a:sym typeface="+mn-lt"/>
              </a:rPr>
              <a:t>shānɡ</a:t>
            </a:r>
            <a:endParaRPr lang="zh-CN" altLang="en-US" sz="2800" b="1">
              <a:solidFill>
                <a:srgbClr val="FF00FF"/>
              </a:solidFill>
              <a:latin typeface="+mn-lt"/>
              <a:ea typeface="+mn-ea"/>
              <a:cs typeface="+mn-ea"/>
              <a:sym typeface="+mn-lt"/>
            </a:endParaRPr>
          </a:p>
        </p:txBody>
      </p:sp>
      <p:sp>
        <p:nvSpPr>
          <p:cNvPr id="122" name="TextBox 48"/>
          <p:cNvSpPr txBox="1">
            <a:spLocks noChangeArrowheads="1"/>
          </p:cNvSpPr>
          <p:nvPr/>
        </p:nvSpPr>
        <p:spPr bwMode="auto">
          <a:xfrm>
            <a:off x="7143750" y="1387475"/>
            <a:ext cx="112236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mn-lt"/>
                <a:ea typeface="+mn-ea"/>
                <a:cs typeface="+mn-ea"/>
                <a:sym typeface="+mn-lt"/>
              </a:rPr>
              <a:t>zhōnɡ</a:t>
            </a:r>
            <a:endParaRPr lang="zh-CN" altLang="en-US" sz="2800" b="1">
              <a:solidFill>
                <a:srgbClr val="FF00FF"/>
              </a:solidFill>
              <a:latin typeface="+mn-lt"/>
              <a:ea typeface="+mn-ea"/>
              <a:cs typeface="+mn-ea"/>
              <a:sym typeface="+mn-lt"/>
            </a:endParaRPr>
          </a:p>
        </p:txBody>
      </p:sp>
      <p:sp>
        <p:nvSpPr>
          <p:cNvPr id="123" name="TextBox 48"/>
          <p:cNvSpPr txBox="1">
            <a:spLocks noChangeArrowheads="1"/>
          </p:cNvSpPr>
          <p:nvPr/>
        </p:nvSpPr>
        <p:spPr bwMode="auto">
          <a:xfrm>
            <a:off x="2098675" y="3644900"/>
            <a:ext cx="1122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mn-lt"/>
                <a:ea typeface="+mn-ea"/>
                <a:cs typeface="+mn-ea"/>
                <a:sym typeface="+mn-lt"/>
              </a:rPr>
              <a:t>huán</a:t>
            </a:r>
            <a:endParaRPr lang="zh-CN" altLang="en-US" sz="2800" b="1">
              <a:solidFill>
                <a:srgbClr val="FF00FF"/>
              </a:solidFill>
              <a:latin typeface="+mn-lt"/>
              <a:ea typeface="+mn-ea"/>
              <a:cs typeface="+mn-ea"/>
              <a:sym typeface="+mn-lt"/>
            </a:endParaRPr>
          </a:p>
        </p:txBody>
      </p:sp>
      <p:sp>
        <p:nvSpPr>
          <p:cNvPr id="124" name="TextBox 48"/>
          <p:cNvSpPr txBox="1">
            <a:spLocks noChangeArrowheads="1"/>
          </p:cNvSpPr>
          <p:nvPr/>
        </p:nvSpPr>
        <p:spPr bwMode="auto">
          <a:xfrm>
            <a:off x="1509713" y="1958975"/>
            <a:ext cx="768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mn-lt"/>
                <a:ea typeface="+mn-ea"/>
                <a:cs typeface="+mn-ea"/>
                <a:sym typeface="+mn-lt"/>
              </a:rPr>
              <a:t>lù</a:t>
            </a:r>
            <a:endParaRPr lang="zh-CN" altLang="en-US" sz="2800" b="1">
              <a:solidFill>
                <a:srgbClr val="FF00FF"/>
              </a:solidFill>
              <a:latin typeface="+mn-lt"/>
              <a:ea typeface="+mn-ea"/>
              <a:cs typeface="+mn-ea"/>
              <a:sym typeface="+mn-lt"/>
            </a:endParaRPr>
          </a:p>
        </p:txBody>
      </p:sp>
      <p:sp>
        <p:nvSpPr>
          <p:cNvPr id="125" name="TextBox 48"/>
          <p:cNvSpPr txBox="1">
            <a:spLocks noChangeArrowheads="1"/>
          </p:cNvSpPr>
          <p:nvPr/>
        </p:nvSpPr>
        <p:spPr bwMode="auto">
          <a:xfrm>
            <a:off x="4264025" y="1963738"/>
            <a:ext cx="11239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mn-lt"/>
                <a:ea typeface="+mn-ea"/>
                <a:cs typeface="+mn-ea"/>
                <a:sym typeface="+mn-lt"/>
              </a:rPr>
              <a:t>cuàn</a:t>
            </a:r>
            <a:endParaRPr lang="zh-CN" altLang="en-US" sz="2800" b="1">
              <a:solidFill>
                <a:srgbClr val="FF00FF"/>
              </a:solidFill>
              <a:latin typeface="+mn-lt"/>
              <a:ea typeface="+mn-ea"/>
              <a:cs typeface="+mn-ea"/>
              <a:sym typeface="+mn-lt"/>
            </a:endParaRPr>
          </a:p>
        </p:txBody>
      </p:sp>
      <p:sp>
        <p:nvSpPr>
          <p:cNvPr id="126" name="TextBox 48"/>
          <p:cNvSpPr txBox="1">
            <a:spLocks noChangeArrowheads="1"/>
          </p:cNvSpPr>
          <p:nvPr/>
        </p:nvSpPr>
        <p:spPr bwMode="auto">
          <a:xfrm>
            <a:off x="5915025" y="3644900"/>
            <a:ext cx="1122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mn-lt"/>
                <a:ea typeface="+mn-ea"/>
                <a:cs typeface="+mn-ea"/>
                <a:sym typeface="+mn-lt"/>
              </a:rPr>
              <a:t>kuì</a:t>
            </a:r>
            <a:endParaRPr lang="zh-CN" altLang="en-US" sz="2800" b="1">
              <a:solidFill>
                <a:srgbClr val="FF00FF"/>
              </a:solidFill>
              <a:latin typeface="+mn-lt"/>
              <a:ea typeface="+mn-ea"/>
              <a:cs typeface="+mn-ea"/>
              <a:sym typeface="+mn-lt"/>
            </a:endParaRPr>
          </a:p>
        </p:txBody>
      </p:sp>
      <p:sp>
        <p:nvSpPr>
          <p:cNvPr id="127" name="TextBox 48"/>
          <p:cNvSpPr txBox="1">
            <a:spLocks noChangeArrowheads="1"/>
          </p:cNvSpPr>
          <p:nvPr/>
        </p:nvSpPr>
        <p:spPr bwMode="auto">
          <a:xfrm>
            <a:off x="7269163" y="1968500"/>
            <a:ext cx="844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mn-lt"/>
                <a:ea typeface="+mn-ea"/>
                <a:cs typeface="+mn-ea"/>
                <a:sym typeface="+mn-lt"/>
              </a:rPr>
              <a:t>yì</a:t>
            </a:r>
            <a:endParaRPr lang="zh-CN" altLang="en-US" sz="2800" b="1">
              <a:solidFill>
                <a:srgbClr val="FF00FF"/>
              </a:solidFill>
              <a:latin typeface="+mn-lt"/>
              <a:ea typeface="+mn-ea"/>
              <a:cs typeface="+mn-ea"/>
              <a:sym typeface="+mn-lt"/>
            </a:endParaRPr>
          </a:p>
        </p:txBody>
      </p:sp>
      <p:sp>
        <p:nvSpPr>
          <p:cNvPr id="128" name="TextBox 48"/>
          <p:cNvSpPr txBox="1">
            <a:spLocks noChangeArrowheads="1"/>
          </p:cNvSpPr>
          <p:nvPr/>
        </p:nvSpPr>
        <p:spPr bwMode="auto">
          <a:xfrm>
            <a:off x="1403350" y="2500313"/>
            <a:ext cx="11223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mn-lt"/>
                <a:ea typeface="+mn-ea"/>
                <a:cs typeface="+mn-ea"/>
                <a:sym typeface="+mn-lt"/>
              </a:rPr>
              <a:t>dùn</a:t>
            </a:r>
            <a:endParaRPr lang="zh-CN" altLang="en-US" sz="2800" b="1">
              <a:solidFill>
                <a:srgbClr val="FF00FF"/>
              </a:solidFill>
              <a:latin typeface="+mn-lt"/>
              <a:ea typeface="+mn-ea"/>
              <a:cs typeface="+mn-ea"/>
              <a:sym typeface="+mn-lt"/>
            </a:endParaRPr>
          </a:p>
        </p:txBody>
      </p:sp>
      <p:sp>
        <p:nvSpPr>
          <p:cNvPr id="129" name="TextBox 48"/>
          <p:cNvSpPr txBox="1">
            <a:spLocks noChangeArrowheads="1"/>
          </p:cNvSpPr>
          <p:nvPr/>
        </p:nvSpPr>
        <p:spPr bwMode="auto">
          <a:xfrm>
            <a:off x="4297363" y="2527300"/>
            <a:ext cx="1123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mn-lt"/>
                <a:ea typeface="+mn-ea"/>
                <a:cs typeface="+mn-ea"/>
                <a:sym typeface="+mn-lt"/>
              </a:rPr>
              <a:t>shǐ</a:t>
            </a:r>
            <a:endParaRPr lang="zh-CN" altLang="en-US" sz="2800" b="1">
              <a:solidFill>
                <a:srgbClr val="FF00FF"/>
              </a:solidFill>
              <a:latin typeface="+mn-lt"/>
              <a:ea typeface="+mn-ea"/>
              <a:cs typeface="+mn-ea"/>
              <a:sym typeface="+mn-lt"/>
            </a:endParaRPr>
          </a:p>
        </p:txBody>
      </p:sp>
      <p:sp>
        <p:nvSpPr>
          <p:cNvPr id="131" name="TextBox 48"/>
          <p:cNvSpPr txBox="1">
            <a:spLocks noChangeArrowheads="1"/>
          </p:cNvSpPr>
          <p:nvPr/>
        </p:nvSpPr>
        <p:spPr bwMode="auto">
          <a:xfrm>
            <a:off x="7143750" y="2514600"/>
            <a:ext cx="1122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mn-lt"/>
                <a:ea typeface="+mn-ea"/>
                <a:cs typeface="+mn-ea"/>
                <a:sym typeface="+mn-lt"/>
              </a:rPr>
              <a:t>mínɡ</a:t>
            </a:r>
            <a:endParaRPr lang="zh-CN" altLang="en-US" sz="2800" b="1">
              <a:solidFill>
                <a:srgbClr val="FF00FF"/>
              </a:solidFill>
              <a:latin typeface="+mn-lt"/>
              <a:ea typeface="+mn-ea"/>
              <a:cs typeface="+mn-ea"/>
              <a:sym typeface="+mn-lt"/>
            </a:endParaRPr>
          </a:p>
        </p:txBody>
      </p:sp>
      <p:sp>
        <p:nvSpPr>
          <p:cNvPr id="132" name="TextBox 48"/>
          <p:cNvSpPr txBox="1">
            <a:spLocks noChangeArrowheads="1"/>
          </p:cNvSpPr>
          <p:nvPr/>
        </p:nvSpPr>
        <p:spPr bwMode="auto">
          <a:xfrm>
            <a:off x="1412875" y="3054350"/>
            <a:ext cx="1122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mn-lt"/>
                <a:ea typeface="+mn-ea"/>
                <a:cs typeface="+mn-ea"/>
                <a:sym typeface="+mn-lt"/>
              </a:rPr>
              <a:t>miǎn</a:t>
            </a:r>
            <a:endParaRPr lang="zh-CN" altLang="en-US" sz="2800" b="1">
              <a:solidFill>
                <a:srgbClr val="FF00FF"/>
              </a:solidFill>
              <a:latin typeface="+mn-lt"/>
              <a:ea typeface="+mn-ea"/>
              <a:cs typeface="+mn-ea"/>
              <a:sym typeface="+mn-lt"/>
            </a:endParaRPr>
          </a:p>
        </p:txBody>
      </p:sp>
      <p:sp>
        <p:nvSpPr>
          <p:cNvPr id="134" name="TextBox 48"/>
          <p:cNvSpPr txBox="1">
            <a:spLocks noChangeArrowheads="1"/>
          </p:cNvSpPr>
          <p:nvPr/>
        </p:nvSpPr>
        <p:spPr bwMode="auto">
          <a:xfrm>
            <a:off x="4297363" y="3068638"/>
            <a:ext cx="11239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mn-lt"/>
                <a:ea typeface="+mn-ea"/>
                <a:cs typeface="+mn-ea"/>
                <a:sym typeface="+mn-lt"/>
              </a:rPr>
              <a:t>zhānɡ</a:t>
            </a:r>
            <a:endParaRPr lang="zh-CN" altLang="en-US" sz="2800" b="1">
              <a:solidFill>
                <a:srgbClr val="FF00FF"/>
              </a:solidFill>
              <a:latin typeface="+mn-lt"/>
              <a:ea typeface="+mn-ea"/>
              <a:cs typeface="+mn-ea"/>
              <a:sym typeface="+mn-lt"/>
            </a:endParaRPr>
          </a:p>
        </p:txBody>
      </p:sp>
      <p:sp>
        <p:nvSpPr>
          <p:cNvPr id="135" name="TextBox 48"/>
          <p:cNvSpPr txBox="1">
            <a:spLocks noChangeArrowheads="1"/>
          </p:cNvSpPr>
          <p:nvPr/>
        </p:nvSpPr>
        <p:spPr bwMode="auto">
          <a:xfrm>
            <a:off x="6950075" y="3068638"/>
            <a:ext cx="1852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a:solidFill>
                  <a:srgbClr val="FF00FF"/>
                </a:solidFill>
                <a:latin typeface="+mn-lt"/>
                <a:ea typeface="+mn-ea"/>
                <a:cs typeface="+mn-ea"/>
                <a:sym typeface="+mn-lt"/>
              </a:rPr>
              <a:t>pánɡ bó</a:t>
            </a:r>
            <a:endParaRPr lang="zh-CN" altLang="en-US" sz="2800" b="1">
              <a:solidFill>
                <a:srgbClr val="FF00FF"/>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inVertical)">
                                      <p:cBhvr>
                                        <p:cTn id="7" dur="500"/>
                                        <p:tgtEl>
                                          <p:spTgt spid="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1"/>
                                        </p:tgtEl>
                                        <p:attrNameLst>
                                          <p:attrName>style.visibility</p:attrName>
                                        </p:attrNameLst>
                                      </p:cBhvr>
                                      <p:to>
                                        <p:strVal val="visible"/>
                                      </p:to>
                                    </p:set>
                                    <p:animEffect transition="in" filter="barn(inVertical)">
                                      <p:cBhvr>
                                        <p:cTn id="12" dur="500"/>
                                        <p:tgtEl>
                                          <p:spTgt spid="1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2"/>
                                        </p:tgtEl>
                                        <p:attrNameLst>
                                          <p:attrName>style.visibility</p:attrName>
                                        </p:attrNameLst>
                                      </p:cBhvr>
                                      <p:to>
                                        <p:strVal val="visible"/>
                                      </p:to>
                                    </p:set>
                                    <p:animEffect transition="in" filter="barn(inVertical)">
                                      <p:cBhvr>
                                        <p:cTn id="17" dur="500"/>
                                        <p:tgtEl>
                                          <p:spTgt spid="1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4"/>
                                        </p:tgtEl>
                                        <p:attrNameLst>
                                          <p:attrName>style.visibility</p:attrName>
                                        </p:attrNameLst>
                                      </p:cBhvr>
                                      <p:to>
                                        <p:strVal val="visible"/>
                                      </p:to>
                                    </p:set>
                                    <p:animEffect transition="in" filter="barn(inVertical)">
                                      <p:cBhvr>
                                        <p:cTn id="22" dur="500"/>
                                        <p:tgtEl>
                                          <p:spTgt spid="12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5"/>
                                        </p:tgtEl>
                                        <p:attrNameLst>
                                          <p:attrName>style.visibility</p:attrName>
                                        </p:attrNameLst>
                                      </p:cBhvr>
                                      <p:to>
                                        <p:strVal val="visible"/>
                                      </p:to>
                                    </p:set>
                                    <p:animEffect transition="in" filter="barn(inVertical)">
                                      <p:cBhvr>
                                        <p:cTn id="27" dur="500"/>
                                        <p:tgtEl>
                                          <p:spTgt spid="12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7"/>
                                        </p:tgtEl>
                                        <p:attrNameLst>
                                          <p:attrName>style.visibility</p:attrName>
                                        </p:attrNameLst>
                                      </p:cBhvr>
                                      <p:to>
                                        <p:strVal val="visible"/>
                                      </p:to>
                                    </p:set>
                                    <p:animEffect transition="in" filter="barn(inVertical)">
                                      <p:cBhvr>
                                        <p:cTn id="32" dur="500"/>
                                        <p:tgtEl>
                                          <p:spTgt spid="12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8"/>
                                        </p:tgtEl>
                                        <p:attrNameLst>
                                          <p:attrName>style.visibility</p:attrName>
                                        </p:attrNameLst>
                                      </p:cBhvr>
                                      <p:to>
                                        <p:strVal val="visible"/>
                                      </p:to>
                                    </p:set>
                                    <p:animEffect transition="in" filter="barn(inVertical)">
                                      <p:cBhvr>
                                        <p:cTn id="37" dur="500"/>
                                        <p:tgtEl>
                                          <p:spTgt spid="12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29"/>
                                        </p:tgtEl>
                                        <p:attrNameLst>
                                          <p:attrName>style.visibility</p:attrName>
                                        </p:attrNameLst>
                                      </p:cBhvr>
                                      <p:to>
                                        <p:strVal val="visible"/>
                                      </p:to>
                                    </p:set>
                                    <p:animEffect transition="in" filter="barn(inVertical)">
                                      <p:cBhvr>
                                        <p:cTn id="42" dur="500"/>
                                        <p:tgtEl>
                                          <p:spTgt spid="12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31"/>
                                        </p:tgtEl>
                                        <p:attrNameLst>
                                          <p:attrName>style.visibility</p:attrName>
                                        </p:attrNameLst>
                                      </p:cBhvr>
                                      <p:to>
                                        <p:strVal val="visible"/>
                                      </p:to>
                                    </p:set>
                                    <p:animEffect transition="in" filter="barn(inVertical)">
                                      <p:cBhvr>
                                        <p:cTn id="47" dur="500"/>
                                        <p:tgtEl>
                                          <p:spTgt spid="13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32"/>
                                        </p:tgtEl>
                                        <p:attrNameLst>
                                          <p:attrName>style.visibility</p:attrName>
                                        </p:attrNameLst>
                                      </p:cBhvr>
                                      <p:to>
                                        <p:strVal val="visible"/>
                                      </p:to>
                                    </p:set>
                                    <p:animEffect transition="in" filter="barn(inVertical)">
                                      <p:cBhvr>
                                        <p:cTn id="52" dur="500"/>
                                        <p:tgtEl>
                                          <p:spTgt spid="13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34"/>
                                        </p:tgtEl>
                                        <p:attrNameLst>
                                          <p:attrName>style.visibility</p:attrName>
                                        </p:attrNameLst>
                                      </p:cBhvr>
                                      <p:to>
                                        <p:strVal val="visible"/>
                                      </p:to>
                                    </p:set>
                                    <p:animEffect transition="in" filter="barn(inVertical)">
                                      <p:cBhvr>
                                        <p:cTn id="57" dur="500"/>
                                        <p:tgtEl>
                                          <p:spTgt spid="134"/>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135"/>
                                        </p:tgtEl>
                                        <p:attrNameLst>
                                          <p:attrName>style.visibility</p:attrName>
                                        </p:attrNameLst>
                                      </p:cBhvr>
                                      <p:to>
                                        <p:strVal val="visible"/>
                                      </p:to>
                                    </p:set>
                                    <p:animEffect transition="in" filter="barn(inVertical)">
                                      <p:cBhvr>
                                        <p:cTn id="62" dur="500"/>
                                        <p:tgtEl>
                                          <p:spTgt spid="13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123"/>
                                        </p:tgtEl>
                                        <p:attrNameLst>
                                          <p:attrName>style.visibility</p:attrName>
                                        </p:attrNameLst>
                                      </p:cBhvr>
                                      <p:to>
                                        <p:strVal val="visible"/>
                                      </p:to>
                                    </p:set>
                                    <p:animEffect transition="in" filter="barn(inVertical)">
                                      <p:cBhvr>
                                        <p:cTn id="67" dur="500"/>
                                        <p:tgtEl>
                                          <p:spTgt spid="123"/>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barn(inVertical)">
                                      <p:cBhvr>
                                        <p:cTn id="72"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21" grpId="0"/>
      <p:bldP spid="122" grpId="0"/>
      <p:bldP spid="123" grpId="0"/>
      <p:bldP spid="124" grpId="0"/>
      <p:bldP spid="125" grpId="0"/>
      <p:bldP spid="126" grpId="0"/>
      <p:bldP spid="127" grpId="0"/>
      <p:bldP spid="128" grpId="0"/>
      <p:bldP spid="129" grpId="0"/>
      <p:bldP spid="131" grpId="0"/>
      <p:bldP spid="132" grpId="0"/>
      <p:bldP spid="134" grpId="0"/>
      <p:bldP spid="1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
          <p:cNvSpPr>
            <a:spLocks noChangeArrowheads="1"/>
          </p:cNvSpPr>
          <p:nvPr/>
        </p:nvSpPr>
        <p:spPr bwMode="auto">
          <a:xfrm>
            <a:off x="598488" y="1004888"/>
            <a:ext cx="24145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0033CC"/>
                </a:solidFill>
                <a:latin typeface="+mn-lt"/>
                <a:ea typeface="+mn-ea"/>
                <a:cs typeface="+mn-ea"/>
                <a:sym typeface="+mn-lt"/>
              </a:rPr>
              <a:t>◆多音字</a:t>
            </a:r>
          </a:p>
        </p:txBody>
      </p:sp>
      <p:sp>
        <p:nvSpPr>
          <p:cNvPr id="42" name="TextBox 30"/>
          <p:cNvSpPr txBox="1">
            <a:spLocks noChangeArrowheads="1"/>
          </p:cNvSpPr>
          <p:nvPr/>
        </p:nvSpPr>
        <p:spPr bwMode="auto">
          <a:xfrm>
            <a:off x="2103438" y="1917700"/>
            <a:ext cx="25193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mn-lt"/>
                <a:ea typeface="+mn-ea"/>
                <a:cs typeface="+mn-ea"/>
                <a:sym typeface="+mn-lt"/>
              </a:rPr>
              <a:t>méi</a:t>
            </a:r>
            <a:r>
              <a:rPr lang="zh-CN" altLang="en-US" sz="2800" b="1">
                <a:latin typeface="+mn-lt"/>
                <a:ea typeface="+mn-ea"/>
                <a:cs typeface="+mn-ea"/>
                <a:sym typeface="+mn-lt"/>
              </a:rPr>
              <a:t>（     ）</a:t>
            </a:r>
          </a:p>
        </p:txBody>
      </p:sp>
      <p:sp>
        <p:nvSpPr>
          <p:cNvPr id="43" name="TextBox 31"/>
          <p:cNvSpPr txBox="1">
            <a:spLocks noChangeArrowheads="1"/>
          </p:cNvSpPr>
          <p:nvPr/>
        </p:nvSpPr>
        <p:spPr bwMode="auto">
          <a:xfrm>
            <a:off x="3078163" y="1897063"/>
            <a:ext cx="1155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33CC"/>
                </a:solidFill>
                <a:latin typeface="+mn-lt"/>
                <a:ea typeface="+mn-ea"/>
                <a:cs typeface="+mn-ea"/>
                <a:sym typeface="+mn-lt"/>
              </a:rPr>
              <a:t>没有</a:t>
            </a:r>
          </a:p>
        </p:txBody>
      </p:sp>
      <p:sp>
        <p:nvSpPr>
          <p:cNvPr id="47" name="TextBox 32"/>
          <p:cNvSpPr txBox="1">
            <a:spLocks noChangeArrowheads="1"/>
          </p:cNvSpPr>
          <p:nvPr/>
        </p:nvSpPr>
        <p:spPr bwMode="auto">
          <a:xfrm>
            <a:off x="2103438" y="3032125"/>
            <a:ext cx="2592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mn-lt"/>
                <a:ea typeface="+mn-ea"/>
                <a:cs typeface="+mn-ea"/>
                <a:sym typeface="+mn-lt"/>
              </a:rPr>
              <a:t>mò</a:t>
            </a:r>
            <a:r>
              <a:rPr lang="zh-CN" altLang="en-US" sz="2800" b="1">
                <a:latin typeface="+mn-lt"/>
                <a:ea typeface="+mn-ea"/>
                <a:cs typeface="+mn-ea"/>
                <a:sym typeface="+mn-lt"/>
              </a:rPr>
              <a:t>（     ）</a:t>
            </a:r>
          </a:p>
        </p:txBody>
      </p:sp>
      <p:sp>
        <p:nvSpPr>
          <p:cNvPr id="50" name="TextBox 33"/>
          <p:cNvSpPr txBox="1">
            <a:spLocks noChangeArrowheads="1"/>
          </p:cNvSpPr>
          <p:nvPr/>
        </p:nvSpPr>
        <p:spPr bwMode="auto">
          <a:xfrm>
            <a:off x="2933700" y="3019425"/>
            <a:ext cx="10271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33CC"/>
                </a:solidFill>
                <a:latin typeface="+mn-lt"/>
                <a:ea typeface="+mn-ea"/>
                <a:cs typeface="+mn-ea"/>
                <a:sym typeface="+mn-lt"/>
              </a:rPr>
              <a:t>辱没</a:t>
            </a:r>
          </a:p>
        </p:txBody>
      </p:sp>
      <p:grpSp>
        <p:nvGrpSpPr>
          <p:cNvPr id="2" name="组合 1"/>
          <p:cNvGrpSpPr>
            <a:grpSpLocks/>
          </p:cNvGrpSpPr>
          <p:nvPr/>
        </p:nvGrpSpPr>
        <p:grpSpPr bwMode="auto">
          <a:xfrm>
            <a:off x="1076325" y="2032000"/>
            <a:ext cx="1027113" cy="1484313"/>
            <a:chOff x="4814888" y="1015411"/>
            <a:chExt cx="1027741" cy="1483903"/>
          </a:xfrm>
        </p:grpSpPr>
        <p:sp>
          <p:nvSpPr>
            <p:cNvPr id="16392" name="TextBox 2"/>
            <p:cNvSpPr txBox="1">
              <a:spLocks noChangeArrowheads="1"/>
            </p:cNvSpPr>
            <p:nvPr/>
          </p:nvSpPr>
          <p:spPr bwMode="auto">
            <a:xfrm>
              <a:off x="4814888" y="1376363"/>
              <a:ext cx="64793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3600" b="1">
                  <a:solidFill>
                    <a:srgbClr val="FF0000"/>
                  </a:solidFill>
                  <a:latin typeface="+mn-lt"/>
                  <a:ea typeface="+mn-ea"/>
                  <a:cs typeface="+mn-ea"/>
                  <a:sym typeface="+mn-lt"/>
                </a:rPr>
                <a:t>没</a:t>
              </a:r>
            </a:p>
          </p:txBody>
        </p:sp>
        <p:sp>
          <p:nvSpPr>
            <p:cNvPr id="55" name="左大括号 54"/>
            <p:cNvSpPr/>
            <p:nvPr/>
          </p:nvSpPr>
          <p:spPr>
            <a:xfrm>
              <a:off x="5543997" y="1015411"/>
              <a:ext cx="298632" cy="1483903"/>
            </a:xfrm>
            <a:prstGeom prst="leftBrace">
              <a:avLst>
                <a:gd name="adj1" fmla="val 29610"/>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dirty="0">
                <a:cs typeface="+mn-ea"/>
                <a:sym typeface="+mn-lt"/>
              </a:endParaRPr>
            </a:p>
          </p:txBody>
        </p:sp>
      </p:grpSp>
      <p:sp>
        <p:nvSpPr>
          <p:cNvPr id="129" name="TextBox 30"/>
          <p:cNvSpPr txBox="1">
            <a:spLocks noChangeArrowheads="1"/>
          </p:cNvSpPr>
          <p:nvPr/>
        </p:nvSpPr>
        <p:spPr bwMode="auto">
          <a:xfrm>
            <a:off x="5795963" y="1851025"/>
            <a:ext cx="26971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mn-lt"/>
                <a:ea typeface="+mn-ea"/>
                <a:cs typeface="+mn-ea"/>
                <a:sym typeface="+mn-lt"/>
              </a:rPr>
              <a:t>bànɡ</a:t>
            </a:r>
            <a:r>
              <a:rPr lang="zh-CN" altLang="en-US" sz="2800" b="1">
                <a:latin typeface="+mn-lt"/>
                <a:ea typeface="+mn-ea"/>
                <a:cs typeface="+mn-ea"/>
                <a:sym typeface="+mn-lt"/>
              </a:rPr>
              <a:t>（     ）</a:t>
            </a:r>
          </a:p>
        </p:txBody>
      </p:sp>
      <p:sp>
        <p:nvSpPr>
          <p:cNvPr id="130" name="TextBox 31"/>
          <p:cNvSpPr txBox="1">
            <a:spLocks noChangeArrowheads="1"/>
          </p:cNvSpPr>
          <p:nvPr/>
        </p:nvSpPr>
        <p:spPr bwMode="auto">
          <a:xfrm>
            <a:off x="6980238" y="1844675"/>
            <a:ext cx="10842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33CC"/>
                </a:solidFill>
                <a:latin typeface="+mn-lt"/>
                <a:ea typeface="+mn-ea"/>
                <a:cs typeface="+mn-ea"/>
                <a:sym typeface="+mn-lt"/>
              </a:rPr>
              <a:t>磅秤</a:t>
            </a:r>
          </a:p>
        </p:txBody>
      </p:sp>
      <p:sp>
        <p:nvSpPr>
          <p:cNvPr id="131" name="TextBox 32"/>
          <p:cNvSpPr txBox="1">
            <a:spLocks noChangeArrowheads="1"/>
          </p:cNvSpPr>
          <p:nvPr/>
        </p:nvSpPr>
        <p:spPr bwMode="auto">
          <a:xfrm>
            <a:off x="5795963" y="2967038"/>
            <a:ext cx="2774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mn-lt"/>
                <a:ea typeface="+mn-ea"/>
                <a:cs typeface="+mn-ea"/>
                <a:sym typeface="+mn-lt"/>
              </a:rPr>
              <a:t>pánɡ</a:t>
            </a:r>
            <a:r>
              <a:rPr lang="zh-CN" altLang="en-US" sz="2800" b="1">
                <a:latin typeface="+mn-lt"/>
                <a:ea typeface="+mn-ea"/>
                <a:cs typeface="+mn-ea"/>
                <a:sym typeface="+mn-lt"/>
              </a:rPr>
              <a:t>（     ）</a:t>
            </a:r>
          </a:p>
        </p:txBody>
      </p:sp>
      <p:sp>
        <p:nvSpPr>
          <p:cNvPr id="134" name="TextBox 33"/>
          <p:cNvSpPr txBox="1">
            <a:spLocks noChangeArrowheads="1"/>
          </p:cNvSpPr>
          <p:nvPr/>
        </p:nvSpPr>
        <p:spPr bwMode="auto">
          <a:xfrm>
            <a:off x="6950075" y="2954338"/>
            <a:ext cx="126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33CC"/>
                </a:solidFill>
                <a:latin typeface="+mn-lt"/>
                <a:ea typeface="+mn-ea"/>
                <a:cs typeface="+mn-ea"/>
                <a:sym typeface="+mn-lt"/>
              </a:rPr>
              <a:t>磅礴</a:t>
            </a:r>
          </a:p>
        </p:txBody>
      </p:sp>
      <p:grpSp>
        <p:nvGrpSpPr>
          <p:cNvPr id="135" name="组合 134"/>
          <p:cNvGrpSpPr>
            <a:grpSpLocks/>
          </p:cNvGrpSpPr>
          <p:nvPr/>
        </p:nvGrpSpPr>
        <p:grpSpPr bwMode="auto">
          <a:xfrm>
            <a:off x="4767263" y="1966913"/>
            <a:ext cx="1028700" cy="1484312"/>
            <a:chOff x="4814888" y="1015411"/>
            <a:chExt cx="1027741" cy="1483903"/>
          </a:xfrm>
        </p:grpSpPr>
        <p:sp>
          <p:nvSpPr>
            <p:cNvPr id="16399" name="TextBox 2"/>
            <p:cNvSpPr txBox="1">
              <a:spLocks noChangeArrowheads="1"/>
            </p:cNvSpPr>
            <p:nvPr/>
          </p:nvSpPr>
          <p:spPr bwMode="auto">
            <a:xfrm>
              <a:off x="4814888" y="1376363"/>
              <a:ext cx="64793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3600" b="1">
                  <a:solidFill>
                    <a:srgbClr val="FF0000"/>
                  </a:solidFill>
                  <a:latin typeface="+mn-lt"/>
                  <a:ea typeface="+mn-ea"/>
                  <a:cs typeface="+mn-ea"/>
                  <a:sym typeface="+mn-lt"/>
                </a:rPr>
                <a:t>磅</a:t>
              </a:r>
            </a:p>
          </p:txBody>
        </p:sp>
        <p:sp>
          <p:nvSpPr>
            <p:cNvPr id="137" name="左大括号 136"/>
            <p:cNvSpPr/>
            <p:nvPr/>
          </p:nvSpPr>
          <p:spPr>
            <a:xfrm>
              <a:off x="5544457" y="1015411"/>
              <a:ext cx="298172" cy="1483903"/>
            </a:xfrm>
            <a:prstGeom prst="leftBrace">
              <a:avLst>
                <a:gd name="adj1" fmla="val 29610"/>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dirty="0">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childTnLst>
                          </p:cTn>
                        </p:par>
                        <p:par>
                          <p:cTn id="13" fill="hold" nodeType="afterGroup">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down)">
                                      <p:cBhvr>
                                        <p:cTn id="16" dur="500"/>
                                        <p:tgtEl>
                                          <p:spTgt spid="4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childTnLst>
                          </p:cTn>
                        </p:par>
                        <p:par>
                          <p:cTn id="22" fill="hold" nodeType="afterGroup">
                            <p:stCondLst>
                              <p:cond delay="500"/>
                            </p:stCondLst>
                            <p:childTnLst>
                              <p:par>
                                <p:cTn id="23" presetID="22" presetClass="entr" presetSubtype="4"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down)">
                                      <p:cBhvr>
                                        <p:cTn id="25" dur="500"/>
                                        <p:tgtEl>
                                          <p:spTgt spid="5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135"/>
                                        </p:tgtEl>
                                        <p:attrNameLst>
                                          <p:attrName>style.visibility</p:attrName>
                                        </p:attrNameLst>
                                      </p:cBhvr>
                                      <p:to>
                                        <p:strVal val="visible"/>
                                      </p:to>
                                    </p:set>
                                    <p:animEffect transition="in" filter="wipe(left)">
                                      <p:cBhvr>
                                        <p:cTn id="30" dur="500"/>
                                        <p:tgtEl>
                                          <p:spTgt spid="13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9"/>
                                        </p:tgtEl>
                                        <p:attrNameLst>
                                          <p:attrName>style.visibility</p:attrName>
                                        </p:attrNameLst>
                                      </p:cBhvr>
                                      <p:to>
                                        <p:strVal val="visible"/>
                                      </p:to>
                                    </p:set>
                                    <p:animEffect transition="in" filter="fade">
                                      <p:cBhvr>
                                        <p:cTn id="35" dur="500"/>
                                        <p:tgtEl>
                                          <p:spTgt spid="129"/>
                                        </p:tgtEl>
                                      </p:cBhvr>
                                    </p:animEffect>
                                  </p:childTnLst>
                                </p:cTn>
                              </p:par>
                            </p:childTnLst>
                          </p:cTn>
                        </p:par>
                        <p:par>
                          <p:cTn id="36" fill="hold" nodeType="afterGroup">
                            <p:stCondLst>
                              <p:cond delay="500"/>
                            </p:stCondLst>
                            <p:childTnLst>
                              <p:par>
                                <p:cTn id="37" presetID="22" presetClass="entr" presetSubtype="4" fill="hold" grpId="0" nodeType="afterEffect">
                                  <p:stCondLst>
                                    <p:cond delay="0"/>
                                  </p:stCondLst>
                                  <p:childTnLst>
                                    <p:set>
                                      <p:cBhvr>
                                        <p:cTn id="38" dur="1" fill="hold">
                                          <p:stCondLst>
                                            <p:cond delay="0"/>
                                          </p:stCondLst>
                                        </p:cTn>
                                        <p:tgtEl>
                                          <p:spTgt spid="130"/>
                                        </p:tgtEl>
                                        <p:attrNameLst>
                                          <p:attrName>style.visibility</p:attrName>
                                        </p:attrNameLst>
                                      </p:cBhvr>
                                      <p:to>
                                        <p:strVal val="visible"/>
                                      </p:to>
                                    </p:set>
                                    <p:animEffect transition="in" filter="wipe(down)">
                                      <p:cBhvr>
                                        <p:cTn id="39" dur="500"/>
                                        <p:tgtEl>
                                          <p:spTgt spid="13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31"/>
                                        </p:tgtEl>
                                        <p:attrNameLst>
                                          <p:attrName>style.visibility</p:attrName>
                                        </p:attrNameLst>
                                      </p:cBhvr>
                                      <p:to>
                                        <p:strVal val="visible"/>
                                      </p:to>
                                    </p:set>
                                    <p:animEffect transition="in" filter="fade">
                                      <p:cBhvr>
                                        <p:cTn id="44" dur="500"/>
                                        <p:tgtEl>
                                          <p:spTgt spid="131"/>
                                        </p:tgtEl>
                                      </p:cBhvr>
                                    </p:animEffect>
                                  </p:childTnLst>
                                </p:cTn>
                              </p:par>
                            </p:childTnLst>
                          </p:cTn>
                        </p:par>
                        <p:par>
                          <p:cTn id="45" fill="hold" nodeType="afterGroup">
                            <p:stCondLst>
                              <p:cond delay="500"/>
                            </p:stCondLst>
                            <p:childTnLst>
                              <p:par>
                                <p:cTn id="46" presetID="22" presetClass="entr" presetSubtype="4" fill="hold" grpId="0" nodeType="afterEffect">
                                  <p:stCondLst>
                                    <p:cond delay="0"/>
                                  </p:stCondLst>
                                  <p:childTnLst>
                                    <p:set>
                                      <p:cBhvr>
                                        <p:cTn id="47" dur="1" fill="hold">
                                          <p:stCondLst>
                                            <p:cond delay="0"/>
                                          </p:stCondLst>
                                        </p:cTn>
                                        <p:tgtEl>
                                          <p:spTgt spid="134"/>
                                        </p:tgtEl>
                                        <p:attrNameLst>
                                          <p:attrName>style.visibility</p:attrName>
                                        </p:attrNameLst>
                                      </p:cBhvr>
                                      <p:to>
                                        <p:strVal val="visible"/>
                                      </p:to>
                                    </p:set>
                                    <p:animEffect transition="in" filter="wipe(down)">
                                      <p:cBhvr>
                                        <p:cTn id="48"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7" grpId="0"/>
      <p:bldP spid="50" grpId="0"/>
      <p:bldP spid="129" grpId="0"/>
      <p:bldP spid="130" grpId="0"/>
      <p:bldP spid="131" grpId="0"/>
      <p:bldP spid="1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
          <p:cNvSpPr>
            <a:spLocks noChangeArrowheads="1"/>
          </p:cNvSpPr>
          <p:nvPr/>
        </p:nvSpPr>
        <p:spPr bwMode="auto">
          <a:xfrm>
            <a:off x="200025" y="550863"/>
            <a:ext cx="20730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0033CC"/>
                </a:solidFill>
                <a:latin typeface="+mn-lt"/>
                <a:ea typeface="+mn-ea"/>
                <a:cs typeface="+mn-ea"/>
                <a:sym typeface="+mn-lt"/>
              </a:rPr>
              <a:t>◆词语集注</a:t>
            </a:r>
          </a:p>
        </p:txBody>
      </p:sp>
      <p:sp>
        <p:nvSpPr>
          <p:cNvPr id="3" name="TextBox 2"/>
          <p:cNvSpPr txBox="1">
            <a:spLocks noChangeArrowheads="1"/>
          </p:cNvSpPr>
          <p:nvPr/>
        </p:nvSpPr>
        <p:spPr bwMode="auto">
          <a:xfrm>
            <a:off x="646113" y="1135063"/>
            <a:ext cx="8021637" cy="371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1">
                <a:solidFill>
                  <a:srgbClr val="FF0000"/>
                </a:solidFill>
                <a:latin typeface="+mn-lt"/>
                <a:ea typeface="+mn-ea"/>
                <a:cs typeface="+mn-ea"/>
                <a:sym typeface="+mn-lt"/>
              </a:rPr>
              <a:t>国殇：</a:t>
            </a:r>
            <a:r>
              <a:rPr lang="zh-CN" altLang="en-US" sz="2800" b="1">
                <a:latin typeface="+mn-lt"/>
                <a:ea typeface="+mn-ea"/>
                <a:cs typeface="+mn-ea"/>
                <a:sym typeface="+mn-lt"/>
              </a:rPr>
              <a:t>为国牺牲的人。文中泛指死难的军民。</a:t>
            </a:r>
          </a:p>
          <a:p>
            <a:pPr>
              <a:lnSpc>
                <a:spcPct val="120000"/>
              </a:lnSpc>
            </a:pPr>
            <a:r>
              <a:rPr lang="zh-CN" altLang="en-US" sz="2800" b="1">
                <a:solidFill>
                  <a:srgbClr val="FF0000"/>
                </a:solidFill>
                <a:latin typeface="+mn-lt"/>
                <a:ea typeface="+mn-ea"/>
                <a:cs typeface="+mn-ea"/>
                <a:sym typeface="+mn-lt"/>
              </a:rPr>
              <a:t>惨绝人寰：</a:t>
            </a:r>
            <a:r>
              <a:rPr lang="zh-CN" altLang="en-US" sz="2800" b="1">
                <a:latin typeface="+mn-lt"/>
                <a:ea typeface="+mn-ea"/>
                <a:cs typeface="+mn-ea"/>
                <a:sym typeface="+mn-lt"/>
              </a:rPr>
              <a:t>人世上还没有过的悲惨，形容悲惨到</a:t>
            </a:r>
            <a:endParaRPr lang="en-US" altLang="zh-CN" sz="2800" b="1">
              <a:latin typeface="+mn-lt"/>
              <a:ea typeface="+mn-ea"/>
              <a:cs typeface="+mn-ea"/>
              <a:sym typeface="+mn-lt"/>
            </a:endParaRPr>
          </a:p>
          <a:p>
            <a:pPr>
              <a:lnSpc>
                <a:spcPct val="120000"/>
              </a:lnSpc>
            </a:pPr>
            <a:r>
              <a:rPr lang="en-US" altLang="zh-CN" sz="2800" b="1">
                <a:latin typeface="+mn-lt"/>
                <a:ea typeface="+mn-ea"/>
                <a:cs typeface="+mn-ea"/>
                <a:sym typeface="+mn-lt"/>
              </a:rPr>
              <a:t>          </a:t>
            </a:r>
            <a:r>
              <a:rPr lang="zh-CN" altLang="en-US" sz="2800" b="1">
                <a:latin typeface="+mn-lt"/>
                <a:ea typeface="+mn-ea"/>
                <a:cs typeface="+mn-ea"/>
                <a:sym typeface="+mn-lt"/>
              </a:rPr>
              <a:t>了极点。人寰，人间。</a:t>
            </a:r>
          </a:p>
          <a:p>
            <a:pPr>
              <a:lnSpc>
                <a:spcPct val="120000"/>
              </a:lnSpc>
            </a:pPr>
            <a:r>
              <a:rPr lang="zh-CN" altLang="en-US" sz="2800" b="1">
                <a:solidFill>
                  <a:srgbClr val="FF0000"/>
                </a:solidFill>
                <a:latin typeface="+mn-lt"/>
                <a:ea typeface="+mn-ea"/>
                <a:cs typeface="+mn-ea"/>
                <a:sym typeface="+mn-lt"/>
              </a:rPr>
              <a:t>杀戮：</a:t>
            </a:r>
            <a:r>
              <a:rPr lang="zh-CN" altLang="en-US" sz="2800" b="1">
                <a:latin typeface="+mn-lt"/>
                <a:ea typeface="+mn-ea"/>
                <a:cs typeface="+mn-ea"/>
                <a:sym typeface="+mn-lt"/>
              </a:rPr>
              <a:t>杀害（多指大量地），屠杀。</a:t>
            </a:r>
            <a:endParaRPr lang="en-US" altLang="zh-CN" sz="2800" b="1">
              <a:latin typeface="+mn-lt"/>
              <a:ea typeface="+mn-ea"/>
              <a:cs typeface="+mn-ea"/>
              <a:sym typeface="+mn-lt"/>
            </a:endParaRPr>
          </a:p>
          <a:p>
            <a:pPr>
              <a:lnSpc>
                <a:spcPct val="120000"/>
              </a:lnSpc>
            </a:pPr>
            <a:r>
              <a:rPr lang="zh-CN" altLang="en-US" sz="2800" b="1">
                <a:solidFill>
                  <a:srgbClr val="FF0000"/>
                </a:solidFill>
                <a:latin typeface="+mn-lt"/>
                <a:ea typeface="+mn-ea"/>
                <a:cs typeface="+mn-ea"/>
                <a:sym typeface="+mn-lt"/>
              </a:rPr>
              <a:t>篡改：</a:t>
            </a:r>
            <a:r>
              <a:rPr lang="zh-CN" altLang="en-US" sz="2800" b="1">
                <a:latin typeface="+mn-lt"/>
                <a:ea typeface="+mn-ea"/>
                <a:cs typeface="+mn-ea"/>
                <a:sym typeface="+mn-lt"/>
              </a:rPr>
              <a:t>别有用心地改动或曲解。</a:t>
            </a:r>
          </a:p>
          <a:p>
            <a:pPr>
              <a:lnSpc>
                <a:spcPct val="120000"/>
              </a:lnSpc>
            </a:pPr>
            <a:r>
              <a:rPr lang="zh-CN" altLang="en-US" sz="2800" b="1">
                <a:solidFill>
                  <a:srgbClr val="FF0000"/>
                </a:solidFill>
                <a:latin typeface="+mn-lt"/>
                <a:ea typeface="+mn-ea"/>
                <a:cs typeface="+mn-ea"/>
                <a:sym typeface="+mn-lt"/>
              </a:rPr>
              <a:t>呓语：</a:t>
            </a:r>
            <a:r>
              <a:rPr lang="zh-CN" altLang="en-US" sz="2800" b="1">
                <a:latin typeface="+mn-lt"/>
                <a:ea typeface="+mn-ea"/>
                <a:cs typeface="+mn-ea"/>
                <a:sym typeface="+mn-lt"/>
              </a:rPr>
              <a:t>梦话。</a:t>
            </a:r>
          </a:p>
          <a:p>
            <a:pPr>
              <a:lnSpc>
                <a:spcPct val="120000"/>
              </a:lnSpc>
            </a:pPr>
            <a:r>
              <a:rPr lang="zh-CN" altLang="en-US" sz="2800" b="1">
                <a:solidFill>
                  <a:srgbClr val="FF0000"/>
                </a:solidFill>
                <a:latin typeface="+mn-lt"/>
                <a:ea typeface="+mn-ea"/>
                <a:cs typeface="+mn-ea"/>
                <a:sym typeface="+mn-lt"/>
              </a:rPr>
              <a:t>振聋发聩：</a:t>
            </a:r>
            <a:r>
              <a:rPr lang="zh-CN" altLang="en-US" sz="2800" b="1">
                <a:latin typeface="+mn-lt"/>
                <a:ea typeface="+mn-ea"/>
                <a:cs typeface="+mn-ea"/>
                <a:sym typeface="+mn-lt"/>
              </a:rPr>
              <a:t>比喻唤醒糊涂麻木的人。聩，聋。</a:t>
            </a:r>
            <a:endParaRPr lang="en-US" altLang="zh-CN" sz="2800" b="1">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1000"/>
                                        <p:tgtEl>
                                          <p:spTgt spid="3">
                                            <p:txEl>
                                              <p:pRg st="6" end="6"/>
                                            </p:txEl>
                                          </p:spTgt>
                                        </p:tgtEl>
                                      </p:cBhvr>
                                    </p:animEffect>
                                    <p:anim calcmode="lin" valueType="num">
                                      <p:cBhvr>
                                        <p:cTn id="4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i3h5lwx">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3200" b="1" dirty="0" smtClean="0"/>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i3h5lwx">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5551</Words>
  <Application>Microsoft Office PowerPoint</Application>
  <PresentationFormat>全屏显示(16:9)</PresentationFormat>
  <Paragraphs>653</Paragraphs>
  <Slides>30</Slides>
  <Notes>8</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30</vt:i4>
      </vt:variant>
    </vt:vector>
  </HeadingPairs>
  <TitlesOfParts>
    <vt:vector size="42" baseType="lpstr">
      <vt:lpstr>Arial</vt:lpstr>
      <vt:lpstr>宋体</vt:lpstr>
      <vt:lpstr>Wingdings</vt:lpstr>
      <vt:lpstr>Calibri</vt:lpstr>
      <vt:lpstr>黑体</vt:lpstr>
      <vt:lpstr>楷体</vt:lpstr>
      <vt:lpstr>+mn-ea</vt:lpstr>
      <vt:lpstr>Segoe Print</vt:lpstr>
      <vt:lpstr>微软雅黑</vt:lpstr>
      <vt:lpstr>Arial Unicode MS</vt:lpstr>
      <vt:lpstr>第一PPT模板网-WWW.1PPT.COM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cp:lastModifiedBy>123</cp:lastModifiedBy>
  <cp:revision>580</cp:revision>
  <dcterms:created xsi:type="dcterms:W3CDTF">2016-01-14T05:53:56Z</dcterms:created>
  <dcterms:modified xsi:type="dcterms:W3CDTF">2020-11-18T02:26:11Z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2052-11.1.0.9305</vt:lpwstr>
  </property>
</Properties>
</file>