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2"/>
  </p:sldMasterIdLst>
  <p:notesMasterIdLst>
    <p:notesMasterId r:id="rId12"/>
  </p:notesMasterIdLst>
  <p:sldIdLst>
    <p:sldId id="266" r:id="rId3"/>
    <p:sldId id="260" r:id="rId4"/>
    <p:sldId id="261" r:id="rId5"/>
    <p:sldId id="262" r:id="rId6"/>
    <p:sldId id="263" r:id="rId7"/>
    <p:sldId id="264" r:id="rId8"/>
    <p:sldId id="265" r:id="rId9"/>
    <p:sldId id="267" r:id="rId10"/>
    <p:sldId id="268" r:id="rId11"/>
  </p:sldIdLst>
  <p:sldSz cx="9144000" cy="5143500" type="screen16x9"/>
  <p:notesSz cx="6858000" cy="9144000"/>
  <p:custDataLst>
    <p:tags r:id="rId1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2D8D5"/>
    <a:srgbClr val="48CEFC"/>
    <a:srgbClr val="ABE9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-78" y="-624"/>
      </p:cViewPr>
      <p:guideLst>
        <p:guide orient="horz" pos="486"/>
        <p:guide orient="horz" pos="534"/>
        <p:guide orient="horz" pos="2947"/>
        <p:guide orient="horz" pos="2898"/>
        <p:guide pos="311"/>
        <p:guide pos="544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gs" Target="tags/tag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fld id="{32FB9976-0288-432E-A469-1DBBF09C9963}" type="datetimeFigureOut">
              <a:rPr lang="zh-CN" altLang="en-US" smtClean="0"/>
              <a:t>2020/9/21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fld id="{543BE0F4-F33D-4906-914D-F4219F007C52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6237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7BB57-A6CA-491C-ACEA-C13D3927C7D5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3BE0F4-F33D-4906-914D-F4219F007C52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3BE0F4-F33D-4906-914D-F4219F007C52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3BE0F4-F33D-4906-914D-F4219F007C52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3BE0F4-F33D-4906-914D-F4219F007C52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3BE0F4-F33D-4906-914D-F4219F007C52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3BE0F4-F33D-4906-914D-F4219F007C52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7BB57-A6CA-491C-ACEA-C13D3927C7D5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4BD80-458D-41D4-A242-ED0B44164974}" type="datetimeFigureOut">
              <a:rPr lang="zh-CN" altLang="en-US" smtClean="0"/>
              <a:t>2020/9/21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6123B-AFAF-48DD-8EB9-A59BFA4910F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0642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9455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9119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262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箭头: V 形 2"/>
          <p:cNvSpPr/>
          <p:nvPr userDrawn="1"/>
        </p:nvSpPr>
        <p:spPr>
          <a:xfrm>
            <a:off x="428625" y="285750"/>
            <a:ext cx="342900" cy="342900"/>
          </a:xfrm>
          <a:prstGeom prst="chevron">
            <a:avLst/>
          </a:prstGeom>
          <a:solidFill>
            <a:srgbClr val="82D8D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FandolFang R" panose="00000500000000000000" pitchFamily="50" charset="-122"/>
              <a:ea typeface="FandolFang R" panose="00000500000000000000" pitchFamily="50" charset="-122"/>
            </a:endParaRPr>
          </a:p>
        </p:txBody>
      </p:sp>
      <p:sp>
        <p:nvSpPr>
          <p:cNvPr id="4" name="箭头: V 形 3"/>
          <p:cNvSpPr/>
          <p:nvPr userDrawn="1"/>
        </p:nvSpPr>
        <p:spPr>
          <a:xfrm>
            <a:off x="695325" y="285750"/>
            <a:ext cx="342900" cy="342900"/>
          </a:xfrm>
          <a:prstGeom prst="chevron">
            <a:avLst/>
          </a:prstGeom>
          <a:solidFill>
            <a:srgbClr val="82D8D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FandolFang R" panose="00000500000000000000" pitchFamily="50" charset="-122"/>
              <a:ea typeface="FandolFang R" panose="00000500000000000000" pitchFamily="50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071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816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932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245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638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888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174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fld id="{C7A4BD80-458D-41D4-A242-ED0B44164974}" type="datetimeFigureOut">
              <a:rPr lang="zh-CN" altLang="en-US" smtClean="0"/>
              <a:t>2020/9/21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fld id="{C1A6123B-AFAF-48DD-8EB9-A59BFA4910FB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FandolFang R" panose="00000500000000000000" pitchFamily="50" charset="-122"/>
          <a:ea typeface="FandolFang R" panose="00000500000000000000" pitchFamily="50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FandolFang R" panose="00000500000000000000" pitchFamily="50" charset="-122"/>
          <a:ea typeface="FandolFang R" panose="00000500000000000000" pitchFamily="50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FandolFang R" panose="00000500000000000000" pitchFamily="50" charset="-122"/>
          <a:ea typeface="FandolFang R" panose="00000500000000000000" pitchFamily="50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FandolFang R" panose="00000500000000000000" pitchFamily="50" charset="-122"/>
          <a:ea typeface="FandolFang R" panose="00000500000000000000" pitchFamily="50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FandolFang R" panose="00000500000000000000" pitchFamily="50" charset="-122"/>
          <a:ea typeface="FandolFang R" panose="00000500000000000000" pitchFamily="50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FandolFang R" panose="00000500000000000000" pitchFamily="50" charset="-122"/>
          <a:ea typeface="FandolFang R" panose="00000500000000000000" pitchFamily="50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2020/9/21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306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jianli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shouchaobao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-1"/>
            <a:ext cx="1644755" cy="4723679"/>
          </a:xfrm>
          <a:custGeom>
            <a:avLst/>
            <a:gdLst>
              <a:gd name="connsiteX0" fmla="*/ 0 w 2193007"/>
              <a:gd name="connsiteY0" fmla="*/ 0 h 6298239"/>
              <a:gd name="connsiteX1" fmla="*/ 2062112 w 2193007"/>
              <a:gd name="connsiteY1" fmla="*/ 2046042 h 6298239"/>
              <a:gd name="connsiteX2" fmla="*/ 2015747 w 2193007"/>
              <a:gd name="connsiteY2" fmla="*/ 2108634 h 6298239"/>
              <a:gd name="connsiteX3" fmla="*/ 1747364 w 2193007"/>
              <a:gd name="connsiteY3" fmla="*/ 2995625 h 6298239"/>
              <a:gd name="connsiteX4" fmla="*/ 2106213 w 2193007"/>
              <a:gd name="connsiteY4" fmla="*/ 4004744 h 6298239"/>
              <a:gd name="connsiteX5" fmla="*/ 2193007 w 2193007"/>
              <a:gd name="connsiteY5" fmla="*/ 4101151 h 6298239"/>
              <a:gd name="connsiteX6" fmla="*/ 53957 w 2193007"/>
              <a:gd name="connsiteY6" fmla="*/ 6298239 h 6298239"/>
              <a:gd name="connsiteX7" fmla="*/ 0 w 2193007"/>
              <a:gd name="connsiteY7" fmla="*/ 0 h 6298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93007" h="6298239">
                <a:moveTo>
                  <a:pt x="0" y="0"/>
                </a:moveTo>
                <a:lnTo>
                  <a:pt x="2062112" y="2046042"/>
                </a:lnTo>
                <a:lnTo>
                  <a:pt x="2015747" y="2108634"/>
                </a:lnTo>
                <a:cubicBezTo>
                  <a:pt x="1846305" y="2361831"/>
                  <a:pt x="1747364" y="2667064"/>
                  <a:pt x="1747364" y="2995625"/>
                </a:cubicBezTo>
                <a:cubicBezTo>
                  <a:pt x="1747364" y="3378946"/>
                  <a:pt x="1882033" y="3730514"/>
                  <a:pt x="2106213" y="4004744"/>
                </a:cubicBezTo>
                <a:lnTo>
                  <a:pt x="2193007" y="4101151"/>
                </a:lnTo>
                <a:lnTo>
                  <a:pt x="53957" y="62982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2239" y="0"/>
            <a:ext cx="4164483" cy="1450844"/>
          </a:xfrm>
          <a:custGeom>
            <a:avLst/>
            <a:gdLst>
              <a:gd name="connsiteX0" fmla="*/ 5552644 w 5552644"/>
              <a:gd name="connsiteY0" fmla="*/ 0 h 1934458"/>
              <a:gd name="connsiteX1" fmla="*/ 4059301 w 5552644"/>
              <a:gd name="connsiteY1" fmla="*/ 1769243 h 1934458"/>
              <a:gd name="connsiteX2" fmla="*/ 3964983 w 5552644"/>
              <a:gd name="connsiteY2" fmla="*/ 1698054 h 1934458"/>
              <a:gd name="connsiteX3" fmla="*/ 3077993 w 5552644"/>
              <a:gd name="connsiteY3" fmla="*/ 1424583 h 1934458"/>
              <a:gd name="connsiteX4" fmla="*/ 1956215 w 5552644"/>
              <a:gd name="connsiteY4" fmla="*/ 1893583 h 1934458"/>
              <a:gd name="connsiteX5" fmla="*/ 1919410 w 5552644"/>
              <a:gd name="connsiteY5" fmla="*/ 1934458 h 1934458"/>
              <a:gd name="connsiteX6" fmla="*/ 0 w 5552644"/>
              <a:gd name="connsiteY6" fmla="*/ 4428 h 1934458"/>
              <a:gd name="connsiteX7" fmla="*/ 5552644 w 5552644"/>
              <a:gd name="connsiteY7" fmla="*/ 0 h 1934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52644" h="1934458">
                <a:moveTo>
                  <a:pt x="5552644" y="0"/>
                </a:moveTo>
                <a:lnTo>
                  <a:pt x="4059301" y="1769243"/>
                </a:lnTo>
                <a:lnTo>
                  <a:pt x="3964983" y="1698054"/>
                </a:lnTo>
                <a:cubicBezTo>
                  <a:pt x="3711787" y="1525399"/>
                  <a:pt x="3406555" y="1424583"/>
                  <a:pt x="3077993" y="1424583"/>
                </a:cubicBezTo>
                <a:cubicBezTo>
                  <a:pt x="2639912" y="1424583"/>
                  <a:pt x="2243304" y="1603811"/>
                  <a:pt x="1956215" y="1893583"/>
                </a:cubicBezTo>
                <a:lnTo>
                  <a:pt x="1919410" y="1934458"/>
                </a:lnTo>
                <a:lnTo>
                  <a:pt x="0" y="4428"/>
                </a:lnTo>
                <a:lnTo>
                  <a:pt x="5552644" y="0"/>
                </a:lnTo>
                <a:close/>
              </a:path>
            </a:pathLst>
          </a:cu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03770" y="1205987"/>
            <a:ext cx="2074154" cy="2074154"/>
          </a:xfrm>
          <a:custGeom>
            <a:avLst/>
            <a:gdLst>
              <a:gd name="connsiteX0" fmla="*/ 1382769 w 2765538"/>
              <a:gd name="connsiteY0" fmla="*/ 0 h 2765538"/>
              <a:gd name="connsiteX1" fmla="*/ 2765538 w 2765538"/>
              <a:gd name="connsiteY1" fmla="*/ 1382769 h 2765538"/>
              <a:gd name="connsiteX2" fmla="*/ 1382769 w 2765538"/>
              <a:gd name="connsiteY2" fmla="*/ 2765538 h 2765538"/>
              <a:gd name="connsiteX3" fmla="*/ 0 w 2765538"/>
              <a:gd name="connsiteY3" fmla="*/ 1382769 h 2765538"/>
              <a:gd name="connsiteX4" fmla="*/ 1382769 w 2765538"/>
              <a:gd name="connsiteY4" fmla="*/ 0 h 276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5538" h="2765538">
                <a:moveTo>
                  <a:pt x="1382769" y="0"/>
                </a:moveTo>
                <a:cubicBezTo>
                  <a:pt x="2146451" y="0"/>
                  <a:pt x="2765538" y="619087"/>
                  <a:pt x="2765538" y="1382769"/>
                </a:cubicBezTo>
                <a:cubicBezTo>
                  <a:pt x="2765538" y="2146451"/>
                  <a:pt x="2146451" y="2765538"/>
                  <a:pt x="1382769" y="2765538"/>
                </a:cubicBezTo>
                <a:cubicBezTo>
                  <a:pt x="619087" y="2765538"/>
                  <a:pt x="0" y="2146451"/>
                  <a:pt x="0" y="1382769"/>
                </a:cubicBezTo>
                <a:cubicBezTo>
                  <a:pt x="0" y="619087"/>
                  <a:pt x="619087" y="0"/>
                  <a:pt x="1382769" y="0"/>
                </a:cubicBezTo>
                <a:close/>
              </a:path>
            </a:pathLst>
          </a:custGeom>
        </p:spPr>
      </p:pic>
      <p:grpSp>
        <p:nvGrpSpPr>
          <p:cNvPr id="17" name="组合 16"/>
          <p:cNvGrpSpPr/>
          <p:nvPr/>
        </p:nvGrpSpPr>
        <p:grpSpPr>
          <a:xfrm>
            <a:off x="3506249" y="1575768"/>
            <a:ext cx="5436152" cy="2188596"/>
            <a:chOff x="6147269" y="2830213"/>
            <a:chExt cx="5192525" cy="2090511"/>
          </a:xfrm>
        </p:grpSpPr>
        <p:grpSp>
          <p:nvGrpSpPr>
            <p:cNvPr id="18" name="组合 17"/>
            <p:cNvGrpSpPr/>
            <p:nvPr/>
          </p:nvGrpSpPr>
          <p:grpSpPr>
            <a:xfrm>
              <a:off x="6147269" y="3331609"/>
              <a:ext cx="5033250" cy="1589115"/>
              <a:chOff x="-4714868" y="2110674"/>
              <a:chExt cx="5033250" cy="1589115"/>
            </a:xfrm>
          </p:grpSpPr>
          <p:sp>
            <p:nvSpPr>
              <p:cNvPr id="20" name="矩形: 圆角 21"/>
              <p:cNvSpPr/>
              <p:nvPr/>
            </p:nvSpPr>
            <p:spPr>
              <a:xfrm>
                <a:off x="-4648332" y="3345066"/>
                <a:ext cx="3562392" cy="354723"/>
              </a:xfrm>
              <a:prstGeom prst="roundRect">
                <a:avLst>
                  <a:gd name="adj" fmla="val 50000"/>
                </a:avLst>
              </a:prstGeom>
              <a:solidFill>
                <a:srgbClr val="82D8D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342900" lvl="0" indent="-342900" algn="ctr" fontAlgn="base">
                  <a:lnSpc>
                    <a:spcPct val="11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600" kern="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第一</a:t>
                </a:r>
                <a:r>
                  <a:rPr lang="en-US" altLang="zh-CN" sz="1600" kern="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kern="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模板网</a:t>
                </a:r>
                <a:r>
                  <a:rPr lang="en-US" altLang="zh-CN" sz="1600" kern="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-WWW.1PPT.COM</a:t>
                </a:r>
                <a:endParaRPr lang="en-US" altLang="zh-CN" sz="1600" kern="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-4714868" y="2110674"/>
                <a:ext cx="5033250" cy="1050721"/>
                <a:chOff x="-4714868" y="2110674"/>
                <a:chExt cx="5033250" cy="1050721"/>
              </a:xfrm>
            </p:grpSpPr>
            <p:sp>
              <p:nvSpPr>
                <p:cNvPr id="22" name="文本框 21"/>
                <p:cNvSpPr txBox="1"/>
                <p:nvPr/>
              </p:nvSpPr>
              <p:spPr>
                <a:xfrm>
                  <a:off x="-4714868" y="2808615"/>
                  <a:ext cx="5033249" cy="35278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>
                    <a:lnSpc>
                      <a:spcPct val="150000"/>
                    </a:lnSpc>
                    <a:defRPr/>
                  </a:pPr>
                  <a:r>
                    <a:rPr lang="en-US" altLang="zh-CN" sz="1200" kern="0" dirty="0">
                      <a:solidFill>
                        <a:schemeClr val="bg1">
                          <a:lumMod val="50000"/>
                        </a:schemeClr>
                      </a:solidFill>
                      <a:latin typeface="Arial" panose="020B0604020202020204" pitchFamily="34" charset="0"/>
                      <a:ea typeface="思源黑体 CN Regular" panose="020B0500000000000000" pitchFamily="34" charset="-122"/>
                      <a:cs typeface="+mn-ea"/>
                      <a:sym typeface="Arial" panose="020B0604020202020204" pitchFamily="34" charset="0"/>
                    </a:rPr>
                    <a:t>MENTAL HEALTH COUNSELING PPT</a:t>
                  </a:r>
                </a:p>
              </p:txBody>
            </p:sp>
            <p:cxnSp>
              <p:nvCxnSpPr>
                <p:cNvPr id="23" name="直接连接符 22"/>
                <p:cNvCxnSpPr/>
                <p:nvPr/>
              </p:nvCxnSpPr>
              <p:spPr>
                <a:xfrm>
                  <a:off x="-4634728" y="2789746"/>
                  <a:ext cx="4953109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ysClr val="windowText" lastClr="000000">
                      <a:lumMod val="65000"/>
                      <a:lumOff val="35000"/>
                    </a:sys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24" name="文本占位符 19"/>
                <p:cNvSpPr txBox="1"/>
                <p:nvPr/>
              </p:nvSpPr>
              <p:spPr>
                <a:xfrm>
                  <a:off x="-4708756" y="2110674"/>
                  <a:ext cx="5027138" cy="660203"/>
                </a:xfrm>
                <a:prstGeom prst="rect">
                  <a:avLst/>
                </a:prstGeom>
              </p:spPr>
              <p:txBody>
                <a:bodyPr/>
                <a:lstStyle>
                  <a:lvl1pPr marL="228600" indent="-228600" algn="l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85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dist">
                    <a:buNone/>
                    <a:defRPr/>
                  </a:pPr>
                  <a:r>
                    <a:rPr lang="en-US" altLang="zh-CN" sz="4100" b="1" dirty="0">
                      <a:solidFill>
                        <a:srgbClr val="82D8D5"/>
                      </a:solidFill>
                      <a:latin typeface="Arial" panose="020B0604020202020204" pitchFamily="34" charset="0"/>
                      <a:ea typeface="思源黑体 CN Regular" panose="020B0500000000000000" pitchFamily="34" charset="-122"/>
                      <a:cs typeface="+mn-ea"/>
                      <a:sym typeface="Arial" panose="020B0604020202020204" pitchFamily="34" charset="0"/>
                    </a:rPr>
                    <a:t> 5.1  6</a:t>
                  </a:r>
                  <a:r>
                    <a:rPr lang="zh-CN" altLang="en-US" sz="4100" b="1" dirty="0">
                      <a:solidFill>
                        <a:srgbClr val="82D8D5"/>
                      </a:solidFill>
                      <a:latin typeface="Arial" panose="020B0604020202020204" pitchFamily="34" charset="0"/>
                      <a:ea typeface="思源黑体 CN Regular" panose="020B0500000000000000" pitchFamily="34" charset="-122"/>
                      <a:cs typeface="+mn-ea"/>
                      <a:sym typeface="Arial" panose="020B0604020202020204" pitchFamily="34" charset="0"/>
                    </a:rPr>
                    <a:t>和</a:t>
                  </a:r>
                  <a:r>
                    <a:rPr lang="en-US" altLang="zh-CN" sz="4100" b="1" dirty="0">
                      <a:solidFill>
                        <a:srgbClr val="82D8D5"/>
                      </a:solidFill>
                      <a:latin typeface="Arial" panose="020B0604020202020204" pitchFamily="34" charset="0"/>
                      <a:ea typeface="思源黑体 CN Regular" panose="020B0500000000000000" pitchFamily="34" charset="-122"/>
                      <a:cs typeface="+mn-ea"/>
                      <a:sym typeface="Arial" panose="020B0604020202020204" pitchFamily="34" charset="0"/>
                    </a:rPr>
                    <a:t>7</a:t>
                  </a:r>
                  <a:r>
                    <a:rPr lang="zh-CN" altLang="en-US" sz="4100" b="1" dirty="0">
                      <a:solidFill>
                        <a:srgbClr val="82D8D5"/>
                      </a:solidFill>
                      <a:latin typeface="Arial" panose="020B0604020202020204" pitchFamily="34" charset="0"/>
                      <a:ea typeface="思源黑体 CN Regular" panose="020B0500000000000000" pitchFamily="34" charset="-122"/>
                      <a:cs typeface="+mn-ea"/>
                      <a:sym typeface="Arial" panose="020B0604020202020204" pitchFamily="34" charset="0"/>
                    </a:rPr>
                    <a:t>的加减法</a:t>
                  </a:r>
                </a:p>
              </p:txBody>
            </p:sp>
          </p:grpSp>
        </p:grpSp>
        <p:sp>
          <p:nvSpPr>
            <p:cNvPr id="19" name="文本占位符 20"/>
            <p:cNvSpPr txBox="1"/>
            <p:nvPr/>
          </p:nvSpPr>
          <p:spPr>
            <a:xfrm>
              <a:off x="6227409" y="2830213"/>
              <a:ext cx="5112385" cy="423545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  <a:defRPr/>
              </a:pPr>
              <a:r>
                <a:rPr lang="zh-CN" altLang="en-US" sz="2400" dirty="0">
                  <a:latin typeface="Arial" panose="020B0604020202020204" pitchFamily="34" charset="0"/>
                  <a:ea typeface="思源黑体 CN Regular" panose="020B0500000000000000" pitchFamily="34" charset="-122"/>
                  <a:cs typeface="+mn-ea"/>
                  <a:sym typeface="Arial" panose="020B0604020202020204" pitchFamily="34" charset="0"/>
                </a:rPr>
                <a:t>第五单元  </a:t>
              </a:r>
              <a:r>
                <a:rPr lang="en-US" altLang="zh-CN" sz="2400" dirty="0">
                  <a:latin typeface="Arial" panose="020B0604020202020204" pitchFamily="34" charset="0"/>
                  <a:ea typeface="思源黑体 CN Regular" panose="020B0500000000000000" pitchFamily="34" charset="-122"/>
                  <a:cs typeface="+mn-ea"/>
                  <a:sym typeface="Arial" panose="020B0604020202020204" pitchFamily="34" charset="0"/>
                </a:rPr>
                <a:t>6</a:t>
              </a:r>
              <a:r>
                <a:rPr lang="zh-CN" altLang="en-US" sz="2400" dirty="0">
                  <a:latin typeface="Arial" panose="020B0604020202020204" pitchFamily="34" charset="0"/>
                  <a:ea typeface="思源黑体 CN Regular" panose="020B0500000000000000" pitchFamily="34" charset="-122"/>
                  <a:cs typeface="+mn-ea"/>
                  <a:sym typeface="Arial" panose="020B0604020202020204" pitchFamily="34" charset="0"/>
                </a:rPr>
                <a:t>～</a:t>
              </a:r>
              <a:r>
                <a:rPr lang="en-US" altLang="zh-CN" sz="2400" dirty="0">
                  <a:latin typeface="Arial" panose="020B0604020202020204" pitchFamily="34" charset="0"/>
                  <a:ea typeface="思源黑体 CN Regular" panose="020B0500000000000000" pitchFamily="34" charset="-122"/>
                  <a:cs typeface="+mn-ea"/>
                  <a:sym typeface="Arial" panose="020B0604020202020204" pitchFamily="34" charset="0"/>
                </a:rPr>
                <a:t>10</a:t>
              </a:r>
              <a:r>
                <a:rPr lang="zh-CN" altLang="en-US" sz="2400" dirty="0">
                  <a:latin typeface="Arial" panose="020B0604020202020204" pitchFamily="34" charset="0"/>
                  <a:ea typeface="思源黑体 CN Regular" panose="020B0500000000000000" pitchFamily="34" charset="-122"/>
                  <a:cs typeface="+mn-ea"/>
                  <a:sym typeface="Arial" panose="020B0604020202020204" pitchFamily="34" charset="0"/>
                </a:rPr>
                <a:t>的认识和加减法</a:t>
              </a:r>
            </a:p>
          </p:txBody>
        </p:sp>
      </p:grpSp>
      <p:sp>
        <p:nvSpPr>
          <p:cNvPr id="26" name="椭圆 25"/>
          <p:cNvSpPr/>
          <p:nvPr/>
        </p:nvSpPr>
        <p:spPr>
          <a:xfrm>
            <a:off x="7830154" y="3835160"/>
            <a:ext cx="1643362" cy="1643362"/>
          </a:xfrm>
          <a:prstGeom prst="ellipse">
            <a:avLst/>
          </a:prstGeom>
          <a:solidFill>
            <a:srgbClr val="82D8D5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0000500000000000000" pitchFamily="50" charset="-122"/>
              <a:ea typeface="FandolFang R" panose="00000500000000000000" pitchFamily="50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170811" y="439917"/>
            <a:ext cx="3046757" cy="225731"/>
          </a:xfrm>
          <a:prstGeom prst="rect">
            <a:avLst/>
          </a:prstGeom>
          <a:solidFill>
            <a:srgbClr val="82D8D5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txBody>
          <a:bodyPr spcFirstLastPara="1" wrap="square" lIns="43194" tIns="43194" rIns="43194" bIns="43194" spcCol="28575" anchor="ctr">
            <a:spAutoFit/>
          </a:bodyPr>
          <a:lstStyle/>
          <a:p>
            <a:pPr defTabSz="863918" latinLnBrk="1">
              <a:defRPr/>
            </a:pPr>
            <a:r>
              <a:rPr lang="zh-CN" altLang="en-US" sz="900" kern="0" spc="225" dirty="0">
                <a:solidFill>
                  <a:prstClr val="white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+mn-ea"/>
                <a:sym typeface="Arial" panose="020B0604020202020204" pitchFamily="34" charset="0"/>
              </a:rPr>
              <a:t>人教版小学数学一年级上册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121"/>
          <p:cNvGrpSpPr/>
          <p:nvPr/>
        </p:nvGrpSpPr>
        <p:grpSpPr>
          <a:xfrm>
            <a:off x="3424113" y="3320432"/>
            <a:ext cx="3036094" cy="431006"/>
            <a:chOff x="0" y="0"/>
            <a:chExt cx="2550" cy="362"/>
          </a:xfrm>
        </p:grpSpPr>
        <p:sp>
          <p:nvSpPr>
            <p:cNvPr id="4098" name="Rectangle 12"/>
            <p:cNvSpPr/>
            <p:nvPr/>
          </p:nvSpPr>
          <p:spPr>
            <a:xfrm>
              <a:off x="0" y="45"/>
              <a:ext cx="317" cy="317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1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99" name="Oval 13"/>
            <p:cNvSpPr/>
            <p:nvPr/>
          </p:nvSpPr>
          <p:spPr>
            <a:xfrm>
              <a:off x="408" y="45"/>
              <a:ext cx="317" cy="317"/>
            </a:xfrm>
            <a:prstGeom prst="ellipse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1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00" name="Rectangle 14"/>
            <p:cNvSpPr/>
            <p:nvPr/>
          </p:nvSpPr>
          <p:spPr>
            <a:xfrm>
              <a:off x="816" y="44"/>
              <a:ext cx="317" cy="317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1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01" name="Text Box 15"/>
            <p:cNvSpPr txBox="1"/>
            <p:nvPr/>
          </p:nvSpPr>
          <p:spPr>
            <a:xfrm>
              <a:off x="1109" y="0"/>
              <a:ext cx="318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＝</a:t>
              </a:r>
              <a:endParaRPr lang="en-US" altLang="zh-CN" sz="21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02" name="Rectangle 16"/>
            <p:cNvSpPr/>
            <p:nvPr/>
          </p:nvSpPr>
          <p:spPr>
            <a:xfrm>
              <a:off x="1471" y="45"/>
              <a:ext cx="317" cy="317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1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03" name="Rectangle 17"/>
            <p:cNvSpPr/>
            <p:nvPr/>
          </p:nvSpPr>
          <p:spPr>
            <a:xfrm>
              <a:off x="1716" y="12"/>
              <a:ext cx="834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1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（个）</a:t>
              </a:r>
            </a:p>
          </p:txBody>
        </p:sp>
      </p:grpSp>
      <p:grpSp>
        <p:nvGrpSpPr>
          <p:cNvPr id="5129" name="组合 5128"/>
          <p:cNvGrpSpPr/>
          <p:nvPr/>
        </p:nvGrpSpPr>
        <p:grpSpPr>
          <a:xfrm>
            <a:off x="3400301" y="3347815"/>
            <a:ext cx="2189559" cy="432197"/>
            <a:chOff x="0" y="0"/>
            <a:chExt cx="1839" cy="363"/>
          </a:xfrm>
        </p:grpSpPr>
        <p:sp>
          <p:nvSpPr>
            <p:cNvPr id="4105" name="Text Box 18"/>
            <p:cNvSpPr txBox="1"/>
            <p:nvPr/>
          </p:nvSpPr>
          <p:spPr>
            <a:xfrm>
              <a:off x="0" y="14"/>
              <a:ext cx="356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100" kern="0">
                  <a:solidFill>
                    <a:srgbClr val="FF33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5</a:t>
              </a:r>
            </a:p>
          </p:txBody>
        </p:sp>
        <p:sp>
          <p:nvSpPr>
            <p:cNvPr id="4106" name="Text Box 27"/>
            <p:cNvSpPr txBox="1"/>
            <p:nvPr/>
          </p:nvSpPr>
          <p:spPr>
            <a:xfrm>
              <a:off x="409" y="0"/>
              <a:ext cx="356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100" kern="0" dirty="0">
                  <a:solidFill>
                    <a:srgbClr val="FF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＋</a:t>
              </a:r>
              <a:endParaRPr lang="en-US" altLang="zh-CN" sz="2100" kern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07" name="Text Box 28"/>
            <p:cNvSpPr txBox="1"/>
            <p:nvPr/>
          </p:nvSpPr>
          <p:spPr>
            <a:xfrm>
              <a:off x="821" y="6"/>
              <a:ext cx="356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100" kern="0">
                  <a:solidFill>
                    <a:srgbClr val="FF33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4108" name="Text Box 29"/>
            <p:cNvSpPr txBox="1"/>
            <p:nvPr/>
          </p:nvSpPr>
          <p:spPr>
            <a:xfrm>
              <a:off x="1483" y="12"/>
              <a:ext cx="356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100" kern="0">
                  <a:solidFill>
                    <a:srgbClr val="FF33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7</a:t>
              </a:r>
            </a:p>
          </p:txBody>
        </p:sp>
      </p:grpSp>
      <p:sp>
        <p:nvSpPr>
          <p:cNvPr id="5141" name="Text Box 39"/>
          <p:cNvSpPr txBox="1"/>
          <p:nvPr/>
        </p:nvSpPr>
        <p:spPr>
          <a:xfrm>
            <a:off x="3909633" y="2833467"/>
            <a:ext cx="1185863" cy="48696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/>
          <a:lstStyle/>
          <a:p>
            <a:pPr algn="ctr">
              <a:lnSpc>
                <a:spcPct val="120000"/>
              </a:lnSpc>
            </a:pPr>
            <a:r>
              <a:rPr lang="zh-CN" altLang="en-US" sz="2100" b="1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？个</a:t>
            </a:r>
          </a:p>
        </p:txBody>
      </p:sp>
      <p:grpSp>
        <p:nvGrpSpPr>
          <p:cNvPr id="4110" name="组合 5141"/>
          <p:cNvGrpSpPr/>
          <p:nvPr/>
        </p:nvGrpSpPr>
        <p:grpSpPr>
          <a:xfrm>
            <a:off x="2119313" y="1460676"/>
            <a:ext cx="4905375" cy="1426369"/>
            <a:chOff x="0" y="0"/>
            <a:chExt cx="4120" cy="1198"/>
          </a:xfrm>
        </p:grpSpPr>
        <p:sp>
          <p:nvSpPr>
            <p:cNvPr id="4111" name="AutoShape 38"/>
            <p:cNvSpPr/>
            <p:nvPr/>
          </p:nvSpPr>
          <p:spPr>
            <a:xfrm rot="5400000">
              <a:off x="1872" y="-865"/>
              <a:ext cx="362" cy="3765"/>
            </a:xfrm>
            <a:prstGeom prst="rightBrace">
              <a:avLst>
                <a:gd name="adj1" fmla="val 86623"/>
                <a:gd name="adj2" fmla="val 50000"/>
              </a:avLst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10800000" vert="eaVert" anchor="t"/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4112" name="组合 5143"/>
            <p:cNvGrpSpPr>
              <a:grpSpLocks noChangeAspect="1"/>
            </p:cNvGrpSpPr>
            <p:nvPr/>
          </p:nvGrpSpPr>
          <p:grpSpPr>
            <a:xfrm>
              <a:off x="0" y="0"/>
              <a:ext cx="4120" cy="830"/>
              <a:chOff x="0" y="0"/>
              <a:chExt cx="4120" cy="830"/>
            </a:xfrm>
          </p:grpSpPr>
          <p:pic>
            <p:nvPicPr>
              <p:cNvPr id="4113" name="图片 5144" descr="188"/>
              <p:cNvPicPr>
                <a:picLocks noChangeAspect="1"/>
              </p:cNvPicPr>
              <p:nvPr/>
            </p:nvPicPr>
            <p:blipFill>
              <a:blip r:embed="rId3" cstate="email">
                <a:lum bright="12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10" y="0"/>
                <a:ext cx="623" cy="83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114" name="图片 5145" descr="187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623" cy="83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115" name="图片 5146" descr="188"/>
              <p:cNvPicPr>
                <a:picLocks noChangeAspect="1"/>
              </p:cNvPicPr>
              <p:nvPr/>
            </p:nvPicPr>
            <p:blipFill>
              <a:blip r:embed="rId3" cstate="email">
                <a:lum bright="12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97" y="0"/>
                <a:ext cx="623" cy="83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116" name="图片 5147" descr="187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98" y="0"/>
                <a:ext cx="623" cy="83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117" name="图片 5148" descr="187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996" y="0"/>
                <a:ext cx="623" cy="83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118" name="图片 5149" descr="188"/>
              <p:cNvPicPr>
                <a:picLocks noChangeAspect="1"/>
              </p:cNvPicPr>
              <p:nvPr/>
            </p:nvPicPr>
            <p:blipFill>
              <a:blip r:embed="rId3" cstate="email">
                <a:lum bright="12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497" y="0"/>
                <a:ext cx="623" cy="83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119" name="图片 5150" descr="187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998" y="0"/>
                <a:ext cx="623" cy="83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25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新知探究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Text Box 90"/>
          <p:cNvSpPr txBox="1"/>
          <p:nvPr/>
        </p:nvSpPr>
        <p:spPr>
          <a:xfrm>
            <a:off x="6009557" y="2089573"/>
            <a:ext cx="1970484" cy="34624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一共有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7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只，</a:t>
            </a:r>
          </a:p>
        </p:txBody>
      </p:sp>
      <p:sp>
        <p:nvSpPr>
          <p:cNvPr id="6152" name="Text Box 91"/>
          <p:cNvSpPr txBox="1"/>
          <p:nvPr/>
        </p:nvSpPr>
        <p:spPr>
          <a:xfrm>
            <a:off x="6009557" y="2738465"/>
            <a:ext cx="1674019" cy="34624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跳走</a:t>
            </a: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2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只。</a:t>
            </a:r>
          </a:p>
        </p:txBody>
      </p:sp>
      <p:sp>
        <p:nvSpPr>
          <p:cNvPr id="6153" name="AutoShape 103"/>
          <p:cNvSpPr/>
          <p:nvPr/>
        </p:nvSpPr>
        <p:spPr>
          <a:xfrm>
            <a:off x="6009557" y="3387356"/>
            <a:ext cx="1385841" cy="346248"/>
          </a:xfrm>
          <a:prstGeom prst="flowChartAlternateProcess">
            <a:avLst/>
          </a:prstGeom>
          <a:solidFill>
            <a:srgbClr val="CCFFCC"/>
          </a:solidFill>
          <a:ln w="2857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algn="ctr" fontAlgn="base"/>
            <a:r>
              <a:rPr lang="zh-CN" altLang="en-US" sz="1800" kern="0" noProof="1">
                <a:solidFill>
                  <a:sysClr val="windowText" lastClr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 还剩</a:t>
            </a:r>
            <a:r>
              <a:rPr lang="en-US" altLang="x-none" sz="1800" kern="0" noProof="1">
                <a:solidFill>
                  <a:srgbClr val="C10B9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5</a:t>
            </a:r>
            <a:r>
              <a:rPr lang="zh-CN" altLang="en-US" sz="1800" kern="0" noProof="1">
                <a:solidFill>
                  <a:sysClr val="windowText" lastClr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只。</a:t>
            </a:r>
            <a:endParaRPr lang="zh-CN" altLang="en-US" sz="1800" kern="0" noProof="1">
              <a:solidFill>
                <a:sysClr val="windowText" lastClr="000000"/>
              </a:solidFill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5124" name="组合 6153"/>
          <p:cNvGrpSpPr/>
          <p:nvPr/>
        </p:nvGrpSpPr>
        <p:grpSpPr>
          <a:xfrm>
            <a:off x="1777041" y="1255087"/>
            <a:ext cx="3157472" cy="2478518"/>
            <a:chOff x="0" y="0"/>
            <a:chExt cx="3008" cy="2414"/>
          </a:xfrm>
        </p:grpSpPr>
        <p:grpSp>
          <p:nvGrpSpPr>
            <p:cNvPr id="5125" name="组合 6154"/>
            <p:cNvGrpSpPr/>
            <p:nvPr/>
          </p:nvGrpSpPr>
          <p:grpSpPr>
            <a:xfrm>
              <a:off x="0" y="291"/>
              <a:ext cx="3008" cy="2123"/>
              <a:chOff x="0" y="0"/>
              <a:chExt cx="3008" cy="2123"/>
            </a:xfrm>
          </p:grpSpPr>
          <p:pic>
            <p:nvPicPr>
              <p:cNvPr id="5126" name="Picture 42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3008" cy="149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27" name="AutoShape 38"/>
              <p:cNvSpPr/>
              <p:nvPr/>
            </p:nvSpPr>
            <p:spPr>
              <a:xfrm rot="5400000">
                <a:off x="1429" y="354"/>
                <a:ext cx="182" cy="2541"/>
              </a:xfrm>
              <a:prstGeom prst="rightBrace">
                <a:avLst>
                  <a:gd name="adj1" fmla="val 74073"/>
                  <a:gd name="adj2" fmla="val 50000"/>
                </a:avLst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10800000" vert="eaVert" anchor="t"/>
              <a:lstStyle/>
              <a:p>
                <a:endParaRPr lang="zh-CN" altLang="en-US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28" name="Text Box 39"/>
              <p:cNvSpPr txBox="1"/>
              <p:nvPr/>
            </p:nvSpPr>
            <p:spPr>
              <a:xfrm>
                <a:off x="1205" y="1718"/>
                <a:ext cx="630" cy="40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anchor="t"/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800" kern="0" dirty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思源黑体 CN Medium" panose="020B0600000000000000" pitchFamily="34" charset="-122"/>
                    <a:sym typeface="Arial" panose="020B0604020202020204" pitchFamily="34" charset="0"/>
                  </a:rPr>
                  <a:t>7</a:t>
                </a:r>
                <a:r>
                  <a:rPr lang="zh-CN" altLang="en-US" sz="1800" kern="0" dirty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思源黑体 CN Medium" panose="020B0600000000000000" pitchFamily="34" charset="-122"/>
                    <a:sym typeface="Arial" panose="020B0604020202020204" pitchFamily="34" charset="0"/>
                  </a:rPr>
                  <a:t>只</a:t>
                </a:r>
              </a:p>
            </p:txBody>
          </p:sp>
        </p:grpSp>
        <p:sp>
          <p:nvSpPr>
            <p:cNvPr id="5129" name="Text Box 39"/>
            <p:cNvSpPr txBox="1"/>
            <p:nvPr/>
          </p:nvSpPr>
          <p:spPr>
            <a:xfrm>
              <a:off x="1011" y="0"/>
              <a:ext cx="824" cy="315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anchor="t"/>
            <a:lstStyle/>
            <a:p>
              <a:pPr algn="just"/>
              <a:r>
                <a:rPr lang="zh-CN" altLang="en-US" sz="2100" b="1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？只</a:t>
              </a:r>
            </a:p>
          </p:txBody>
        </p:sp>
      </p:grpSp>
      <p:grpSp>
        <p:nvGrpSpPr>
          <p:cNvPr id="6180" name="组合 6179"/>
          <p:cNvGrpSpPr/>
          <p:nvPr/>
        </p:nvGrpSpPr>
        <p:grpSpPr>
          <a:xfrm>
            <a:off x="2208395" y="3863435"/>
            <a:ext cx="3036094" cy="431006"/>
            <a:chOff x="0" y="0"/>
            <a:chExt cx="2550" cy="362"/>
          </a:xfrm>
        </p:grpSpPr>
        <p:sp>
          <p:nvSpPr>
            <p:cNvPr id="5131" name="Rectangle 12"/>
            <p:cNvSpPr/>
            <p:nvPr/>
          </p:nvSpPr>
          <p:spPr>
            <a:xfrm>
              <a:off x="0" y="45"/>
              <a:ext cx="317" cy="317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1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32" name="Oval 13"/>
            <p:cNvSpPr/>
            <p:nvPr/>
          </p:nvSpPr>
          <p:spPr>
            <a:xfrm>
              <a:off x="408" y="45"/>
              <a:ext cx="317" cy="317"/>
            </a:xfrm>
            <a:prstGeom prst="ellipse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1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33" name="Rectangle 14"/>
            <p:cNvSpPr/>
            <p:nvPr/>
          </p:nvSpPr>
          <p:spPr>
            <a:xfrm>
              <a:off x="816" y="44"/>
              <a:ext cx="317" cy="317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1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34" name="Text Box 15"/>
            <p:cNvSpPr txBox="1"/>
            <p:nvPr/>
          </p:nvSpPr>
          <p:spPr>
            <a:xfrm>
              <a:off x="1109" y="0"/>
              <a:ext cx="318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＝</a:t>
              </a:r>
              <a:endParaRPr lang="en-US" altLang="zh-CN" sz="21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35" name="Rectangle 16"/>
            <p:cNvSpPr/>
            <p:nvPr/>
          </p:nvSpPr>
          <p:spPr>
            <a:xfrm>
              <a:off x="1471" y="45"/>
              <a:ext cx="317" cy="317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1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36" name="Rectangle 17"/>
            <p:cNvSpPr/>
            <p:nvPr/>
          </p:nvSpPr>
          <p:spPr>
            <a:xfrm>
              <a:off x="1716" y="12"/>
              <a:ext cx="834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1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（只）</a:t>
              </a:r>
            </a:p>
          </p:txBody>
        </p:sp>
      </p:grpSp>
      <p:grpSp>
        <p:nvGrpSpPr>
          <p:cNvPr id="6202" name="组合 6201"/>
          <p:cNvGrpSpPr/>
          <p:nvPr/>
        </p:nvGrpSpPr>
        <p:grpSpPr>
          <a:xfrm>
            <a:off x="2196489" y="3893201"/>
            <a:ext cx="2163366" cy="439341"/>
            <a:chOff x="-10" y="-20"/>
            <a:chExt cx="1817" cy="369"/>
          </a:xfrm>
        </p:grpSpPr>
        <p:sp>
          <p:nvSpPr>
            <p:cNvPr id="5138" name="Text Box 18"/>
            <p:cNvSpPr txBox="1"/>
            <p:nvPr/>
          </p:nvSpPr>
          <p:spPr>
            <a:xfrm>
              <a:off x="-10" y="-11"/>
              <a:ext cx="356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100" kern="0" dirty="0">
                  <a:solidFill>
                    <a:srgbClr val="FF33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7</a:t>
              </a:r>
            </a:p>
          </p:txBody>
        </p:sp>
        <p:sp>
          <p:nvSpPr>
            <p:cNvPr id="5139" name="Text Box 27"/>
            <p:cNvSpPr txBox="1"/>
            <p:nvPr/>
          </p:nvSpPr>
          <p:spPr>
            <a:xfrm>
              <a:off x="409" y="0"/>
              <a:ext cx="356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100" kern="0" dirty="0">
                  <a:solidFill>
                    <a:srgbClr val="FF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－</a:t>
              </a:r>
              <a:endParaRPr lang="en-US" altLang="zh-CN" sz="2100" kern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40" name="Text Box 28"/>
            <p:cNvSpPr txBox="1"/>
            <p:nvPr/>
          </p:nvSpPr>
          <p:spPr>
            <a:xfrm>
              <a:off x="796" y="-6"/>
              <a:ext cx="356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100" kern="0" dirty="0">
                  <a:solidFill>
                    <a:srgbClr val="FF33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5141" name="Text Box 29"/>
            <p:cNvSpPr txBox="1"/>
            <p:nvPr/>
          </p:nvSpPr>
          <p:spPr>
            <a:xfrm>
              <a:off x="1451" y="-20"/>
              <a:ext cx="356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100" kern="0" dirty="0">
                  <a:solidFill>
                    <a:srgbClr val="FF33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5</a:t>
              </a:r>
            </a:p>
          </p:txBody>
        </p:sp>
      </p:grpSp>
      <p:sp>
        <p:nvSpPr>
          <p:cNvPr id="23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新知探究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/>
      <p:bldP spid="6152" grpId="0"/>
      <p:bldP spid="615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49"/>
          <p:cNvSpPr/>
          <p:nvPr/>
        </p:nvSpPr>
        <p:spPr>
          <a:xfrm>
            <a:off x="5336187" y="3382055"/>
            <a:ext cx="1624052" cy="512480"/>
          </a:xfrm>
          <a:prstGeom prst="flowChartAlternateProcess">
            <a:avLst/>
          </a:prstGeom>
          <a:solidFill>
            <a:srgbClr val="CCFFCC"/>
          </a:solidFill>
          <a:ln w="2857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algn="ctr" fontAlgn="base"/>
            <a:r>
              <a:rPr lang="zh-CN" altLang="en-US" sz="1800" kern="0" noProof="1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 左边有</a:t>
            </a:r>
            <a:r>
              <a:rPr lang="en-US" altLang="x-none" sz="1800" kern="0" noProof="1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2</a:t>
            </a:r>
            <a:r>
              <a:rPr lang="zh-CN" altLang="en-US" sz="1800" kern="0" noProof="1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只。</a:t>
            </a:r>
            <a:endParaRPr lang="zh-CN" altLang="en-US" sz="1800" kern="0" noProof="1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6146" name="组合 8194"/>
          <p:cNvGrpSpPr/>
          <p:nvPr/>
        </p:nvGrpSpPr>
        <p:grpSpPr>
          <a:xfrm>
            <a:off x="1620297" y="978704"/>
            <a:ext cx="3260076" cy="2399100"/>
            <a:chOff x="0" y="0"/>
            <a:chExt cx="2369" cy="1947"/>
          </a:xfrm>
        </p:grpSpPr>
        <p:pic>
          <p:nvPicPr>
            <p:cNvPr id="6147" name="图片 8195" descr="189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90"/>
              <a:ext cx="2369" cy="129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148" name="组合 8196"/>
            <p:cNvGrpSpPr/>
            <p:nvPr/>
          </p:nvGrpSpPr>
          <p:grpSpPr>
            <a:xfrm>
              <a:off x="39" y="1406"/>
              <a:ext cx="2205" cy="541"/>
              <a:chOff x="0" y="0"/>
              <a:chExt cx="2205" cy="541"/>
            </a:xfrm>
          </p:grpSpPr>
          <p:sp>
            <p:nvSpPr>
              <p:cNvPr id="6149" name="AutoShape 38"/>
              <p:cNvSpPr/>
              <p:nvPr/>
            </p:nvSpPr>
            <p:spPr>
              <a:xfrm rot="5400000">
                <a:off x="1011" y="-1011"/>
                <a:ext cx="182" cy="2205"/>
              </a:xfrm>
              <a:prstGeom prst="rightBrace">
                <a:avLst>
                  <a:gd name="adj1" fmla="val 75777"/>
                  <a:gd name="adj2" fmla="val 50000"/>
                </a:avLst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10800000" vert="eaVert" anchor="t"/>
              <a:lstStyle/>
              <a:p>
                <a:endParaRPr lang="zh-CN" altLang="en-US" sz="1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50" name="Text Box 39"/>
              <p:cNvSpPr txBox="1"/>
              <p:nvPr/>
            </p:nvSpPr>
            <p:spPr>
              <a:xfrm>
                <a:off x="794" y="136"/>
                <a:ext cx="630" cy="40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800" kern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思源黑体 CN Medium" panose="020B0600000000000000" pitchFamily="34" charset="-122"/>
                    <a:sym typeface="Arial" panose="020B0604020202020204" pitchFamily="34" charset="0"/>
                  </a:rPr>
                  <a:t>6</a:t>
                </a:r>
                <a:r>
                  <a:rPr lang="zh-CN" altLang="en-US" sz="1800" kern="0" dirty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思源黑体 CN Medium" panose="020B0600000000000000" pitchFamily="34" charset="-122"/>
                    <a:sym typeface="Arial" panose="020B0604020202020204" pitchFamily="34" charset="0"/>
                  </a:rPr>
                  <a:t>只</a:t>
                </a:r>
              </a:p>
            </p:txBody>
          </p:sp>
        </p:grpSp>
        <p:sp>
          <p:nvSpPr>
            <p:cNvPr id="6151" name="Text Box 39"/>
            <p:cNvSpPr txBox="1"/>
            <p:nvPr/>
          </p:nvSpPr>
          <p:spPr>
            <a:xfrm>
              <a:off x="226" y="0"/>
              <a:ext cx="790" cy="429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anchor="t"/>
            <a:lstStyle/>
            <a:p>
              <a:pPr algn="ctr">
                <a:lnSpc>
                  <a:spcPct val="120000"/>
                </a:lnSpc>
              </a:pPr>
              <a:r>
                <a:rPr lang="zh-CN" altLang="en-US" sz="1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？只</a:t>
              </a:r>
            </a:p>
          </p:txBody>
        </p:sp>
      </p:grpSp>
      <p:sp>
        <p:nvSpPr>
          <p:cNvPr id="6152" name="Text Box 52"/>
          <p:cNvSpPr txBox="1"/>
          <p:nvPr/>
        </p:nvSpPr>
        <p:spPr>
          <a:xfrm>
            <a:off x="5306616" y="1477920"/>
            <a:ext cx="2214563" cy="7340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一共有     只，</a:t>
            </a:r>
            <a:endParaRPr lang="en-US" altLang="zh-CN" sz="1800" kern="0" dirty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右边有     只。</a:t>
            </a:r>
          </a:p>
        </p:txBody>
      </p:sp>
      <p:sp>
        <p:nvSpPr>
          <p:cNvPr id="8210" name="Text Box 53"/>
          <p:cNvSpPr txBox="1"/>
          <p:nvPr/>
        </p:nvSpPr>
        <p:spPr>
          <a:xfrm>
            <a:off x="6002453" y="1470450"/>
            <a:ext cx="438150" cy="43858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kern="0">
                <a:solidFill>
                  <a:srgbClr val="FF33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6</a:t>
            </a:r>
          </a:p>
        </p:txBody>
      </p:sp>
      <p:sp>
        <p:nvSpPr>
          <p:cNvPr id="8211" name="Text Box 54"/>
          <p:cNvSpPr txBox="1"/>
          <p:nvPr/>
        </p:nvSpPr>
        <p:spPr>
          <a:xfrm>
            <a:off x="6002453" y="1823174"/>
            <a:ext cx="438150" cy="43858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kern="0" dirty="0">
                <a:solidFill>
                  <a:srgbClr val="FF33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8212" name="Text Box 76"/>
          <p:cNvSpPr txBox="1"/>
          <p:nvPr/>
        </p:nvSpPr>
        <p:spPr>
          <a:xfrm>
            <a:off x="5251849" y="2504238"/>
            <a:ext cx="2537222" cy="34624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左边有几只？</a:t>
            </a:r>
          </a:p>
        </p:txBody>
      </p:sp>
      <p:grpSp>
        <p:nvGrpSpPr>
          <p:cNvPr id="8218" name="组合 8217"/>
          <p:cNvGrpSpPr/>
          <p:nvPr/>
        </p:nvGrpSpPr>
        <p:grpSpPr>
          <a:xfrm>
            <a:off x="1870473" y="3433763"/>
            <a:ext cx="3056335" cy="483394"/>
            <a:chOff x="0" y="0"/>
            <a:chExt cx="2567" cy="406"/>
          </a:xfrm>
        </p:grpSpPr>
        <p:sp>
          <p:nvSpPr>
            <p:cNvPr id="6159" name="Rectangle 12"/>
            <p:cNvSpPr/>
            <p:nvPr/>
          </p:nvSpPr>
          <p:spPr>
            <a:xfrm>
              <a:off x="0" y="45"/>
              <a:ext cx="317" cy="317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1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60" name="Oval 13"/>
            <p:cNvSpPr/>
            <p:nvPr/>
          </p:nvSpPr>
          <p:spPr>
            <a:xfrm>
              <a:off x="408" y="45"/>
              <a:ext cx="317" cy="317"/>
            </a:xfrm>
            <a:prstGeom prst="ellipse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1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61" name="Rectangle 14"/>
            <p:cNvSpPr/>
            <p:nvPr/>
          </p:nvSpPr>
          <p:spPr>
            <a:xfrm>
              <a:off x="816" y="44"/>
              <a:ext cx="317" cy="317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1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62" name="Text Box 15"/>
            <p:cNvSpPr txBox="1"/>
            <p:nvPr/>
          </p:nvSpPr>
          <p:spPr>
            <a:xfrm>
              <a:off x="1109" y="0"/>
              <a:ext cx="318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＝</a:t>
              </a:r>
              <a:endParaRPr lang="en-US" altLang="zh-CN" sz="21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63" name="Rectangle 16"/>
            <p:cNvSpPr/>
            <p:nvPr/>
          </p:nvSpPr>
          <p:spPr>
            <a:xfrm>
              <a:off x="1471" y="45"/>
              <a:ext cx="317" cy="317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1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64" name="Rectangle 17"/>
            <p:cNvSpPr/>
            <p:nvPr/>
          </p:nvSpPr>
          <p:spPr>
            <a:xfrm>
              <a:off x="1733" y="57"/>
              <a:ext cx="834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1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（只）</a:t>
              </a:r>
            </a:p>
          </p:txBody>
        </p:sp>
      </p:grpSp>
      <p:grpSp>
        <p:nvGrpSpPr>
          <p:cNvPr id="8225" name="组合 8224"/>
          <p:cNvGrpSpPr/>
          <p:nvPr/>
        </p:nvGrpSpPr>
        <p:grpSpPr>
          <a:xfrm>
            <a:off x="1841898" y="3480198"/>
            <a:ext cx="2182415" cy="425053"/>
            <a:chOff x="-24" y="-6"/>
            <a:chExt cx="1833" cy="357"/>
          </a:xfrm>
        </p:grpSpPr>
        <p:sp>
          <p:nvSpPr>
            <p:cNvPr id="6166" name="Text Box 18"/>
            <p:cNvSpPr txBox="1"/>
            <p:nvPr/>
          </p:nvSpPr>
          <p:spPr>
            <a:xfrm>
              <a:off x="-24" y="2"/>
              <a:ext cx="356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100" kern="0">
                  <a:solidFill>
                    <a:srgbClr val="FF33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6</a:t>
              </a:r>
            </a:p>
          </p:txBody>
        </p:sp>
        <p:sp>
          <p:nvSpPr>
            <p:cNvPr id="6167" name="Text Box 27"/>
            <p:cNvSpPr txBox="1"/>
            <p:nvPr/>
          </p:nvSpPr>
          <p:spPr>
            <a:xfrm>
              <a:off x="409" y="0"/>
              <a:ext cx="356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100" kern="0" dirty="0">
                  <a:solidFill>
                    <a:srgbClr val="FF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－</a:t>
              </a:r>
              <a:endParaRPr lang="en-US" altLang="zh-CN" sz="2100" kern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68" name="Text Box 28"/>
            <p:cNvSpPr txBox="1"/>
            <p:nvPr/>
          </p:nvSpPr>
          <p:spPr>
            <a:xfrm>
              <a:off x="797" y="-6"/>
              <a:ext cx="356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100" kern="0" dirty="0">
                  <a:solidFill>
                    <a:srgbClr val="FF33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6169" name="Text Box 29"/>
            <p:cNvSpPr txBox="1"/>
            <p:nvPr/>
          </p:nvSpPr>
          <p:spPr>
            <a:xfrm>
              <a:off x="1453" y="-6"/>
              <a:ext cx="356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100" kern="0" dirty="0">
                  <a:solidFill>
                    <a:srgbClr val="FF33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2</a:t>
              </a:r>
            </a:p>
          </p:txBody>
        </p:sp>
      </p:grpSp>
      <p:sp>
        <p:nvSpPr>
          <p:cNvPr id="27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新知探究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8210" grpId="0"/>
      <p:bldP spid="8211" grpId="0"/>
      <p:bldP spid="82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7169"/>
          <p:cNvGrpSpPr/>
          <p:nvPr/>
        </p:nvGrpSpPr>
        <p:grpSpPr>
          <a:xfrm>
            <a:off x="5057775" y="1653779"/>
            <a:ext cx="2538413" cy="922735"/>
            <a:chOff x="0" y="0"/>
            <a:chExt cx="2132" cy="775"/>
          </a:xfrm>
        </p:grpSpPr>
        <p:sp>
          <p:nvSpPr>
            <p:cNvPr id="2" name="Text Box 52"/>
            <p:cNvSpPr txBox="1"/>
            <p:nvPr/>
          </p:nvSpPr>
          <p:spPr>
            <a:xfrm>
              <a:off x="0" y="0"/>
              <a:ext cx="2132" cy="7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一共有       个    ，</a:t>
              </a:r>
              <a:endPara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摘了    个 。</a:t>
              </a:r>
            </a:p>
          </p:txBody>
        </p:sp>
        <p:pic>
          <p:nvPicPr>
            <p:cNvPr id="7173" name="图片 7173" descr="190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68" y="88"/>
              <a:ext cx="283" cy="25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4" name="图片 7174" descr="190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5" y="440"/>
              <a:ext cx="283" cy="25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175" name="Rectangle 38"/>
          <p:cNvSpPr/>
          <p:nvPr/>
        </p:nvSpPr>
        <p:spPr>
          <a:xfrm>
            <a:off x="1331119" y="1113235"/>
            <a:ext cx="925116" cy="27027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lIns="68580" tIns="34290" rIns="68580" bIns="34290" anchor="ctr"/>
          <a:lstStyle/>
          <a:p>
            <a:endParaRPr lang="zh-CN" altLang="en-US" kern="0" dirty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7176" name="组合 7176"/>
          <p:cNvGrpSpPr/>
          <p:nvPr/>
        </p:nvGrpSpPr>
        <p:grpSpPr>
          <a:xfrm>
            <a:off x="1666281" y="964895"/>
            <a:ext cx="2789635" cy="2730318"/>
            <a:chOff x="0" y="0"/>
            <a:chExt cx="2391" cy="2309"/>
          </a:xfrm>
        </p:grpSpPr>
        <p:pic>
          <p:nvPicPr>
            <p:cNvPr id="7177" name="Picture 22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2391" cy="1755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7178" name="组合 7178"/>
            <p:cNvGrpSpPr/>
            <p:nvPr/>
          </p:nvGrpSpPr>
          <p:grpSpPr>
            <a:xfrm>
              <a:off x="317" y="1723"/>
              <a:ext cx="1784" cy="586"/>
              <a:chOff x="0" y="0"/>
              <a:chExt cx="1784" cy="586"/>
            </a:xfrm>
          </p:grpSpPr>
          <p:sp>
            <p:nvSpPr>
              <p:cNvPr id="7179" name="AutoShape 38"/>
              <p:cNvSpPr/>
              <p:nvPr/>
            </p:nvSpPr>
            <p:spPr>
              <a:xfrm rot="5400000">
                <a:off x="784" y="-785"/>
                <a:ext cx="213" cy="1784"/>
              </a:xfrm>
              <a:prstGeom prst="rightBrace">
                <a:avLst>
                  <a:gd name="adj1" fmla="val 76310"/>
                  <a:gd name="adj2" fmla="val 50000"/>
                </a:avLst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10800000" vert="eaVert" anchor="t"/>
              <a:lstStyle/>
              <a:p>
                <a:endParaRPr lang="zh-CN" altLang="en-US" sz="1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80" name="Text Box 39"/>
              <p:cNvSpPr txBox="1"/>
              <p:nvPr/>
            </p:nvSpPr>
            <p:spPr>
              <a:xfrm>
                <a:off x="574" y="181"/>
                <a:ext cx="630" cy="40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800" kern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思源黑体 CN Medium" panose="020B0600000000000000" pitchFamily="34" charset="-122"/>
                    <a:sym typeface="Arial" panose="020B0604020202020204" pitchFamily="34" charset="0"/>
                  </a:rPr>
                  <a:t>7</a:t>
                </a:r>
                <a:r>
                  <a:rPr lang="zh-CN" altLang="en-US" sz="1800" kern="0" dirty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思源黑体 CN Medium" panose="020B0600000000000000" pitchFamily="34" charset="-122"/>
                    <a:sym typeface="Arial" panose="020B0604020202020204" pitchFamily="34" charset="0"/>
                  </a:rPr>
                  <a:t>个</a:t>
                </a:r>
              </a:p>
            </p:txBody>
          </p:sp>
        </p:grpSp>
        <p:sp>
          <p:nvSpPr>
            <p:cNvPr id="7181" name="Text Box 39"/>
            <p:cNvSpPr txBox="1"/>
            <p:nvPr/>
          </p:nvSpPr>
          <p:spPr>
            <a:xfrm>
              <a:off x="821" y="1179"/>
              <a:ext cx="585" cy="31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just"/>
              <a:r>
                <a:rPr lang="zh-CN" altLang="en-US" sz="1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？个</a:t>
              </a:r>
            </a:p>
          </p:txBody>
        </p:sp>
      </p:grpSp>
      <p:grpSp>
        <p:nvGrpSpPr>
          <p:cNvPr id="7188" name="组合 7187"/>
          <p:cNvGrpSpPr/>
          <p:nvPr/>
        </p:nvGrpSpPr>
        <p:grpSpPr>
          <a:xfrm>
            <a:off x="1951259" y="3842827"/>
            <a:ext cx="3040856" cy="467916"/>
            <a:chOff x="0" y="0"/>
            <a:chExt cx="2554" cy="393"/>
          </a:xfrm>
        </p:grpSpPr>
        <p:sp>
          <p:nvSpPr>
            <p:cNvPr id="7183" name="Rectangle 12"/>
            <p:cNvSpPr/>
            <p:nvPr/>
          </p:nvSpPr>
          <p:spPr>
            <a:xfrm>
              <a:off x="0" y="45"/>
              <a:ext cx="317" cy="317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1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84" name="Oval 13"/>
            <p:cNvSpPr/>
            <p:nvPr/>
          </p:nvSpPr>
          <p:spPr>
            <a:xfrm>
              <a:off x="408" y="45"/>
              <a:ext cx="317" cy="317"/>
            </a:xfrm>
            <a:prstGeom prst="ellipse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1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85" name="Rectangle 14"/>
            <p:cNvSpPr/>
            <p:nvPr/>
          </p:nvSpPr>
          <p:spPr>
            <a:xfrm>
              <a:off x="816" y="44"/>
              <a:ext cx="317" cy="317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1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86" name="Text Box 15"/>
            <p:cNvSpPr txBox="1"/>
            <p:nvPr/>
          </p:nvSpPr>
          <p:spPr>
            <a:xfrm>
              <a:off x="1109" y="0"/>
              <a:ext cx="318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＝</a:t>
              </a:r>
              <a:endParaRPr lang="en-US" altLang="zh-CN" sz="21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87" name="Rectangle 16"/>
            <p:cNvSpPr/>
            <p:nvPr/>
          </p:nvSpPr>
          <p:spPr>
            <a:xfrm>
              <a:off x="1471" y="45"/>
              <a:ext cx="317" cy="317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1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" name="Rectangle 17"/>
            <p:cNvSpPr/>
            <p:nvPr/>
          </p:nvSpPr>
          <p:spPr>
            <a:xfrm>
              <a:off x="1720" y="44"/>
              <a:ext cx="834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1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（个）</a:t>
              </a:r>
            </a:p>
          </p:txBody>
        </p:sp>
      </p:grpSp>
      <p:grpSp>
        <p:nvGrpSpPr>
          <p:cNvPr id="7195" name="组合 7194"/>
          <p:cNvGrpSpPr/>
          <p:nvPr/>
        </p:nvGrpSpPr>
        <p:grpSpPr>
          <a:xfrm>
            <a:off x="1926256" y="3871402"/>
            <a:ext cx="2189560" cy="432197"/>
            <a:chOff x="24" y="24"/>
            <a:chExt cx="1839" cy="363"/>
          </a:xfrm>
        </p:grpSpPr>
        <p:sp>
          <p:nvSpPr>
            <p:cNvPr id="7190" name="Text Box 18"/>
            <p:cNvSpPr txBox="1"/>
            <p:nvPr/>
          </p:nvSpPr>
          <p:spPr>
            <a:xfrm>
              <a:off x="24" y="38"/>
              <a:ext cx="356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100" kern="0">
                  <a:solidFill>
                    <a:srgbClr val="FF33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7</a:t>
              </a:r>
            </a:p>
          </p:txBody>
        </p:sp>
        <p:sp>
          <p:nvSpPr>
            <p:cNvPr id="7191" name="Text Box 27"/>
            <p:cNvSpPr txBox="1"/>
            <p:nvPr/>
          </p:nvSpPr>
          <p:spPr>
            <a:xfrm>
              <a:off x="433" y="24"/>
              <a:ext cx="356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100" kern="0" dirty="0">
                  <a:solidFill>
                    <a:srgbClr val="FF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－</a:t>
              </a:r>
              <a:endParaRPr lang="en-US" altLang="zh-CN" sz="2100" kern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92" name="Text Box 28"/>
            <p:cNvSpPr txBox="1"/>
            <p:nvPr/>
          </p:nvSpPr>
          <p:spPr>
            <a:xfrm>
              <a:off x="845" y="30"/>
              <a:ext cx="356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100" kern="0">
                  <a:solidFill>
                    <a:srgbClr val="FF33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7193" name="Text Box 29"/>
            <p:cNvSpPr txBox="1"/>
            <p:nvPr/>
          </p:nvSpPr>
          <p:spPr>
            <a:xfrm>
              <a:off x="1507" y="36"/>
              <a:ext cx="356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100" kern="0" dirty="0">
                  <a:solidFill>
                    <a:srgbClr val="FF33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7200" name="Text Box 53"/>
          <p:cNvSpPr txBox="1"/>
          <p:nvPr/>
        </p:nvSpPr>
        <p:spPr>
          <a:xfrm>
            <a:off x="5813992" y="1707199"/>
            <a:ext cx="438150" cy="4016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800" kern="0" dirty="0">
                <a:solidFill>
                  <a:srgbClr val="FF33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7</a:t>
            </a:r>
          </a:p>
        </p:txBody>
      </p:sp>
      <p:sp>
        <p:nvSpPr>
          <p:cNvPr id="7201" name="Text Box 54"/>
          <p:cNvSpPr txBox="1"/>
          <p:nvPr/>
        </p:nvSpPr>
        <p:spPr>
          <a:xfrm>
            <a:off x="5484317" y="2121788"/>
            <a:ext cx="438150" cy="4016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800" kern="0">
                <a:solidFill>
                  <a:srgbClr val="FF33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3</a:t>
            </a:r>
          </a:p>
        </p:txBody>
      </p:sp>
      <p:grpSp>
        <p:nvGrpSpPr>
          <p:cNvPr id="7202" name="组合 7201"/>
          <p:cNvGrpSpPr/>
          <p:nvPr/>
        </p:nvGrpSpPr>
        <p:grpSpPr>
          <a:xfrm>
            <a:off x="5057776" y="2697958"/>
            <a:ext cx="2645569" cy="394096"/>
            <a:chOff x="0" y="-21"/>
            <a:chExt cx="2222" cy="331"/>
          </a:xfrm>
        </p:grpSpPr>
        <p:sp>
          <p:nvSpPr>
            <p:cNvPr id="7197" name="Text Box 76"/>
            <p:cNvSpPr txBox="1"/>
            <p:nvPr/>
          </p:nvSpPr>
          <p:spPr>
            <a:xfrm>
              <a:off x="0" y="0"/>
              <a:ext cx="2222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树上还有几个      ？</a:t>
              </a:r>
            </a:p>
          </p:txBody>
        </p:sp>
        <p:pic>
          <p:nvPicPr>
            <p:cNvPr id="7198" name="图片 7203" descr="190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7" y="-21"/>
              <a:ext cx="283" cy="25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8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新知探究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00" grpId="0"/>
      <p:bldP spid="720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41" name="组合 9240"/>
          <p:cNvGrpSpPr/>
          <p:nvPr/>
        </p:nvGrpSpPr>
        <p:grpSpPr>
          <a:xfrm>
            <a:off x="2940269" y="1178895"/>
            <a:ext cx="3263464" cy="2312834"/>
            <a:chOff x="0" y="0"/>
            <a:chExt cx="1686" cy="1350"/>
          </a:xfrm>
        </p:grpSpPr>
        <p:pic>
          <p:nvPicPr>
            <p:cNvPr id="8194" name="图片 9241" descr="19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686" cy="78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8195" name="组合 9242"/>
            <p:cNvGrpSpPr/>
            <p:nvPr/>
          </p:nvGrpSpPr>
          <p:grpSpPr>
            <a:xfrm>
              <a:off x="182" y="828"/>
              <a:ext cx="1270" cy="522"/>
              <a:chOff x="0" y="0"/>
              <a:chExt cx="1270" cy="522"/>
            </a:xfrm>
          </p:grpSpPr>
          <p:sp>
            <p:nvSpPr>
              <p:cNvPr id="8196" name="AutoShape 46"/>
              <p:cNvSpPr/>
              <p:nvPr/>
            </p:nvSpPr>
            <p:spPr>
              <a:xfrm rot="5400000">
                <a:off x="553" y="-553"/>
                <a:ext cx="164" cy="1270"/>
              </a:xfrm>
              <a:prstGeom prst="rightBrace">
                <a:avLst>
                  <a:gd name="adj1" fmla="val 64496"/>
                  <a:gd name="adj2" fmla="val 50000"/>
                </a:avLst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10800000" vert="eaVert" anchor="t"/>
              <a:lstStyle/>
              <a:p>
                <a:endParaRPr lang="zh-CN" altLang="en-US" sz="1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97" name="Text Box 47"/>
              <p:cNvSpPr txBox="1"/>
              <p:nvPr/>
            </p:nvSpPr>
            <p:spPr>
              <a:xfrm>
                <a:off x="363" y="172"/>
                <a:ext cx="572" cy="3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lstStyle/>
              <a:p>
                <a:pPr algn="ctr"/>
                <a:r>
                  <a:rPr lang="en-US" altLang="zh-CN" sz="1800" kern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思源黑体 CN Medium" panose="020B0600000000000000" pitchFamily="34" charset="-122"/>
                    <a:sym typeface="Arial" panose="020B0604020202020204" pitchFamily="34" charset="0"/>
                  </a:rPr>
                  <a:t>6</a:t>
                </a:r>
                <a:r>
                  <a:rPr lang="zh-CN" altLang="en-US" sz="1800" kern="0" dirty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思源黑体 CN Medium" panose="020B0600000000000000" pitchFamily="34" charset="-122"/>
                    <a:sym typeface="Arial" panose="020B0604020202020204" pitchFamily="34" charset="0"/>
                  </a:rPr>
                  <a:t>个</a:t>
                </a:r>
              </a:p>
            </p:txBody>
          </p:sp>
        </p:grpSp>
      </p:grpSp>
      <p:grpSp>
        <p:nvGrpSpPr>
          <p:cNvPr id="9246" name="组合 9245"/>
          <p:cNvGrpSpPr/>
          <p:nvPr/>
        </p:nvGrpSpPr>
        <p:grpSpPr>
          <a:xfrm>
            <a:off x="3085355" y="3364654"/>
            <a:ext cx="3848942" cy="596504"/>
            <a:chOff x="0" y="0"/>
            <a:chExt cx="2336" cy="362"/>
          </a:xfrm>
        </p:grpSpPr>
        <p:sp>
          <p:nvSpPr>
            <p:cNvPr id="8199" name="Rectangle 12"/>
            <p:cNvSpPr/>
            <p:nvPr/>
          </p:nvSpPr>
          <p:spPr>
            <a:xfrm>
              <a:off x="0" y="45"/>
              <a:ext cx="317" cy="317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1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00" name="Oval 13"/>
            <p:cNvSpPr/>
            <p:nvPr/>
          </p:nvSpPr>
          <p:spPr>
            <a:xfrm>
              <a:off x="408" y="45"/>
              <a:ext cx="317" cy="317"/>
            </a:xfrm>
            <a:prstGeom prst="ellipse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1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01" name="Rectangle 14"/>
            <p:cNvSpPr/>
            <p:nvPr/>
          </p:nvSpPr>
          <p:spPr>
            <a:xfrm>
              <a:off x="816" y="44"/>
              <a:ext cx="317" cy="317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1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02" name="Text Box 15"/>
            <p:cNvSpPr txBox="1"/>
            <p:nvPr/>
          </p:nvSpPr>
          <p:spPr>
            <a:xfrm>
              <a:off x="1109" y="0"/>
              <a:ext cx="318" cy="25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＝</a:t>
              </a:r>
              <a:endParaRPr lang="en-US" altLang="zh-CN" sz="21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03" name="Rectangle 16"/>
            <p:cNvSpPr/>
            <p:nvPr/>
          </p:nvSpPr>
          <p:spPr>
            <a:xfrm>
              <a:off x="1471" y="45"/>
              <a:ext cx="317" cy="317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1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04" name="Rectangle 17"/>
            <p:cNvSpPr/>
            <p:nvPr/>
          </p:nvSpPr>
          <p:spPr>
            <a:xfrm>
              <a:off x="1734" y="91"/>
              <a:ext cx="602" cy="2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1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（个）</a:t>
              </a:r>
            </a:p>
          </p:txBody>
        </p:sp>
      </p:grpSp>
      <p:grpSp>
        <p:nvGrpSpPr>
          <p:cNvPr id="9253" name="组合 9252"/>
          <p:cNvGrpSpPr/>
          <p:nvPr/>
        </p:nvGrpSpPr>
        <p:grpSpPr>
          <a:xfrm>
            <a:off x="3069208" y="3498048"/>
            <a:ext cx="2969419" cy="433674"/>
            <a:chOff x="-10" y="60"/>
            <a:chExt cx="1839" cy="326"/>
          </a:xfrm>
        </p:grpSpPr>
        <p:sp>
          <p:nvSpPr>
            <p:cNvPr id="8206" name="Text Box 18"/>
            <p:cNvSpPr txBox="1"/>
            <p:nvPr/>
          </p:nvSpPr>
          <p:spPr>
            <a:xfrm>
              <a:off x="-10" y="74"/>
              <a:ext cx="356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100" kern="0">
                  <a:solidFill>
                    <a:srgbClr val="FF33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6</a:t>
              </a:r>
            </a:p>
          </p:txBody>
        </p:sp>
        <p:sp>
          <p:nvSpPr>
            <p:cNvPr id="8207" name="Text Box 27"/>
            <p:cNvSpPr txBox="1"/>
            <p:nvPr/>
          </p:nvSpPr>
          <p:spPr>
            <a:xfrm>
              <a:off x="399" y="60"/>
              <a:ext cx="356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100" kern="0" dirty="0">
                  <a:solidFill>
                    <a:srgbClr val="FF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－</a:t>
              </a:r>
              <a:endParaRPr lang="en-US" altLang="zh-CN" sz="2100" kern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08" name="Text Box 28"/>
            <p:cNvSpPr txBox="1"/>
            <p:nvPr/>
          </p:nvSpPr>
          <p:spPr>
            <a:xfrm>
              <a:off x="811" y="66"/>
              <a:ext cx="356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100" kern="0">
                  <a:solidFill>
                    <a:srgbClr val="FF33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8209" name="Text Box 29"/>
            <p:cNvSpPr txBox="1"/>
            <p:nvPr/>
          </p:nvSpPr>
          <p:spPr>
            <a:xfrm>
              <a:off x="1473" y="72"/>
              <a:ext cx="356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100" kern="0">
                  <a:solidFill>
                    <a:srgbClr val="FF33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2</a:t>
              </a:r>
            </a:p>
          </p:txBody>
        </p:sp>
      </p:grpSp>
      <p:sp>
        <p:nvSpPr>
          <p:cNvPr id="19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新知探究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18436"/>
          <p:cNvGrpSpPr/>
          <p:nvPr/>
        </p:nvGrpSpPr>
        <p:grpSpPr>
          <a:xfrm>
            <a:off x="1401576" y="1063434"/>
            <a:ext cx="3132535" cy="1908794"/>
            <a:chOff x="0" y="0"/>
            <a:chExt cx="4513" cy="1902"/>
          </a:xfrm>
        </p:grpSpPr>
        <p:pic>
          <p:nvPicPr>
            <p:cNvPr id="9219" name="Picture 38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4513" cy="155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220" name="组合 18438"/>
            <p:cNvGrpSpPr/>
            <p:nvPr/>
          </p:nvGrpSpPr>
          <p:grpSpPr>
            <a:xfrm>
              <a:off x="384" y="1299"/>
              <a:ext cx="3629" cy="603"/>
              <a:chOff x="-1" y="1"/>
              <a:chExt cx="2767" cy="461"/>
            </a:xfrm>
          </p:grpSpPr>
          <p:sp>
            <p:nvSpPr>
              <p:cNvPr id="9221" name="AutoShape 9"/>
              <p:cNvSpPr/>
              <p:nvPr/>
            </p:nvSpPr>
            <p:spPr>
              <a:xfrm rot="-5400000">
                <a:off x="1270" y="-1270"/>
                <a:ext cx="226" cy="2767"/>
              </a:xfrm>
              <a:prstGeom prst="leftBrace">
                <a:avLst>
                  <a:gd name="adj1" fmla="val 101971"/>
                  <a:gd name="adj2" fmla="val 50000"/>
                </a:avLst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10800000" wrap="none" anchor="ctr"/>
              <a:lstStyle/>
              <a:p>
                <a:endParaRPr lang="zh-CN" altLang="en-US" sz="1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222" name="Text Box 10"/>
              <p:cNvSpPr txBox="1"/>
              <p:nvPr/>
            </p:nvSpPr>
            <p:spPr>
              <a:xfrm>
                <a:off x="969" y="181"/>
                <a:ext cx="801" cy="2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1800" kern="0" dirty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思源黑体 CN Medium" panose="020B0600000000000000" pitchFamily="34" charset="-122"/>
                    <a:sym typeface="Arial" panose="020B0604020202020204" pitchFamily="34" charset="0"/>
                  </a:rPr>
                  <a:t>？只</a:t>
                </a:r>
              </a:p>
            </p:txBody>
          </p:sp>
        </p:grpSp>
      </p:grpSp>
      <p:grpSp>
        <p:nvGrpSpPr>
          <p:cNvPr id="9223" name="组合 18446"/>
          <p:cNvGrpSpPr/>
          <p:nvPr/>
        </p:nvGrpSpPr>
        <p:grpSpPr>
          <a:xfrm>
            <a:off x="5070093" y="966737"/>
            <a:ext cx="2501424" cy="2041999"/>
            <a:chOff x="0" y="0"/>
            <a:chExt cx="2369" cy="1947"/>
          </a:xfrm>
        </p:grpSpPr>
        <p:pic>
          <p:nvPicPr>
            <p:cNvPr id="9224" name="图片 18447" descr="189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90"/>
              <a:ext cx="2369" cy="1293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225" name="组合 18448"/>
            <p:cNvGrpSpPr/>
            <p:nvPr/>
          </p:nvGrpSpPr>
          <p:grpSpPr>
            <a:xfrm>
              <a:off x="39" y="1406"/>
              <a:ext cx="2205" cy="541"/>
              <a:chOff x="0" y="0"/>
              <a:chExt cx="2205" cy="541"/>
            </a:xfrm>
          </p:grpSpPr>
          <p:sp>
            <p:nvSpPr>
              <p:cNvPr id="9226" name="AutoShape 38"/>
              <p:cNvSpPr/>
              <p:nvPr/>
            </p:nvSpPr>
            <p:spPr>
              <a:xfrm rot="5400000">
                <a:off x="1011" y="-1011"/>
                <a:ext cx="182" cy="2205"/>
              </a:xfrm>
              <a:prstGeom prst="rightBrace">
                <a:avLst>
                  <a:gd name="adj1" fmla="val 75777"/>
                  <a:gd name="adj2" fmla="val 50000"/>
                </a:avLst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10800000" vert="eaVert" anchor="t"/>
              <a:lstStyle/>
              <a:p>
                <a:endParaRPr lang="zh-CN" altLang="en-US" sz="1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227" name="Text Box 39"/>
              <p:cNvSpPr txBox="1"/>
              <p:nvPr/>
            </p:nvSpPr>
            <p:spPr>
              <a:xfrm>
                <a:off x="794" y="136"/>
                <a:ext cx="630" cy="40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800" kern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思源黑体 CN Medium" panose="020B0600000000000000" pitchFamily="34" charset="-122"/>
                    <a:sym typeface="Arial" panose="020B0604020202020204" pitchFamily="34" charset="0"/>
                  </a:rPr>
                  <a:t>6</a:t>
                </a:r>
                <a:r>
                  <a:rPr lang="zh-CN" altLang="en-US" sz="1800" kern="0" dirty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思源黑体 CN Medium" panose="020B0600000000000000" pitchFamily="34" charset="-122"/>
                    <a:sym typeface="Arial" panose="020B0604020202020204" pitchFamily="34" charset="0"/>
                  </a:rPr>
                  <a:t>只</a:t>
                </a:r>
              </a:p>
            </p:txBody>
          </p:sp>
        </p:grpSp>
        <p:sp>
          <p:nvSpPr>
            <p:cNvPr id="9228" name="Text Box 39"/>
            <p:cNvSpPr txBox="1"/>
            <p:nvPr/>
          </p:nvSpPr>
          <p:spPr>
            <a:xfrm>
              <a:off x="226" y="0"/>
              <a:ext cx="790" cy="429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anchor="t"/>
            <a:lstStyle/>
            <a:p>
              <a:pPr algn="ctr">
                <a:lnSpc>
                  <a:spcPct val="120000"/>
                </a:lnSpc>
              </a:pPr>
              <a:r>
                <a:rPr lang="zh-CN" altLang="en-US" sz="18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？只</a:t>
              </a:r>
            </a:p>
          </p:txBody>
        </p:sp>
      </p:grpSp>
      <p:grpSp>
        <p:nvGrpSpPr>
          <p:cNvPr id="9229" name="组合 18453"/>
          <p:cNvGrpSpPr/>
          <p:nvPr/>
        </p:nvGrpSpPr>
        <p:grpSpPr>
          <a:xfrm>
            <a:off x="5219701" y="3144445"/>
            <a:ext cx="3050381" cy="467916"/>
            <a:chOff x="0" y="0"/>
            <a:chExt cx="2562" cy="393"/>
          </a:xfrm>
        </p:grpSpPr>
        <p:sp>
          <p:nvSpPr>
            <p:cNvPr id="9230" name="Rectangle 12"/>
            <p:cNvSpPr/>
            <p:nvPr/>
          </p:nvSpPr>
          <p:spPr>
            <a:xfrm>
              <a:off x="0" y="45"/>
              <a:ext cx="317" cy="317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1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31" name="Oval 13"/>
            <p:cNvSpPr/>
            <p:nvPr/>
          </p:nvSpPr>
          <p:spPr>
            <a:xfrm>
              <a:off x="408" y="45"/>
              <a:ext cx="317" cy="317"/>
            </a:xfrm>
            <a:prstGeom prst="ellipse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1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32" name="Rectangle 14"/>
            <p:cNvSpPr/>
            <p:nvPr/>
          </p:nvSpPr>
          <p:spPr>
            <a:xfrm>
              <a:off x="816" y="44"/>
              <a:ext cx="317" cy="317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1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33" name="Text Box 15"/>
            <p:cNvSpPr txBox="1"/>
            <p:nvPr/>
          </p:nvSpPr>
          <p:spPr>
            <a:xfrm>
              <a:off x="1109" y="0"/>
              <a:ext cx="318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＝</a:t>
              </a:r>
              <a:endParaRPr lang="en-US" altLang="zh-CN" sz="21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34" name="Rectangle 16"/>
            <p:cNvSpPr/>
            <p:nvPr/>
          </p:nvSpPr>
          <p:spPr>
            <a:xfrm>
              <a:off x="1471" y="45"/>
              <a:ext cx="317" cy="317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1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35" name="Rectangle 17"/>
            <p:cNvSpPr/>
            <p:nvPr/>
          </p:nvSpPr>
          <p:spPr>
            <a:xfrm>
              <a:off x="1728" y="44"/>
              <a:ext cx="834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1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（只）</a:t>
              </a:r>
            </a:p>
          </p:txBody>
        </p:sp>
      </p:grpSp>
      <p:grpSp>
        <p:nvGrpSpPr>
          <p:cNvPr id="18461" name="组合 18460"/>
          <p:cNvGrpSpPr/>
          <p:nvPr/>
        </p:nvGrpSpPr>
        <p:grpSpPr>
          <a:xfrm>
            <a:off x="5191126" y="3169450"/>
            <a:ext cx="2189560" cy="436958"/>
            <a:chOff x="-24" y="-24"/>
            <a:chExt cx="1839" cy="367"/>
          </a:xfrm>
        </p:grpSpPr>
        <p:sp>
          <p:nvSpPr>
            <p:cNvPr id="9237" name="Text Box 18"/>
            <p:cNvSpPr txBox="1"/>
            <p:nvPr/>
          </p:nvSpPr>
          <p:spPr>
            <a:xfrm>
              <a:off x="-24" y="-16"/>
              <a:ext cx="356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100" kern="0">
                  <a:solidFill>
                    <a:srgbClr val="FF33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6</a:t>
              </a:r>
            </a:p>
          </p:txBody>
        </p:sp>
        <p:sp>
          <p:nvSpPr>
            <p:cNvPr id="9238" name="Text Box 27"/>
            <p:cNvSpPr txBox="1"/>
            <p:nvPr/>
          </p:nvSpPr>
          <p:spPr>
            <a:xfrm>
              <a:off x="397" y="-6"/>
              <a:ext cx="356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100" kern="0" dirty="0">
                  <a:solidFill>
                    <a:srgbClr val="FF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－</a:t>
              </a:r>
              <a:endParaRPr lang="en-US" altLang="zh-CN" sz="21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39" name="Text Box 28"/>
            <p:cNvSpPr txBox="1"/>
            <p:nvPr/>
          </p:nvSpPr>
          <p:spPr>
            <a:xfrm>
              <a:off x="797" y="-24"/>
              <a:ext cx="356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100" kern="0">
                  <a:solidFill>
                    <a:srgbClr val="FF33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9240" name="Text Box 29"/>
            <p:cNvSpPr txBox="1"/>
            <p:nvPr/>
          </p:nvSpPr>
          <p:spPr>
            <a:xfrm>
              <a:off x="1459" y="-18"/>
              <a:ext cx="356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100" kern="0">
                  <a:solidFill>
                    <a:srgbClr val="FF33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9241" name="组合 18465"/>
          <p:cNvGrpSpPr/>
          <p:nvPr/>
        </p:nvGrpSpPr>
        <p:grpSpPr>
          <a:xfrm>
            <a:off x="1635919" y="3101583"/>
            <a:ext cx="3167063" cy="521494"/>
            <a:chOff x="505" y="2115"/>
            <a:chExt cx="2660" cy="438"/>
          </a:xfrm>
        </p:grpSpPr>
        <p:grpSp>
          <p:nvGrpSpPr>
            <p:cNvPr id="9242" name="组合 18466"/>
            <p:cNvGrpSpPr/>
            <p:nvPr/>
          </p:nvGrpSpPr>
          <p:grpSpPr>
            <a:xfrm>
              <a:off x="505" y="2115"/>
              <a:ext cx="1809" cy="410"/>
              <a:chOff x="0" y="0"/>
              <a:chExt cx="1809" cy="410"/>
            </a:xfrm>
          </p:grpSpPr>
          <p:sp>
            <p:nvSpPr>
              <p:cNvPr id="9243" name="椭圆 28"/>
              <p:cNvSpPr/>
              <p:nvPr/>
            </p:nvSpPr>
            <p:spPr>
              <a:xfrm>
                <a:off x="417" y="129"/>
                <a:ext cx="272" cy="272"/>
              </a:xfrm>
              <a:prstGeom prst="ellipse">
                <a:avLst/>
              </a:prstGeom>
              <a:solidFill>
                <a:schemeClr val="bg1"/>
              </a:solidFill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 lang="zh-CN" altLang="en-US" sz="2100" kern="0" dirty="0">
                  <a:solidFill>
                    <a:srgbClr val="FFFFFF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244" name="Rectangle 12"/>
              <p:cNvSpPr/>
              <p:nvPr/>
            </p:nvSpPr>
            <p:spPr>
              <a:xfrm>
                <a:off x="0" y="93"/>
                <a:ext cx="317" cy="317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21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245" name="Rectangle 14"/>
              <p:cNvSpPr/>
              <p:nvPr/>
            </p:nvSpPr>
            <p:spPr>
              <a:xfrm>
                <a:off x="819" y="93"/>
                <a:ext cx="317" cy="317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21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246" name="Text Box 15"/>
              <p:cNvSpPr txBox="1"/>
              <p:nvPr/>
            </p:nvSpPr>
            <p:spPr>
              <a:xfrm>
                <a:off x="1118" y="0"/>
                <a:ext cx="318" cy="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100" kern="0" dirty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思源黑体 CN Medium" panose="020B0600000000000000" pitchFamily="34" charset="-122"/>
                    <a:sym typeface="Arial" panose="020B0604020202020204" pitchFamily="34" charset="0"/>
                  </a:rPr>
                  <a:t>＝</a:t>
                </a:r>
                <a:endParaRPr lang="en-US" altLang="zh-CN" sz="21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247" name="Rectangle 16"/>
              <p:cNvSpPr/>
              <p:nvPr/>
            </p:nvSpPr>
            <p:spPr>
              <a:xfrm>
                <a:off x="1492" y="88"/>
                <a:ext cx="317" cy="317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21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248" name="Text Box 85"/>
            <p:cNvSpPr txBox="1"/>
            <p:nvPr/>
          </p:nvSpPr>
          <p:spPr>
            <a:xfrm>
              <a:off x="2189" y="2204"/>
              <a:ext cx="976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100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（只）</a:t>
              </a:r>
            </a:p>
          </p:txBody>
        </p:sp>
      </p:grpSp>
      <p:grpSp>
        <p:nvGrpSpPr>
          <p:cNvPr id="18474" name="组合 18473"/>
          <p:cNvGrpSpPr/>
          <p:nvPr/>
        </p:nvGrpSpPr>
        <p:grpSpPr>
          <a:xfrm>
            <a:off x="1595437" y="3176589"/>
            <a:ext cx="2228850" cy="486966"/>
            <a:chOff x="12" y="63"/>
            <a:chExt cx="1872" cy="409"/>
          </a:xfrm>
        </p:grpSpPr>
        <p:sp>
          <p:nvSpPr>
            <p:cNvPr id="9250" name="Text Box 18"/>
            <p:cNvSpPr txBox="1"/>
            <p:nvPr/>
          </p:nvSpPr>
          <p:spPr>
            <a:xfrm>
              <a:off x="12" y="63"/>
              <a:ext cx="382" cy="40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100" kern="0" dirty="0">
                  <a:solidFill>
                    <a:srgbClr val="FF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9251" name="Text Box 27"/>
            <p:cNvSpPr txBox="1"/>
            <p:nvPr/>
          </p:nvSpPr>
          <p:spPr>
            <a:xfrm>
              <a:off x="413" y="66"/>
              <a:ext cx="382" cy="40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100" kern="0" dirty="0">
                  <a:solidFill>
                    <a:srgbClr val="FF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＋</a:t>
              </a:r>
              <a:endParaRPr lang="en-US" altLang="zh-CN" sz="21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52" name="Text Box 28"/>
            <p:cNvSpPr txBox="1"/>
            <p:nvPr/>
          </p:nvSpPr>
          <p:spPr>
            <a:xfrm>
              <a:off x="836" y="69"/>
              <a:ext cx="382" cy="40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100" kern="0">
                  <a:solidFill>
                    <a:srgbClr val="FF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5</a:t>
              </a:r>
            </a:p>
          </p:txBody>
        </p:sp>
        <p:sp>
          <p:nvSpPr>
            <p:cNvPr id="9253" name="Text Box 29"/>
            <p:cNvSpPr txBox="1"/>
            <p:nvPr/>
          </p:nvSpPr>
          <p:spPr>
            <a:xfrm>
              <a:off x="1502" y="66"/>
              <a:ext cx="382" cy="40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100" kern="0">
                  <a:solidFill>
                    <a:srgbClr val="FF0000"/>
                  </a:solidFill>
                  <a:latin typeface="Arial" panose="020B0604020202020204" pitchFamily="34" charset="0"/>
                  <a:ea typeface="思源黑体 CN Medium" panose="020B0600000000000000" pitchFamily="34" charset="-122"/>
                  <a:sym typeface="Arial" panose="020B0604020202020204" pitchFamily="34" charset="0"/>
                </a:rPr>
                <a:t>7</a:t>
              </a:r>
            </a:p>
          </p:txBody>
        </p:sp>
      </p:grpSp>
      <p:sp>
        <p:nvSpPr>
          <p:cNvPr id="39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新知探究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5540" y="0"/>
            <a:ext cx="1644755" cy="4723679"/>
          </a:xfrm>
          <a:custGeom>
            <a:avLst/>
            <a:gdLst>
              <a:gd name="connsiteX0" fmla="*/ 0 w 2193007"/>
              <a:gd name="connsiteY0" fmla="*/ 0 h 6298239"/>
              <a:gd name="connsiteX1" fmla="*/ 2062112 w 2193007"/>
              <a:gd name="connsiteY1" fmla="*/ 2046042 h 6298239"/>
              <a:gd name="connsiteX2" fmla="*/ 2015747 w 2193007"/>
              <a:gd name="connsiteY2" fmla="*/ 2108634 h 6298239"/>
              <a:gd name="connsiteX3" fmla="*/ 1747364 w 2193007"/>
              <a:gd name="connsiteY3" fmla="*/ 2995625 h 6298239"/>
              <a:gd name="connsiteX4" fmla="*/ 2106213 w 2193007"/>
              <a:gd name="connsiteY4" fmla="*/ 4004744 h 6298239"/>
              <a:gd name="connsiteX5" fmla="*/ 2193007 w 2193007"/>
              <a:gd name="connsiteY5" fmla="*/ 4101151 h 6298239"/>
              <a:gd name="connsiteX6" fmla="*/ 53957 w 2193007"/>
              <a:gd name="connsiteY6" fmla="*/ 6298239 h 6298239"/>
              <a:gd name="connsiteX7" fmla="*/ 0 w 2193007"/>
              <a:gd name="connsiteY7" fmla="*/ 0 h 6298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93007" h="6298239">
                <a:moveTo>
                  <a:pt x="0" y="0"/>
                </a:moveTo>
                <a:lnTo>
                  <a:pt x="2062112" y="2046042"/>
                </a:lnTo>
                <a:lnTo>
                  <a:pt x="2015747" y="2108634"/>
                </a:lnTo>
                <a:cubicBezTo>
                  <a:pt x="1846305" y="2361831"/>
                  <a:pt x="1747364" y="2667064"/>
                  <a:pt x="1747364" y="2995625"/>
                </a:cubicBezTo>
                <a:cubicBezTo>
                  <a:pt x="1747364" y="3378946"/>
                  <a:pt x="1882033" y="3730514"/>
                  <a:pt x="2106213" y="4004744"/>
                </a:cubicBezTo>
                <a:lnTo>
                  <a:pt x="2193007" y="4101151"/>
                </a:lnTo>
                <a:lnTo>
                  <a:pt x="53957" y="62982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2239" y="0"/>
            <a:ext cx="4164483" cy="1450844"/>
          </a:xfrm>
          <a:custGeom>
            <a:avLst/>
            <a:gdLst>
              <a:gd name="connsiteX0" fmla="*/ 5552644 w 5552644"/>
              <a:gd name="connsiteY0" fmla="*/ 0 h 1934458"/>
              <a:gd name="connsiteX1" fmla="*/ 4059301 w 5552644"/>
              <a:gd name="connsiteY1" fmla="*/ 1769243 h 1934458"/>
              <a:gd name="connsiteX2" fmla="*/ 3964983 w 5552644"/>
              <a:gd name="connsiteY2" fmla="*/ 1698054 h 1934458"/>
              <a:gd name="connsiteX3" fmla="*/ 3077993 w 5552644"/>
              <a:gd name="connsiteY3" fmla="*/ 1424583 h 1934458"/>
              <a:gd name="connsiteX4" fmla="*/ 1956215 w 5552644"/>
              <a:gd name="connsiteY4" fmla="*/ 1893583 h 1934458"/>
              <a:gd name="connsiteX5" fmla="*/ 1919410 w 5552644"/>
              <a:gd name="connsiteY5" fmla="*/ 1934458 h 1934458"/>
              <a:gd name="connsiteX6" fmla="*/ 0 w 5552644"/>
              <a:gd name="connsiteY6" fmla="*/ 4428 h 1934458"/>
              <a:gd name="connsiteX7" fmla="*/ 5552644 w 5552644"/>
              <a:gd name="connsiteY7" fmla="*/ 0 h 1934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52644" h="1934458">
                <a:moveTo>
                  <a:pt x="5552644" y="0"/>
                </a:moveTo>
                <a:lnTo>
                  <a:pt x="4059301" y="1769243"/>
                </a:lnTo>
                <a:lnTo>
                  <a:pt x="3964983" y="1698054"/>
                </a:lnTo>
                <a:cubicBezTo>
                  <a:pt x="3711787" y="1525399"/>
                  <a:pt x="3406555" y="1424583"/>
                  <a:pt x="3077993" y="1424583"/>
                </a:cubicBezTo>
                <a:cubicBezTo>
                  <a:pt x="2639912" y="1424583"/>
                  <a:pt x="2243304" y="1603811"/>
                  <a:pt x="1956215" y="1893583"/>
                </a:cubicBezTo>
                <a:lnTo>
                  <a:pt x="1919410" y="1934458"/>
                </a:lnTo>
                <a:lnTo>
                  <a:pt x="0" y="4428"/>
                </a:lnTo>
                <a:lnTo>
                  <a:pt x="5552644" y="0"/>
                </a:lnTo>
                <a:close/>
              </a:path>
            </a:pathLst>
          </a:cu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03770" y="1205987"/>
            <a:ext cx="2074154" cy="2074154"/>
          </a:xfrm>
          <a:custGeom>
            <a:avLst/>
            <a:gdLst>
              <a:gd name="connsiteX0" fmla="*/ 1382769 w 2765538"/>
              <a:gd name="connsiteY0" fmla="*/ 0 h 2765538"/>
              <a:gd name="connsiteX1" fmla="*/ 2765538 w 2765538"/>
              <a:gd name="connsiteY1" fmla="*/ 1382769 h 2765538"/>
              <a:gd name="connsiteX2" fmla="*/ 1382769 w 2765538"/>
              <a:gd name="connsiteY2" fmla="*/ 2765538 h 2765538"/>
              <a:gd name="connsiteX3" fmla="*/ 0 w 2765538"/>
              <a:gd name="connsiteY3" fmla="*/ 1382769 h 2765538"/>
              <a:gd name="connsiteX4" fmla="*/ 1382769 w 2765538"/>
              <a:gd name="connsiteY4" fmla="*/ 0 h 276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5538" h="2765538">
                <a:moveTo>
                  <a:pt x="1382769" y="0"/>
                </a:moveTo>
                <a:cubicBezTo>
                  <a:pt x="2146451" y="0"/>
                  <a:pt x="2765538" y="619087"/>
                  <a:pt x="2765538" y="1382769"/>
                </a:cubicBezTo>
                <a:cubicBezTo>
                  <a:pt x="2765538" y="2146451"/>
                  <a:pt x="2146451" y="2765538"/>
                  <a:pt x="1382769" y="2765538"/>
                </a:cubicBezTo>
                <a:cubicBezTo>
                  <a:pt x="619087" y="2765538"/>
                  <a:pt x="0" y="2146451"/>
                  <a:pt x="0" y="1382769"/>
                </a:cubicBezTo>
                <a:cubicBezTo>
                  <a:pt x="0" y="619087"/>
                  <a:pt x="619087" y="0"/>
                  <a:pt x="1382769" y="0"/>
                </a:cubicBezTo>
                <a:close/>
              </a:path>
            </a:pathLst>
          </a:custGeom>
        </p:spPr>
      </p:pic>
      <p:grpSp>
        <p:nvGrpSpPr>
          <p:cNvPr id="21" name="组合 20"/>
          <p:cNvGrpSpPr/>
          <p:nvPr/>
        </p:nvGrpSpPr>
        <p:grpSpPr>
          <a:xfrm>
            <a:off x="3506249" y="2100691"/>
            <a:ext cx="5269404" cy="1100020"/>
            <a:chOff x="-4714868" y="2110674"/>
            <a:chExt cx="5033250" cy="1050721"/>
          </a:xfrm>
        </p:grpSpPr>
        <p:sp>
          <p:nvSpPr>
            <p:cNvPr id="22" name="文本框 21"/>
            <p:cNvSpPr txBox="1"/>
            <p:nvPr/>
          </p:nvSpPr>
          <p:spPr>
            <a:xfrm>
              <a:off x="-4714868" y="2808615"/>
              <a:ext cx="5033249" cy="352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50000"/>
                </a:lnSpc>
                <a:defRPr/>
              </a:pPr>
              <a:r>
                <a:rPr lang="en-US" altLang="zh-CN" sz="1200" kern="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cs typeface="+mn-ea"/>
                  <a:sym typeface="Arial" panose="020B0604020202020204" pitchFamily="34" charset="0"/>
                </a:rPr>
                <a:t>MENTAL HEALTH COUNSELING PPT</a:t>
              </a: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-4634728" y="2789746"/>
              <a:ext cx="4953109" cy="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24" name="文本占位符 19"/>
            <p:cNvSpPr txBox="1"/>
            <p:nvPr/>
          </p:nvSpPr>
          <p:spPr>
            <a:xfrm>
              <a:off x="-4708756" y="2110674"/>
              <a:ext cx="5027138" cy="660203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dist">
                <a:buNone/>
                <a:defRPr/>
              </a:pPr>
              <a:r>
                <a:rPr lang="zh-CN" altLang="en-US" sz="4100" b="1" dirty="0">
                  <a:solidFill>
                    <a:srgbClr val="82D8D5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cs typeface="+mn-ea"/>
                  <a:sym typeface="Arial" panose="020B0604020202020204" pitchFamily="34" charset="0"/>
                </a:rPr>
                <a:t>感谢你的聆听</a:t>
              </a:r>
            </a:p>
          </p:txBody>
        </p:sp>
      </p:grpSp>
      <p:sp>
        <p:nvSpPr>
          <p:cNvPr id="25" name="矩形 24"/>
          <p:cNvSpPr/>
          <p:nvPr/>
        </p:nvSpPr>
        <p:spPr>
          <a:xfrm>
            <a:off x="7170811" y="439917"/>
            <a:ext cx="3046757" cy="225731"/>
          </a:xfrm>
          <a:prstGeom prst="rect">
            <a:avLst/>
          </a:prstGeom>
          <a:solidFill>
            <a:srgbClr val="82D8D5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txBody>
          <a:bodyPr spcFirstLastPara="1" wrap="square" lIns="43194" tIns="43194" rIns="43194" bIns="43194" spcCol="28575" anchor="ctr">
            <a:spAutoFit/>
          </a:bodyPr>
          <a:lstStyle/>
          <a:p>
            <a:pPr defTabSz="863918" latinLnBrk="1">
              <a:defRPr/>
            </a:pPr>
            <a:r>
              <a:rPr lang="zh-CN" altLang="en-US" sz="900" kern="0" spc="225" dirty="0">
                <a:solidFill>
                  <a:prstClr val="white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+mn-ea"/>
                <a:sym typeface="Arial" panose="020B0604020202020204" pitchFamily="34" charset="0"/>
              </a:rPr>
              <a:t>人教版小学数学一年级上册</a:t>
            </a:r>
          </a:p>
        </p:txBody>
      </p:sp>
      <p:sp>
        <p:nvSpPr>
          <p:cNvPr id="26" name="椭圆 25"/>
          <p:cNvSpPr/>
          <p:nvPr/>
        </p:nvSpPr>
        <p:spPr>
          <a:xfrm>
            <a:off x="7830154" y="3835160"/>
            <a:ext cx="1643362" cy="1643362"/>
          </a:xfrm>
          <a:prstGeom prst="ellipse">
            <a:avLst/>
          </a:prstGeom>
          <a:solidFill>
            <a:srgbClr val="82D8D5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FandolFang R" panose="00000500000000000000" pitchFamily="50" charset="-122"/>
              <a:ea typeface="FandolFang R" panose="00000500000000000000" pitchFamily="5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48171" y="3294106"/>
            <a:ext cx="7247667" cy="1620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/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手抄报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www.1ppt.com/shouchaobao/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>
              <a:defRPr/>
            </a:pPr>
            <a:endParaRPr lang="zh-CN" altLang="en-US" sz="180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96310" y="2323011"/>
            <a:ext cx="4103687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人学习、研究。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1"/>
            <a:ext cx="4103688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任何形式的在线付费下载。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5333" y="267184"/>
            <a:ext cx="5919787" cy="176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8582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正常&quot;,&quot;HeaderHeight&quot;:15.0,&quot;FooterHeight&quot;:9.0,&quot;SideMargin&quot;:5.5,&quot;TopMargin&quot;:0.0,&quot;BottomMargin&quot;:0.0,&quot;IntervalMargin&quot;:1.5,&quot;SettingType&quot;:&quot;System&quot;}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414</Words>
  <Application>Microsoft Office PowerPoint</Application>
  <PresentationFormat>全屏显示(16:9)</PresentationFormat>
  <Paragraphs>103</Paragraphs>
  <Slides>9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第一PPT模板网-WWW.1PPT.COM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2</cp:revision>
  <dcterms:created xsi:type="dcterms:W3CDTF">2020-06-23T01:48:23Z</dcterms:created>
  <dcterms:modified xsi:type="dcterms:W3CDTF">2020-09-21T07:56:23Z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