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</p:sldMasterIdLst>
  <p:notesMasterIdLst>
    <p:notesMasterId r:id="rId16"/>
  </p:notesMasterIdLst>
  <p:sldIdLst>
    <p:sldId id="386" r:id="rId3"/>
    <p:sldId id="387" r:id="rId4"/>
    <p:sldId id="388" r:id="rId5"/>
    <p:sldId id="389" r:id="rId6"/>
    <p:sldId id="390" r:id="rId7"/>
    <p:sldId id="391" r:id="rId8"/>
    <p:sldId id="392" r:id="rId9"/>
    <p:sldId id="393" r:id="rId10"/>
    <p:sldId id="394" r:id="rId11"/>
    <p:sldId id="395" r:id="rId12"/>
    <p:sldId id="396" r:id="rId13"/>
    <p:sldId id="397" r:id="rId14"/>
    <p:sldId id="398" r:id="rId15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06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3FE"/>
    <a:srgbClr val="FB3DDD"/>
    <a:srgbClr val="FFDB15"/>
    <a:srgbClr val="F39438"/>
    <a:srgbClr val="FCD319"/>
    <a:srgbClr val="C9AB17"/>
    <a:srgbClr val="FE52FF"/>
    <a:srgbClr val="996600"/>
    <a:srgbClr val="BF2024"/>
    <a:srgbClr val="005E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03" autoAdjust="0"/>
    <p:restoredTop sz="94414" autoAdjust="0"/>
  </p:normalViewPr>
  <p:slideViewPr>
    <p:cSldViewPr snapToGrid="0" showGuides="1">
      <p:cViewPr varScale="1">
        <p:scale>
          <a:sx n="107" d="100"/>
          <a:sy n="107" d="100"/>
        </p:scale>
        <p:origin x="-84" y="-690"/>
      </p:cViewPr>
      <p:guideLst>
        <p:guide orient="horz" pos="23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  <a:t>2020/5/4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377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om/jianli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excel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734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573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50944516-0B44-4339-B6C5-4E0C73756934}" type="slidenum">
              <a:rPr lang="zh-CN" altLang="en-US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555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837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583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0427E695-C320-46A8-AE8D-C68E30413E2E}" type="slidenum">
              <a:rPr lang="zh-CN" altLang="en-US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3E26BC15-B161-4C75-9B3A-128C91250747}" type="datetimeFigureOut">
              <a:rPr lang="zh-CN" altLang="en-US" smtClean="0"/>
              <a:t>2020/5/4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58B4E113-1DE2-475C-BE03-FB3C594330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3814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1931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0223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508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7145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0809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8176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5635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091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3282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707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9193403" y="1176795"/>
            <a:ext cx="685800" cy="3310297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7" name="组合 26"/>
          <p:cNvGrpSpPr/>
          <p:nvPr userDrawn="1"/>
        </p:nvGrpSpPr>
        <p:grpSpPr>
          <a:xfrm rot="18091546">
            <a:off x="443818" y="183001"/>
            <a:ext cx="204943" cy="204943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2020/5/4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492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katongqianbiheibantuxingsheji_404657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4933" y="955228"/>
            <a:ext cx="6749654" cy="356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1"/>
          <p:cNvSpPr txBox="1"/>
          <p:nvPr/>
        </p:nvSpPr>
        <p:spPr>
          <a:xfrm>
            <a:off x="3282015" y="1818060"/>
            <a:ext cx="3200235" cy="5770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3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的认识和组成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330623" y="279565"/>
            <a:ext cx="2831545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人教版小学数学一年级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4602240"/>
            <a:ext cx="9144000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5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709" y="216694"/>
            <a:ext cx="1369606" cy="4385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zh-CN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总结提升</a:t>
            </a:r>
          </a:p>
        </p:txBody>
      </p:sp>
      <p:pic>
        <p:nvPicPr>
          <p:cNvPr id="53251" name="图片 1" descr="katongqianbiheibantuxingsheji_404657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12" y="1319212"/>
            <a:ext cx="6749654" cy="356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文本框 2"/>
          <p:cNvSpPr txBox="1">
            <a:spLocks noChangeArrowheads="1"/>
          </p:cNvSpPr>
          <p:nvPr/>
        </p:nvSpPr>
        <p:spPr bwMode="auto">
          <a:xfrm>
            <a:off x="3136106" y="1748491"/>
            <a:ext cx="3790950" cy="20082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今天我们一起认识了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这个新朋友。我们会读、写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，知道了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添上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，学习了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的组成。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709" y="216694"/>
            <a:ext cx="1369606" cy="4385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zh-CN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作业设计</a:t>
            </a:r>
          </a:p>
        </p:txBody>
      </p:sp>
      <p:pic>
        <p:nvPicPr>
          <p:cNvPr id="54275" name="图片 1" descr="84G58PICREM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7185" y="957262"/>
            <a:ext cx="4763690" cy="3739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文本框 2"/>
          <p:cNvSpPr txBox="1">
            <a:spLocks noChangeArrowheads="1"/>
          </p:cNvSpPr>
          <p:nvPr/>
        </p:nvSpPr>
        <p:spPr bwMode="auto">
          <a:xfrm>
            <a:off x="4339828" y="2430066"/>
            <a:ext cx="2375297" cy="20082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回家后，请同学们再在你的周围找一找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，和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做好朋友！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656410" y="2035969"/>
            <a:ext cx="1831181" cy="577454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3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188119" y="190500"/>
            <a:ext cx="3217069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人教版小学数学一年级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5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71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10" y="2323011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1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10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764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2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0045" y="2719552"/>
            <a:ext cx="1583732" cy="1998279"/>
          </a:xfrm>
          <a:prstGeom prst="rect">
            <a:avLst/>
          </a:prstGeom>
        </p:spPr>
      </p:pic>
      <p:sp>
        <p:nvSpPr>
          <p:cNvPr id="171" name="文本框 170"/>
          <p:cNvSpPr txBox="1"/>
          <p:nvPr/>
        </p:nvSpPr>
        <p:spPr>
          <a:xfrm>
            <a:off x="892969" y="263129"/>
            <a:ext cx="1369219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pic>
        <p:nvPicPr>
          <p:cNvPr id="5" name="图片 4" descr="图片1_meitu_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99639" y="988459"/>
            <a:ext cx="4481349" cy="322093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7" name="圆角矩形标注 6"/>
          <p:cNvSpPr/>
          <p:nvPr/>
        </p:nvSpPr>
        <p:spPr>
          <a:xfrm>
            <a:off x="5825359" y="1430720"/>
            <a:ext cx="1891862" cy="1359776"/>
          </a:xfrm>
          <a:prstGeom prst="wedgeRoundRectCallout">
            <a:avLst>
              <a:gd name="adj1" fmla="val -3826"/>
              <a:gd name="adj2" fmla="val 10650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825359" y="1442544"/>
            <a:ext cx="1868214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这首诗里哪些数字是我们数学课上学过的？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45063" y="1592318"/>
            <a:ext cx="1868214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哪些数我们还没有学呢？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8" grpId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826294" y="295275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</a:p>
        </p:txBody>
      </p:sp>
      <p:pic>
        <p:nvPicPr>
          <p:cNvPr id="3" name="Picture 27" descr="230"/>
          <p:cNvPicPr>
            <a:picLocks noChangeAspect="1" noChangeArrowheads="1"/>
          </p:cNvPicPr>
          <p:nvPr/>
        </p:nvPicPr>
        <p:blipFill>
          <a:blip r:embed="rId2" cstate="email">
            <a:lum bright="-18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7820" y="978203"/>
            <a:ext cx="4254884" cy="353048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5" name="图片 4" descr="32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5867" y="2825969"/>
            <a:ext cx="1583732" cy="1998279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5782004" y="1395248"/>
            <a:ext cx="1891862" cy="1359776"/>
          </a:xfrm>
          <a:prstGeom prst="wedgeRoundRectCallout">
            <a:avLst>
              <a:gd name="adj1" fmla="val -3826"/>
              <a:gd name="adj2" fmla="val 10650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0179" y="1309953"/>
            <a:ext cx="1927335" cy="15234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你能找到藏在广场上的“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”吗？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6294" y="295275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b="1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AutoShape 12"/>
          <p:cNvSpPr>
            <a:spLocks noChangeArrowheads="1"/>
          </p:cNvSpPr>
          <p:nvPr/>
        </p:nvSpPr>
        <p:spPr bwMode="auto">
          <a:xfrm>
            <a:off x="5503157" y="1447800"/>
            <a:ext cx="579835" cy="263129"/>
          </a:xfrm>
          <a:prstGeom prst="rightArrow">
            <a:avLst>
              <a:gd name="adj1" fmla="val 50000"/>
              <a:gd name="adj2" fmla="val 86553"/>
            </a:avLst>
          </a:prstGeom>
          <a:solidFill>
            <a:srgbClr val="99CCFF"/>
          </a:solidFill>
          <a:ln w="1270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Group 3"/>
          <p:cNvGrpSpPr/>
          <p:nvPr/>
        </p:nvGrpSpPr>
        <p:grpSpPr bwMode="auto">
          <a:xfrm>
            <a:off x="4567326" y="3688557"/>
            <a:ext cx="3064669" cy="884635"/>
            <a:chOff x="0" y="0"/>
            <a:chExt cx="2574" cy="743"/>
          </a:xfrm>
        </p:grpSpPr>
        <p:pic>
          <p:nvPicPr>
            <p:cNvPr id="20" name="Picture 8" descr="P-024-1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4" y="0"/>
              <a:ext cx="560" cy="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1" name="Group 5"/>
            <p:cNvGrpSpPr/>
            <p:nvPr/>
          </p:nvGrpSpPr>
          <p:grpSpPr bwMode="auto">
            <a:xfrm>
              <a:off x="0" y="94"/>
              <a:ext cx="2205" cy="574"/>
              <a:chOff x="0" y="0"/>
              <a:chExt cx="2205" cy="574"/>
            </a:xfrm>
          </p:grpSpPr>
          <p:pic>
            <p:nvPicPr>
              <p:cNvPr id="22" name="Picture 53" descr="023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15" cy="5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" name="Rectangle 51"/>
              <p:cNvSpPr>
                <a:spLocks noChangeArrowheads="1"/>
              </p:cNvSpPr>
              <p:nvPr/>
            </p:nvSpPr>
            <p:spPr bwMode="auto">
              <a:xfrm>
                <a:off x="297" y="133"/>
                <a:ext cx="1908" cy="3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lang="zh-CN" altLang="en-US" sz="1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捆小棒有</a:t>
                </a:r>
                <a:r>
                  <a:rPr lang="en-US" sz="1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</a:t>
                </a:r>
                <a:r>
                  <a:rPr lang="zh-CN" altLang="en-US" sz="1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根。</a:t>
                </a:r>
                <a:endParaRPr 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4" name="Rectangle 51"/>
          <p:cNvSpPr>
            <a:spLocks noChangeArrowheads="1"/>
          </p:cNvSpPr>
          <p:nvPr/>
        </p:nvSpPr>
        <p:spPr bwMode="auto">
          <a:xfrm>
            <a:off x="1637198" y="2333626"/>
            <a:ext cx="2106215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根小棒，</a:t>
            </a:r>
            <a:endParaRPr 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Rectangle 51"/>
          <p:cNvSpPr>
            <a:spLocks noChangeArrowheads="1"/>
          </p:cNvSpPr>
          <p:nvPr/>
        </p:nvSpPr>
        <p:spPr bwMode="auto">
          <a:xfrm>
            <a:off x="3591351" y="2333626"/>
            <a:ext cx="3094435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添上</a:t>
            </a:r>
            <a:r>
              <a:rPr 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是（   ）。</a:t>
            </a:r>
            <a:endParaRPr 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51"/>
          <p:cNvSpPr>
            <a:spLocks noChangeArrowheads="1"/>
          </p:cNvSpPr>
          <p:nvPr/>
        </p:nvSpPr>
        <p:spPr bwMode="auto">
          <a:xfrm>
            <a:off x="5040177" y="2344178"/>
            <a:ext cx="682715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27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</a:p>
        </p:txBody>
      </p:sp>
      <p:pic>
        <p:nvPicPr>
          <p:cNvPr id="27" name="Picture 33" descr="23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6842" y="1122760"/>
            <a:ext cx="577453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Group 13"/>
          <p:cNvGrpSpPr>
            <a:grpSpLocks noChangeAspect="1"/>
          </p:cNvGrpSpPr>
          <p:nvPr/>
        </p:nvGrpSpPr>
        <p:grpSpPr bwMode="auto">
          <a:xfrm>
            <a:off x="1762212" y="1176338"/>
            <a:ext cx="3071813" cy="707231"/>
            <a:chOff x="0" y="0"/>
            <a:chExt cx="2580" cy="594"/>
          </a:xfrm>
        </p:grpSpPr>
        <p:pic>
          <p:nvPicPr>
            <p:cNvPr id="29" name="Picture 34" descr="234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8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35" descr="234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" y="0"/>
              <a:ext cx="288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36" descr="234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" y="0"/>
              <a:ext cx="288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37" descr="234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8" y="0"/>
              <a:ext cx="288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" name="Picture 38" descr="234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6" y="0"/>
              <a:ext cx="288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39" descr="234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4" y="0"/>
              <a:ext cx="288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40" descr="234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" y="0"/>
              <a:ext cx="288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" name="Picture 44" descr="234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0" y="0"/>
              <a:ext cx="288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" name="Picture 45" descr="234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2" y="0"/>
              <a:ext cx="288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8" name="Picture 46" descr="23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4025" y="1176338"/>
            <a:ext cx="342900" cy="707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" name="Group 24"/>
          <p:cNvGrpSpPr/>
          <p:nvPr/>
        </p:nvGrpSpPr>
        <p:grpSpPr bwMode="auto">
          <a:xfrm>
            <a:off x="1259769" y="3167062"/>
            <a:ext cx="3150394" cy="1290638"/>
            <a:chOff x="0" y="0"/>
            <a:chExt cx="2646" cy="1084"/>
          </a:xfrm>
        </p:grpSpPr>
        <p:grpSp>
          <p:nvGrpSpPr>
            <p:cNvPr id="40" name="Group 25"/>
            <p:cNvGrpSpPr/>
            <p:nvPr/>
          </p:nvGrpSpPr>
          <p:grpSpPr bwMode="auto">
            <a:xfrm>
              <a:off x="741" y="0"/>
              <a:ext cx="1905" cy="826"/>
              <a:chOff x="0" y="0"/>
              <a:chExt cx="1905" cy="826"/>
            </a:xfrm>
          </p:grpSpPr>
          <p:pic>
            <p:nvPicPr>
              <p:cNvPr id="42" name="Picture 53" descr="023"/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905" cy="8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3" name="Rectangle 51"/>
              <p:cNvSpPr>
                <a:spLocks noChangeArrowheads="1"/>
              </p:cNvSpPr>
              <p:nvPr/>
            </p:nvSpPr>
            <p:spPr bwMode="auto">
              <a:xfrm flipH="1">
                <a:off x="396" y="147"/>
                <a:ext cx="1453" cy="6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可以把</a:t>
                </a:r>
                <a:r>
                  <a:rPr lang="en-US" sz="1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</a:t>
                </a:r>
                <a:r>
                  <a:rPr lang="zh-CN" altLang="en-US" sz="1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根小棒捆成</a:t>
                </a:r>
                <a:r>
                  <a:rPr lang="en-US" sz="1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lang="zh-CN" altLang="en-US" sz="1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捆。</a:t>
                </a:r>
                <a:endParaRPr 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41" name="Picture 52" descr="P-055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00"/>
              <a:ext cx="1004" cy="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 autoUpdateAnimBg="0"/>
      <p:bldP spid="25" grpId="0" autoUpdateAnimBg="0"/>
      <p:bldP spid="2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6294" y="295275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b="1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12"/>
          <p:cNvGrpSpPr/>
          <p:nvPr/>
        </p:nvGrpSpPr>
        <p:grpSpPr bwMode="auto">
          <a:xfrm>
            <a:off x="1593686" y="1475185"/>
            <a:ext cx="5913834" cy="436959"/>
            <a:chOff x="3843" y="3081"/>
            <a:chExt cx="12416" cy="918"/>
          </a:xfrm>
        </p:grpSpPr>
        <p:pic>
          <p:nvPicPr>
            <p:cNvPr id="4" name="Picture 50" descr="235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2" y="3081"/>
              <a:ext cx="12417" cy="9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矩形 4"/>
            <p:cNvSpPr/>
            <p:nvPr/>
          </p:nvSpPr>
          <p:spPr>
            <a:xfrm>
              <a:off x="3870" y="3391"/>
              <a:ext cx="12189" cy="323"/>
            </a:xfrm>
            <a:prstGeom prst="rect">
              <a:avLst/>
            </a:prstGeom>
            <a:solidFill>
              <a:srgbClr val="E2A7A2"/>
            </a:solidFill>
            <a:ln>
              <a:solidFill>
                <a:srgbClr val="E2A7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6" name="文本框 13"/>
          <p:cNvSpPr txBox="1">
            <a:spLocks noChangeArrowheads="1"/>
          </p:cNvSpPr>
          <p:nvPr/>
        </p:nvSpPr>
        <p:spPr bwMode="auto">
          <a:xfrm>
            <a:off x="1553205" y="1599010"/>
            <a:ext cx="259556" cy="3000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sp>
        <p:nvSpPr>
          <p:cNvPr id="7" name="文本框 14"/>
          <p:cNvSpPr txBox="1">
            <a:spLocks noChangeArrowheads="1"/>
          </p:cNvSpPr>
          <p:nvPr/>
        </p:nvSpPr>
        <p:spPr bwMode="auto">
          <a:xfrm>
            <a:off x="2665248" y="1599010"/>
            <a:ext cx="260747" cy="3000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8" name="文本框 15"/>
          <p:cNvSpPr txBox="1">
            <a:spLocks noChangeArrowheads="1"/>
          </p:cNvSpPr>
          <p:nvPr/>
        </p:nvSpPr>
        <p:spPr bwMode="auto">
          <a:xfrm>
            <a:off x="3216671" y="1599010"/>
            <a:ext cx="260747" cy="3000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9" name="文本框 16"/>
          <p:cNvSpPr txBox="1">
            <a:spLocks noChangeArrowheads="1"/>
          </p:cNvSpPr>
          <p:nvPr/>
        </p:nvSpPr>
        <p:spPr bwMode="auto">
          <a:xfrm>
            <a:off x="3782055" y="1599010"/>
            <a:ext cx="259556" cy="3000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10" name="文本框 17"/>
          <p:cNvSpPr txBox="1">
            <a:spLocks noChangeArrowheads="1"/>
          </p:cNvSpPr>
          <p:nvPr/>
        </p:nvSpPr>
        <p:spPr bwMode="auto">
          <a:xfrm>
            <a:off x="4345220" y="1599010"/>
            <a:ext cx="260747" cy="3000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11" name="文本框 18"/>
          <p:cNvSpPr txBox="1">
            <a:spLocks noChangeArrowheads="1"/>
          </p:cNvSpPr>
          <p:nvPr/>
        </p:nvSpPr>
        <p:spPr bwMode="auto">
          <a:xfrm>
            <a:off x="4886955" y="1599010"/>
            <a:ext cx="259556" cy="3000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</a:p>
        </p:txBody>
      </p:sp>
      <p:sp>
        <p:nvSpPr>
          <p:cNvPr id="12" name="文本框 19"/>
          <p:cNvSpPr txBox="1">
            <a:spLocks noChangeArrowheads="1"/>
          </p:cNvSpPr>
          <p:nvPr/>
        </p:nvSpPr>
        <p:spPr bwMode="auto">
          <a:xfrm>
            <a:off x="5450120" y="1599010"/>
            <a:ext cx="260747" cy="3000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</p:txBody>
      </p:sp>
      <p:sp>
        <p:nvSpPr>
          <p:cNvPr id="13" name="文本框 20"/>
          <p:cNvSpPr txBox="1">
            <a:spLocks noChangeArrowheads="1"/>
          </p:cNvSpPr>
          <p:nvPr/>
        </p:nvSpPr>
        <p:spPr bwMode="auto">
          <a:xfrm>
            <a:off x="6026383" y="1599010"/>
            <a:ext cx="259556" cy="3000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14" name="文本框 21"/>
          <p:cNvSpPr txBox="1">
            <a:spLocks noChangeArrowheads="1"/>
          </p:cNvSpPr>
          <p:nvPr/>
        </p:nvSpPr>
        <p:spPr bwMode="auto">
          <a:xfrm>
            <a:off x="6578833" y="1599010"/>
            <a:ext cx="259556" cy="3000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</a:p>
        </p:txBody>
      </p:sp>
      <p:sp>
        <p:nvSpPr>
          <p:cNvPr id="15" name="文本框 22"/>
          <p:cNvSpPr txBox="1">
            <a:spLocks noChangeArrowheads="1"/>
          </p:cNvSpPr>
          <p:nvPr/>
        </p:nvSpPr>
        <p:spPr bwMode="auto">
          <a:xfrm>
            <a:off x="7090801" y="1599010"/>
            <a:ext cx="508397" cy="3000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</a:p>
        </p:txBody>
      </p:sp>
      <p:sp>
        <p:nvSpPr>
          <p:cNvPr id="16" name="文本框 23"/>
          <p:cNvSpPr txBox="1">
            <a:spLocks noChangeArrowheads="1"/>
          </p:cNvSpPr>
          <p:nvPr/>
        </p:nvSpPr>
        <p:spPr bwMode="auto">
          <a:xfrm>
            <a:off x="2097320" y="1599010"/>
            <a:ext cx="260747" cy="3000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8" name="云形标注 17"/>
          <p:cNvSpPr/>
          <p:nvPr/>
        </p:nvSpPr>
        <p:spPr>
          <a:xfrm>
            <a:off x="3264506" y="2509838"/>
            <a:ext cx="2713434" cy="1026319"/>
          </a:xfrm>
          <a:prstGeom prst="cloudCallout">
            <a:avLst>
              <a:gd name="adj1" fmla="val -63754"/>
              <a:gd name="adj2" fmla="val 475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8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18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0到10各个数的位置是怎样排列的呢？</a:t>
            </a:r>
          </a:p>
        </p:txBody>
      </p:sp>
      <p:pic>
        <p:nvPicPr>
          <p:cNvPr id="19" name="图片 18" descr="32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6015" y="2837794"/>
            <a:ext cx="1583732" cy="19982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6294" y="295275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b="1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62" descr="23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0184" y="1259271"/>
            <a:ext cx="779859" cy="1559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3" descr="23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4350" y="1259271"/>
            <a:ext cx="784622" cy="1559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7"/>
          <p:cNvSpPr>
            <a:spLocks noChangeArrowheads="1"/>
          </p:cNvSpPr>
          <p:nvPr/>
        </p:nvSpPr>
        <p:spPr bwMode="auto">
          <a:xfrm>
            <a:off x="4224297" y="1500969"/>
            <a:ext cx="444103" cy="4345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</a:p>
        </p:txBody>
      </p:sp>
      <p:sp>
        <p:nvSpPr>
          <p:cNvPr id="6" name="Rectangle 38"/>
          <p:cNvSpPr>
            <a:spLocks noChangeArrowheads="1"/>
          </p:cNvSpPr>
          <p:nvPr/>
        </p:nvSpPr>
        <p:spPr bwMode="auto">
          <a:xfrm>
            <a:off x="4254061" y="2083183"/>
            <a:ext cx="444104" cy="4345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</a:p>
        </p:txBody>
      </p:sp>
      <p:grpSp>
        <p:nvGrpSpPr>
          <p:cNvPr id="7" name="Group 20"/>
          <p:cNvGrpSpPr/>
          <p:nvPr/>
        </p:nvGrpSpPr>
        <p:grpSpPr bwMode="auto">
          <a:xfrm>
            <a:off x="3700421" y="1405719"/>
            <a:ext cx="1431132" cy="1273969"/>
            <a:chOff x="-59" y="60"/>
            <a:chExt cx="1202" cy="1070"/>
          </a:xfrm>
        </p:grpSpPr>
        <p:sp>
          <p:nvSpPr>
            <p:cNvPr id="8" name="Rectangle 28"/>
            <p:cNvSpPr>
              <a:spLocks noChangeArrowheads="1"/>
            </p:cNvSpPr>
            <p:nvPr/>
          </p:nvSpPr>
          <p:spPr bwMode="auto">
            <a:xfrm>
              <a:off x="-59" y="60"/>
              <a:ext cx="459" cy="10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r">
                <a:lnSpc>
                  <a:spcPct val="160000"/>
                </a:lnSpc>
              </a:pPr>
              <a:r>
                <a:rPr 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</a:p>
            <a:p>
              <a:pPr algn="r">
                <a:lnSpc>
                  <a:spcPct val="160000"/>
                </a:lnSpc>
              </a:pPr>
              <a:r>
                <a:rPr 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</a:p>
          </p:txBody>
        </p:sp>
        <p:sp>
          <p:nvSpPr>
            <p:cNvPr id="9" name="椭圆 77"/>
            <p:cNvSpPr>
              <a:spLocks noChangeArrowheads="1"/>
            </p:cNvSpPr>
            <p:nvPr/>
          </p:nvSpPr>
          <p:spPr bwMode="auto">
            <a:xfrm>
              <a:off x="425" y="666"/>
              <a:ext cx="317" cy="317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44"/>
            <p:cNvSpPr>
              <a:spLocks noChangeArrowheads="1"/>
            </p:cNvSpPr>
            <p:nvPr/>
          </p:nvSpPr>
          <p:spPr bwMode="auto">
            <a:xfrm>
              <a:off x="826" y="669"/>
              <a:ext cx="317" cy="31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77"/>
            <p:cNvSpPr>
              <a:spLocks noChangeArrowheads="1"/>
            </p:cNvSpPr>
            <p:nvPr/>
          </p:nvSpPr>
          <p:spPr bwMode="auto">
            <a:xfrm>
              <a:off x="425" y="180"/>
              <a:ext cx="317" cy="317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44"/>
            <p:cNvSpPr>
              <a:spLocks noChangeArrowheads="1"/>
            </p:cNvSpPr>
            <p:nvPr/>
          </p:nvSpPr>
          <p:spPr bwMode="auto">
            <a:xfrm>
              <a:off x="826" y="183"/>
              <a:ext cx="317" cy="31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4727930" y="2103425"/>
            <a:ext cx="428625" cy="4345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4595771" y="1530733"/>
            <a:ext cx="685800" cy="4345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</a:p>
        </p:txBody>
      </p:sp>
      <p:sp>
        <p:nvSpPr>
          <p:cNvPr id="16" name="下箭头 15"/>
          <p:cNvSpPr/>
          <p:nvPr/>
        </p:nvSpPr>
        <p:spPr>
          <a:xfrm>
            <a:off x="4859721" y="2506718"/>
            <a:ext cx="189186" cy="46114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39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52313" y="2506717"/>
            <a:ext cx="1548820" cy="2364827"/>
          </a:xfrm>
          <a:prstGeom prst="rect">
            <a:avLst/>
          </a:prstGeom>
        </p:spPr>
      </p:pic>
      <p:sp>
        <p:nvSpPr>
          <p:cNvPr id="18" name="圆角矩形标注 17"/>
          <p:cNvSpPr/>
          <p:nvPr/>
        </p:nvSpPr>
        <p:spPr>
          <a:xfrm>
            <a:off x="3653659" y="3003332"/>
            <a:ext cx="1891862" cy="1359776"/>
          </a:xfrm>
          <a:prstGeom prst="wedgeRoundRectCallout">
            <a:avLst>
              <a:gd name="adj1" fmla="val -108201"/>
              <a:gd name="adj2" fmla="val -828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653659" y="3201815"/>
            <a:ext cx="1927335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这里还可以是多少？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13" grpId="0" autoUpdateAnimBg="0"/>
      <p:bldP spid="14" grpId="0" autoUpdateAnimBg="0"/>
      <p:bldP spid="16" grpId="0" animBg="1"/>
      <p:bldP spid="18" grpId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16pic_777359_b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29969" y="1690420"/>
            <a:ext cx="7274513" cy="28737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26294" y="295276"/>
            <a:ext cx="1369607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b="1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小组合作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0264"/>
          <p:cNvSpPr>
            <a:spLocks noChangeArrowheads="1"/>
          </p:cNvSpPr>
          <p:nvPr/>
        </p:nvSpPr>
        <p:spPr bwMode="auto">
          <a:xfrm>
            <a:off x="5012531" y="5101829"/>
            <a:ext cx="6858000" cy="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/>
          <a:lstStyle/>
          <a:p>
            <a:endParaRPr lang="zh-CN" altLang="en-US" sz="15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图片 2" descr="铅笔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1485" y="1097756"/>
            <a:ext cx="1885950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铅笔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359"/>
          <a:stretch>
            <a:fillRect/>
          </a:stretch>
        </p:blipFill>
        <p:spPr bwMode="auto">
          <a:xfrm>
            <a:off x="4237435" y="1097756"/>
            <a:ext cx="516731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铅笔1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1544" y="1007269"/>
            <a:ext cx="18859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铅笔1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359"/>
          <a:stretch>
            <a:fillRect/>
          </a:stretch>
        </p:blipFill>
        <p:spPr bwMode="auto">
          <a:xfrm>
            <a:off x="6530579" y="1007269"/>
            <a:ext cx="51673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0" y="3520480"/>
            <a:ext cx="9144000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怎么分给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个小朋友？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709" y="216694"/>
            <a:ext cx="1369606" cy="4385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zh-CN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学以致用</a:t>
            </a:r>
          </a:p>
        </p:txBody>
      </p:sp>
      <p:sp>
        <p:nvSpPr>
          <p:cNvPr id="4" name="Oval 2"/>
          <p:cNvSpPr>
            <a:spLocks noChangeArrowheads="1"/>
          </p:cNvSpPr>
          <p:nvPr/>
        </p:nvSpPr>
        <p:spPr bwMode="auto">
          <a:xfrm>
            <a:off x="3290601" y="2890491"/>
            <a:ext cx="194847" cy="400333"/>
          </a:xfrm>
          <a:prstGeom prst="ellipse">
            <a:avLst/>
          </a:prstGeom>
          <a:noFill/>
          <a:ln w="25400">
            <a:solidFill>
              <a:srgbClr val="0000FF"/>
            </a:solidFill>
            <a:round/>
          </a:ln>
        </p:spPr>
        <p:txBody>
          <a:bodyPr wrap="none" lIns="68580" tIns="34290" rIns="68580" bIns="34290" anchor="ctr">
            <a:spAutoFit/>
          </a:bodyPr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5" name="Group 3"/>
          <p:cNvGrpSpPr/>
          <p:nvPr/>
        </p:nvGrpSpPr>
        <p:grpSpPr bwMode="auto">
          <a:xfrm>
            <a:off x="3345369" y="2366758"/>
            <a:ext cx="432197" cy="456009"/>
            <a:chOff x="0" y="-5"/>
            <a:chExt cx="363" cy="383"/>
          </a:xfrm>
        </p:grpSpPr>
        <p:sp>
          <p:nvSpPr>
            <p:cNvPr id="6" name="Oval 4"/>
            <p:cNvSpPr>
              <a:spLocks noChangeArrowheads="1"/>
            </p:cNvSpPr>
            <p:nvPr/>
          </p:nvSpPr>
          <p:spPr bwMode="auto">
            <a:xfrm>
              <a:off x="4" y="-5"/>
              <a:ext cx="354" cy="364"/>
            </a:xfrm>
            <a:prstGeom prst="ellipse">
              <a:avLst/>
            </a:prstGeom>
            <a:solidFill>
              <a:srgbClr val="FFFFCC"/>
            </a:solidFill>
            <a:ln w="19050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0" y="3"/>
              <a:ext cx="363" cy="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300">
                  <a:latin typeface="Times New Roman" panose="02020603050405020304" pitchFamily="18" charset="0"/>
                  <a:ea typeface="楷体_GB2312" pitchFamily="49" charset="-122"/>
                </a:rPr>
                <a:t>9</a:t>
              </a:r>
            </a:p>
          </p:txBody>
        </p:sp>
      </p:grpSp>
      <p:pic>
        <p:nvPicPr>
          <p:cNvPr id="8" name="Picture 6" descr="P-024-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1482" y="2182211"/>
            <a:ext cx="1457325" cy="1940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7"/>
          <p:cNvGrpSpPr/>
          <p:nvPr/>
        </p:nvGrpSpPr>
        <p:grpSpPr bwMode="auto">
          <a:xfrm>
            <a:off x="3945444" y="2100058"/>
            <a:ext cx="432197" cy="456009"/>
            <a:chOff x="0" y="-5"/>
            <a:chExt cx="363" cy="383"/>
          </a:xfrm>
        </p:grpSpPr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4" y="-5"/>
              <a:ext cx="354" cy="364"/>
            </a:xfrm>
            <a:prstGeom prst="ellipse">
              <a:avLst/>
            </a:prstGeom>
            <a:solidFill>
              <a:srgbClr val="FFFFCC"/>
            </a:solidFill>
            <a:ln w="19050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0" y="3"/>
              <a:ext cx="363" cy="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30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</a:p>
          </p:txBody>
        </p:sp>
      </p:grpSp>
      <p:grpSp>
        <p:nvGrpSpPr>
          <p:cNvPr id="12" name="Group 10"/>
          <p:cNvGrpSpPr/>
          <p:nvPr/>
        </p:nvGrpSpPr>
        <p:grpSpPr bwMode="auto">
          <a:xfrm>
            <a:off x="4587191" y="2042908"/>
            <a:ext cx="432197" cy="456009"/>
            <a:chOff x="0" y="-5"/>
            <a:chExt cx="363" cy="383"/>
          </a:xfrm>
        </p:grpSpPr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4" y="-5"/>
              <a:ext cx="354" cy="364"/>
            </a:xfrm>
            <a:prstGeom prst="ellipse">
              <a:avLst/>
            </a:prstGeom>
            <a:solidFill>
              <a:srgbClr val="FFFFCC"/>
            </a:solidFill>
            <a:ln w="19050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0" y="3"/>
              <a:ext cx="363" cy="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300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</a:p>
          </p:txBody>
        </p:sp>
      </p:grpSp>
      <p:grpSp>
        <p:nvGrpSpPr>
          <p:cNvPr id="15" name="Group 13"/>
          <p:cNvGrpSpPr/>
          <p:nvPr/>
        </p:nvGrpSpPr>
        <p:grpSpPr bwMode="auto">
          <a:xfrm>
            <a:off x="5181313" y="2185783"/>
            <a:ext cx="432197" cy="456009"/>
            <a:chOff x="0" y="-5"/>
            <a:chExt cx="363" cy="383"/>
          </a:xfrm>
        </p:grpSpPr>
        <p:sp>
          <p:nvSpPr>
            <p:cNvPr id="17" name="Oval 14"/>
            <p:cNvSpPr>
              <a:spLocks noChangeArrowheads="1"/>
            </p:cNvSpPr>
            <p:nvPr/>
          </p:nvSpPr>
          <p:spPr bwMode="auto">
            <a:xfrm>
              <a:off x="4" y="-5"/>
              <a:ext cx="354" cy="364"/>
            </a:xfrm>
            <a:prstGeom prst="ellipse">
              <a:avLst/>
            </a:prstGeom>
            <a:solidFill>
              <a:srgbClr val="FFFFCC"/>
            </a:solidFill>
            <a:ln w="19050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8" name="Rectangle 15"/>
            <p:cNvSpPr>
              <a:spLocks noChangeArrowheads="1"/>
            </p:cNvSpPr>
            <p:nvPr/>
          </p:nvSpPr>
          <p:spPr bwMode="auto">
            <a:xfrm>
              <a:off x="0" y="3"/>
              <a:ext cx="363" cy="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30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</a:p>
          </p:txBody>
        </p:sp>
      </p:grpSp>
      <p:grpSp>
        <p:nvGrpSpPr>
          <p:cNvPr id="19" name="Group 16"/>
          <p:cNvGrpSpPr/>
          <p:nvPr/>
        </p:nvGrpSpPr>
        <p:grpSpPr bwMode="auto">
          <a:xfrm>
            <a:off x="5613510" y="2637030"/>
            <a:ext cx="432197" cy="456009"/>
            <a:chOff x="0" y="-5"/>
            <a:chExt cx="363" cy="383"/>
          </a:xfrm>
        </p:grpSpPr>
        <p:sp>
          <p:nvSpPr>
            <p:cNvPr id="20" name="Oval 17"/>
            <p:cNvSpPr>
              <a:spLocks noChangeArrowheads="1"/>
            </p:cNvSpPr>
            <p:nvPr/>
          </p:nvSpPr>
          <p:spPr bwMode="auto">
            <a:xfrm>
              <a:off x="4" y="-5"/>
              <a:ext cx="354" cy="364"/>
            </a:xfrm>
            <a:prstGeom prst="ellipse">
              <a:avLst/>
            </a:prstGeom>
            <a:solidFill>
              <a:srgbClr val="FFFFCC"/>
            </a:solidFill>
            <a:ln w="19050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0" y="3"/>
              <a:ext cx="363" cy="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30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22" name="Group 19"/>
          <p:cNvGrpSpPr/>
          <p:nvPr/>
        </p:nvGrpSpPr>
        <p:grpSpPr bwMode="auto">
          <a:xfrm>
            <a:off x="5545644" y="3284730"/>
            <a:ext cx="432197" cy="456009"/>
            <a:chOff x="0" y="-5"/>
            <a:chExt cx="363" cy="383"/>
          </a:xfrm>
        </p:grpSpPr>
        <p:sp>
          <p:nvSpPr>
            <p:cNvPr id="23" name="Oval 20"/>
            <p:cNvSpPr>
              <a:spLocks noChangeArrowheads="1"/>
            </p:cNvSpPr>
            <p:nvPr/>
          </p:nvSpPr>
          <p:spPr bwMode="auto">
            <a:xfrm>
              <a:off x="4" y="-5"/>
              <a:ext cx="354" cy="364"/>
            </a:xfrm>
            <a:prstGeom prst="ellipse">
              <a:avLst/>
            </a:prstGeom>
            <a:solidFill>
              <a:srgbClr val="FFFFCC"/>
            </a:solidFill>
            <a:ln w="19050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" name="Rectangle 21"/>
            <p:cNvSpPr>
              <a:spLocks noChangeArrowheads="1"/>
            </p:cNvSpPr>
            <p:nvPr/>
          </p:nvSpPr>
          <p:spPr bwMode="auto">
            <a:xfrm>
              <a:off x="0" y="3"/>
              <a:ext cx="363" cy="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300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25" name="Group 22"/>
          <p:cNvGrpSpPr/>
          <p:nvPr/>
        </p:nvGrpSpPr>
        <p:grpSpPr bwMode="auto">
          <a:xfrm>
            <a:off x="4974144" y="3608580"/>
            <a:ext cx="432197" cy="456009"/>
            <a:chOff x="0" y="-5"/>
            <a:chExt cx="363" cy="383"/>
          </a:xfrm>
        </p:grpSpPr>
        <p:sp>
          <p:nvSpPr>
            <p:cNvPr id="26" name="Oval 23"/>
            <p:cNvSpPr>
              <a:spLocks noChangeArrowheads="1"/>
            </p:cNvSpPr>
            <p:nvPr/>
          </p:nvSpPr>
          <p:spPr bwMode="auto">
            <a:xfrm>
              <a:off x="4" y="-5"/>
              <a:ext cx="354" cy="364"/>
            </a:xfrm>
            <a:prstGeom prst="ellipse">
              <a:avLst/>
            </a:prstGeom>
            <a:solidFill>
              <a:srgbClr val="FFFFCC"/>
            </a:solidFill>
            <a:ln w="19050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" name="Rectangle 24"/>
            <p:cNvSpPr>
              <a:spLocks noChangeArrowheads="1"/>
            </p:cNvSpPr>
            <p:nvPr/>
          </p:nvSpPr>
          <p:spPr bwMode="auto">
            <a:xfrm>
              <a:off x="0" y="3"/>
              <a:ext cx="363" cy="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300">
                  <a:latin typeface="Times New Roman" panose="02020603050405020304" pitchFamily="18" charset="0"/>
                  <a:ea typeface="楷体_GB2312" pitchFamily="49" charset="-122"/>
                </a:rPr>
                <a:t>6</a:t>
              </a:r>
            </a:p>
          </p:txBody>
        </p:sp>
      </p:grpSp>
      <p:grpSp>
        <p:nvGrpSpPr>
          <p:cNvPr id="28" name="Group 25"/>
          <p:cNvGrpSpPr/>
          <p:nvPr/>
        </p:nvGrpSpPr>
        <p:grpSpPr bwMode="auto">
          <a:xfrm>
            <a:off x="4263341" y="3662158"/>
            <a:ext cx="432197" cy="456009"/>
            <a:chOff x="0" y="-5"/>
            <a:chExt cx="363" cy="383"/>
          </a:xfrm>
        </p:grpSpPr>
        <p:sp>
          <p:nvSpPr>
            <p:cNvPr id="29" name="Oval 26"/>
            <p:cNvSpPr>
              <a:spLocks noChangeArrowheads="1"/>
            </p:cNvSpPr>
            <p:nvPr/>
          </p:nvSpPr>
          <p:spPr bwMode="auto">
            <a:xfrm>
              <a:off x="4" y="-5"/>
              <a:ext cx="354" cy="364"/>
            </a:xfrm>
            <a:prstGeom prst="ellipse">
              <a:avLst/>
            </a:prstGeom>
            <a:solidFill>
              <a:srgbClr val="FFFFCC"/>
            </a:solidFill>
            <a:ln w="19050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" name="Rectangle 27"/>
            <p:cNvSpPr>
              <a:spLocks noChangeArrowheads="1"/>
            </p:cNvSpPr>
            <p:nvPr/>
          </p:nvSpPr>
          <p:spPr bwMode="auto">
            <a:xfrm>
              <a:off x="0" y="3"/>
              <a:ext cx="363" cy="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300">
                  <a:latin typeface="Times New Roman" panose="02020603050405020304" pitchFamily="18" charset="0"/>
                  <a:ea typeface="楷体_GB2312" pitchFamily="49" charset="-122"/>
                </a:rPr>
                <a:t>8</a:t>
              </a:r>
            </a:p>
          </p:txBody>
        </p:sp>
      </p:grpSp>
      <p:grpSp>
        <p:nvGrpSpPr>
          <p:cNvPr id="31" name="Group 28"/>
          <p:cNvGrpSpPr/>
          <p:nvPr/>
        </p:nvGrpSpPr>
        <p:grpSpPr bwMode="auto">
          <a:xfrm>
            <a:off x="3615641" y="3490708"/>
            <a:ext cx="432197" cy="456009"/>
            <a:chOff x="0" y="-5"/>
            <a:chExt cx="363" cy="383"/>
          </a:xfrm>
        </p:grpSpPr>
        <p:sp>
          <p:nvSpPr>
            <p:cNvPr id="32" name="Oval 29"/>
            <p:cNvSpPr>
              <a:spLocks noChangeArrowheads="1"/>
            </p:cNvSpPr>
            <p:nvPr/>
          </p:nvSpPr>
          <p:spPr bwMode="auto">
            <a:xfrm>
              <a:off x="4" y="-5"/>
              <a:ext cx="354" cy="364"/>
            </a:xfrm>
            <a:prstGeom prst="ellipse">
              <a:avLst/>
            </a:prstGeom>
            <a:solidFill>
              <a:srgbClr val="FFFFCC"/>
            </a:solidFill>
            <a:ln w="19050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3" name="Rectangle 30"/>
            <p:cNvSpPr>
              <a:spLocks noChangeArrowheads="1"/>
            </p:cNvSpPr>
            <p:nvPr/>
          </p:nvSpPr>
          <p:spPr bwMode="auto">
            <a:xfrm>
              <a:off x="0" y="3"/>
              <a:ext cx="363" cy="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300">
                  <a:latin typeface="Times New Roman" panose="02020603050405020304" pitchFamily="18" charset="0"/>
                  <a:ea typeface="楷体_GB2312" pitchFamily="49" charset="-122"/>
                </a:rPr>
                <a:t>5</a:t>
              </a:r>
            </a:p>
          </p:txBody>
        </p:sp>
      </p:grpSp>
      <p:grpSp>
        <p:nvGrpSpPr>
          <p:cNvPr id="34" name="Group 31"/>
          <p:cNvGrpSpPr/>
          <p:nvPr/>
        </p:nvGrpSpPr>
        <p:grpSpPr bwMode="auto">
          <a:xfrm>
            <a:off x="3128675" y="3003743"/>
            <a:ext cx="432197" cy="456009"/>
            <a:chOff x="0" y="-5"/>
            <a:chExt cx="363" cy="383"/>
          </a:xfrm>
        </p:grpSpPr>
        <p:sp>
          <p:nvSpPr>
            <p:cNvPr id="35" name="Oval 32"/>
            <p:cNvSpPr>
              <a:spLocks noChangeArrowheads="1"/>
            </p:cNvSpPr>
            <p:nvPr/>
          </p:nvSpPr>
          <p:spPr bwMode="auto">
            <a:xfrm>
              <a:off x="4" y="-5"/>
              <a:ext cx="354" cy="364"/>
            </a:xfrm>
            <a:prstGeom prst="ellipse">
              <a:avLst/>
            </a:prstGeom>
            <a:solidFill>
              <a:srgbClr val="FFFFCC"/>
            </a:solidFill>
            <a:ln w="19050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6" name="Rectangle 33"/>
            <p:cNvSpPr>
              <a:spLocks noChangeArrowheads="1"/>
            </p:cNvSpPr>
            <p:nvPr/>
          </p:nvSpPr>
          <p:spPr bwMode="auto">
            <a:xfrm>
              <a:off x="0" y="3"/>
              <a:ext cx="363" cy="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300">
                  <a:latin typeface="Times New Roman" panose="02020603050405020304" pitchFamily="18" charset="0"/>
                  <a:ea typeface="楷体_GB2312" pitchFamily="49" charset="-122"/>
                </a:rPr>
                <a:t>7</a:t>
              </a:r>
            </a:p>
          </p:txBody>
        </p:sp>
      </p:grpSp>
      <p:sp>
        <p:nvSpPr>
          <p:cNvPr id="37" name="Line 34"/>
          <p:cNvSpPr>
            <a:spLocks noChangeShapeType="1"/>
          </p:cNvSpPr>
          <p:nvPr/>
        </p:nvSpPr>
        <p:spPr bwMode="auto">
          <a:xfrm flipV="1">
            <a:off x="4533613" y="2943021"/>
            <a:ext cx="1098947" cy="715565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8" name="Line 35"/>
          <p:cNvSpPr>
            <a:spLocks noChangeShapeType="1"/>
          </p:cNvSpPr>
          <p:nvPr/>
        </p:nvSpPr>
        <p:spPr bwMode="auto">
          <a:xfrm flipV="1">
            <a:off x="3507294" y="2534636"/>
            <a:ext cx="1835944" cy="648891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9" name="Line 36"/>
          <p:cNvSpPr>
            <a:spLocks noChangeShapeType="1"/>
          </p:cNvSpPr>
          <p:nvPr/>
        </p:nvSpPr>
        <p:spPr bwMode="auto">
          <a:xfrm>
            <a:off x="3615641" y="2709658"/>
            <a:ext cx="1944291" cy="688181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0" name="Line 37"/>
          <p:cNvSpPr>
            <a:spLocks noChangeShapeType="1"/>
          </p:cNvSpPr>
          <p:nvPr/>
        </p:nvSpPr>
        <p:spPr bwMode="auto">
          <a:xfrm flipV="1">
            <a:off x="3940682" y="2426289"/>
            <a:ext cx="322659" cy="1188244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1" name="Line 38"/>
          <p:cNvSpPr>
            <a:spLocks noChangeShapeType="1"/>
          </p:cNvSpPr>
          <p:nvPr/>
        </p:nvSpPr>
        <p:spPr bwMode="auto">
          <a:xfrm flipH="1" flipV="1">
            <a:off x="4857463" y="2426289"/>
            <a:ext cx="270272" cy="1241822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2" name="文本框 1"/>
          <p:cNvSpPr txBox="1">
            <a:spLocks noChangeArrowheads="1"/>
          </p:cNvSpPr>
          <p:nvPr/>
        </p:nvSpPr>
        <p:spPr bwMode="auto">
          <a:xfrm>
            <a:off x="2430969" y="934436"/>
            <a:ext cx="3452813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哪两个数合起来是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709" y="216694"/>
            <a:ext cx="1369606" cy="4385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zh-CN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学以致用</a:t>
            </a:r>
          </a:p>
        </p:txBody>
      </p:sp>
      <p:pic>
        <p:nvPicPr>
          <p:cNvPr id="3" name="Picture 3" descr="P-067-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7680" y="1088149"/>
            <a:ext cx="1425178" cy="300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P-067-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6308" y="1338181"/>
            <a:ext cx="2609850" cy="300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5"/>
          <p:cNvGrpSpPr/>
          <p:nvPr/>
        </p:nvGrpSpPr>
        <p:grpSpPr bwMode="auto">
          <a:xfrm>
            <a:off x="3683383" y="945275"/>
            <a:ext cx="3746897" cy="1473994"/>
            <a:chOff x="0" y="0"/>
            <a:chExt cx="3147" cy="1238"/>
          </a:xfrm>
        </p:grpSpPr>
        <p:pic>
          <p:nvPicPr>
            <p:cNvPr id="6" name="Picture 6" descr="009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646" cy="1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" name="Group 7"/>
            <p:cNvGrpSpPr/>
            <p:nvPr/>
          </p:nvGrpSpPr>
          <p:grpSpPr bwMode="auto">
            <a:xfrm>
              <a:off x="218" y="66"/>
              <a:ext cx="2929" cy="892"/>
              <a:chOff x="0" y="0"/>
              <a:chExt cx="2929" cy="892"/>
            </a:xfrm>
          </p:grpSpPr>
          <p:sp>
            <p:nvSpPr>
              <p:cNvPr id="8" name="Text Box 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929" cy="89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、    、</a:t>
                </a:r>
                <a:r>
                  <a:rPr lang="en-US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</a:t>
                </a:r>
                <a:r>
                  <a:rPr lang="zh-CN" altLang="en-US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   、</a:t>
                </a:r>
                <a:r>
                  <a:rPr lang="en-US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</a:t>
                </a:r>
                <a:r>
                  <a:rPr lang="zh-CN" altLang="en-US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en-US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r>
                  <a:rPr lang="zh-CN" altLang="en-US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、   、    、</a:t>
                </a:r>
                <a:r>
                  <a:rPr lang="en-US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lang="zh-CN" altLang="en-US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。发射</a:t>
                </a:r>
                <a:r>
                  <a:rPr lang="en-US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!</a:t>
                </a:r>
              </a:p>
            </p:txBody>
          </p:sp>
          <p:sp>
            <p:nvSpPr>
              <p:cNvPr id="9" name="Rectangle 9"/>
              <p:cNvSpPr>
                <a:spLocks noChangeArrowheads="1"/>
              </p:cNvSpPr>
              <p:nvPr/>
            </p:nvSpPr>
            <p:spPr bwMode="auto">
              <a:xfrm>
                <a:off x="67" y="138"/>
                <a:ext cx="155" cy="25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Rectangle 10"/>
              <p:cNvSpPr>
                <a:spLocks noChangeArrowheads="1"/>
              </p:cNvSpPr>
              <p:nvPr/>
            </p:nvSpPr>
            <p:spPr bwMode="auto">
              <a:xfrm>
                <a:off x="499" y="138"/>
                <a:ext cx="155" cy="25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Rectangle 11"/>
              <p:cNvSpPr>
                <a:spLocks noChangeArrowheads="1"/>
              </p:cNvSpPr>
              <p:nvPr/>
            </p:nvSpPr>
            <p:spPr bwMode="auto">
              <a:xfrm>
                <a:off x="1316" y="138"/>
                <a:ext cx="155" cy="25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Rectangle 12"/>
              <p:cNvSpPr>
                <a:spLocks noChangeArrowheads="1"/>
              </p:cNvSpPr>
              <p:nvPr/>
            </p:nvSpPr>
            <p:spPr bwMode="auto">
              <a:xfrm>
                <a:off x="67" y="533"/>
                <a:ext cx="155" cy="25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Rectangle 13"/>
              <p:cNvSpPr>
                <a:spLocks noChangeArrowheads="1"/>
              </p:cNvSpPr>
              <p:nvPr/>
            </p:nvSpPr>
            <p:spPr bwMode="auto">
              <a:xfrm>
                <a:off x="499" y="533"/>
                <a:ext cx="155" cy="25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Rectangle 14"/>
              <p:cNvSpPr>
                <a:spLocks noChangeArrowheads="1"/>
              </p:cNvSpPr>
              <p:nvPr/>
            </p:nvSpPr>
            <p:spPr bwMode="auto">
              <a:xfrm>
                <a:off x="978" y="533"/>
                <a:ext cx="155" cy="25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3954846" y="1147681"/>
            <a:ext cx="465535" cy="389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4552539" y="1147681"/>
            <a:ext cx="465535" cy="389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5507421" y="1147681"/>
            <a:ext cx="465535" cy="389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4022711" y="1617978"/>
            <a:ext cx="465534" cy="3893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4533489" y="1608453"/>
            <a:ext cx="465535" cy="3893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5127611" y="1608453"/>
            <a:ext cx="465534" cy="3893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648</Words>
  <Application>Microsoft Office PowerPoint</Application>
  <PresentationFormat>全屏显示(16:9)</PresentationFormat>
  <Paragraphs>92</Paragraphs>
  <Slides>13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532</cp:revision>
  <dcterms:created xsi:type="dcterms:W3CDTF">2016-02-25T11:28:00Z</dcterms:created>
  <dcterms:modified xsi:type="dcterms:W3CDTF">2020-05-04T01:57:36Z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