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1"/>
    <p:sldMasterId id="2147483770" r:id="rId2"/>
  </p:sldMasterIdLst>
  <p:notesMasterIdLst>
    <p:notesMasterId r:id="rId33"/>
  </p:notesMasterIdLst>
  <p:handoutMasterIdLst>
    <p:handoutMasterId r:id="rId34"/>
  </p:handoutMasterIdLst>
  <p:sldIdLst>
    <p:sldId id="256" r:id="rId3"/>
    <p:sldId id="276" r:id="rId4"/>
    <p:sldId id="354" r:id="rId5"/>
    <p:sldId id="370" r:id="rId6"/>
    <p:sldId id="371" r:id="rId7"/>
    <p:sldId id="355" r:id="rId8"/>
    <p:sldId id="356" r:id="rId9"/>
    <p:sldId id="357" r:id="rId10"/>
    <p:sldId id="392" r:id="rId11"/>
    <p:sldId id="393" r:id="rId12"/>
    <p:sldId id="284" r:id="rId13"/>
    <p:sldId id="380" r:id="rId14"/>
    <p:sldId id="381" r:id="rId15"/>
    <p:sldId id="341" r:id="rId16"/>
    <p:sldId id="397" r:id="rId17"/>
    <p:sldId id="398" r:id="rId18"/>
    <p:sldId id="385" r:id="rId19"/>
    <p:sldId id="401" r:id="rId20"/>
    <p:sldId id="333" r:id="rId21"/>
    <p:sldId id="375" r:id="rId22"/>
    <p:sldId id="286" r:id="rId23"/>
    <p:sldId id="395" r:id="rId24"/>
    <p:sldId id="377" r:id="rId25"/>
    <p:sldId id="287" r:id="rId26"/>
    <p:sldId id="308" r:id="rId27"/>
    <p:sldId id="362" r:id="rId28"/>
    <p:sldId id="363" r:id="rId29"/>
    <p:sldId id="331" r:id="rId30"/>
    <p:sldId id="289" r:id="rId31"/>
    <p:sldId id="402" r:id="rId32"/>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AD3E2"/>
    <a:srgbClr val="00B0F0"/>
    <a:srgbClr val="0066FF"/>
    <a:srgbClr val="0033CC"/>
    <a:srgbClr val="333399"/>
    <a:srgbClr val="003399"/>
    <a:srgbClr val="0A8C7A"/>
    <a:srgbClr val="0DB1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19" autoAdjust="0"/>
    <p:restoredTop sz="96278" autoAdjust="0"/>
  </p:normalViewPr>
  <p:slideViewPr>
    <p:cSldViewPr snapToGrid="0">
      <p:cViewPr varScale="1">
        <p:scale>
          <a:sx n="108" d="100"/>
          <a:sy n="108" d="100"/>
        </p:scale>
        <p:origin x="-96" y="-672"/>
      </p:cViewPr>
      <p:guideLst>
        <p:guide orient="horz" pos="1620"/>
        <p:guide pos="2880"/>
      </p:guideLst>
    </p:cSldViewPr>
  </p:slideViewPr>
  <p:notesTextViewPr>
    <p:cViewPr>
      <p:scale>
        <a:sx n="1" d="1"/>
        <a:sy n="1" d="1"/>
      </p:scale>
      <p:origin x="0" y="0"/>
    </p:cViewPr>
  </p:notesTextViewPr>
  <p:sorterViewPr>
    <p:cViewPr>
      <p:scale>
        <a:sx n="168" d="100"/>
        <a:sy n="168" d="100"/>
      </p:scale>
      <p:origin x="0" y="0"/>
    </p:cViewPr>
  </p:sorterViewPr>
  <p:gridSpacing cx="36002" cy="36002"/>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r>
              <a:rPr lang="zh-CN" altLang="en-US"/>
              <a:t>状元成才路</a:t>
            </a: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A55D4A82-C3C7-440D-B4CC-3A422913C6A8}" type="datetimeFigureOut">
              <a:rPr lang="zh-CN" altLang="en-US"/>
              <a:pPr>
                <a:defRPr/>
              </a:pPr>
              <a:t>2020/4/18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r>
              <a:rPr lang="zh-CN" altLang="en-US"/>
              <a:t>状元成才路</a:t>
            </a: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5F187B39-78E5-4885-8980-B475E09E0A61}" type="slidenum">
              <a:rPr lang="zh-CN" altLang="en-US"/>
              <a:pPr/>
              <a:t>‹#›</a:t>
            </a:fld>
            <a:endParaRPr lang="zh-CN" altLang="en-US"/>
          </a:p>
        </p:txBody>
      </p:sp>
    </p:spTree>
    <p:extLst>
      <p:ext uri="{BB962C8B-B14F-4D97-AF65-F5344CB8AC3E}">
        <p14:creationId xmlns:p14="http://schemas.microsoft.com/office/powerpoint/2010/main" val="2849284409"/>
      </p:ext>
    </p:extLst>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r>
              <a:rPr lang="zh-CN" altLang="en-US"/>
              <a:t>状元成才路</a:t>
            </a: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F131441F-3C35-4C2D-AA96-B9ADB63D8418}" type="datetimeFigureOut">
              <a:rPr lang="zh-CN" altLang="en-US"/>
              <a:pPr>
                <a:defRPr/>
              </a:pPr>
              <a:t>2020/4/18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r>
              <a:rPr lang="zh-CN" altLang="en-US"/>
              <a:t>状元成才路</a:t>
            </a: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7B0824F-D3BB-413C-B209-1F8D1EDCE93B}" type="slidenum">
              <a:rPr lang="zh-CN" altLang="en-US"/>
              <a:pPr/>
              <a:t>‹#›</a:t>
            </a:fld>
            <a:endParaRPr lang="zh-CN" altLang="en-US"/>
          </a:p>
        </p:txBody>
      </p:sp>
    </p:spTree>
    <p:extLst>
      <p:ext uri="{BB962C8B-B14F-4D97-AF65-F5344CB8AC3E}">
        <p14:creationId xmlns:p14="http://schemas.microsoft.com/office/powerpoint/2010/main" val="11080739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7170"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171"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zh-CN" altLang="en-US" smtClean="0"/>
              <a:t>状元成才路</a:t>
            </a:r>
          </a:p>
        </p:txBody>
      </p:sp>
      <p:sp>
        <p:nvSpPr>
          <p:cNvPr id="7172" name="页眉占位符 5"/>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9218"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a:p>
            <a:endParaRPr lang="zh-CN" altLang="en-US" smtClean="0"/>
          </a:p>
        </p:txBody>
      </p:sp>
      <p:sp>
        <p:nvSpPr>
          <p:cNvPr id="9219" name="页眉占位符 3"/>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p:txBody>
      </p:sp>
      <p:sp>
        <p:nvSpPr>
          <p:cNvPr id="9220"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zh-CN" altLang="en-US" smtClean="0"/>
              <a:t>状元成才路</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1266"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a:p>
            <a:endParaRPr lang="zh-CN" altLang="en-US" smtClean="0"/>
          </a:p>
        </p:txBody>
      </p:sp>
      <p:sp>
        <p:nvSpPr>
          <p:cNvPr id="11267" name="页眉占位符 3"/>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p:txBody>
      </p:sp>
      <p:sp>
        <p:nvSpPr>
          <p:cNvPr id="11268"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zh-CN" altLang="en-US" smtClean="0"/>
              <a:t>状元成才路</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3314"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a:p>
            <a:endParaRPr lang="zh-CN" altLang="en-US" smtClean="0"/>
          </a:p>
        </p:txBody>
      </p:sp>
      <p:sp>
        <p:nvSpPr>
          <p:cNvPr id="13315" name="页眉占位符 3"/>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p:txBody>
      </p:sp>
      <p:sp>
        <p:nvSpPr>
          <p:cNvPr id="13316"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zh-CN" altLang="en-US" smtClean="0"/>
              <a:t>状元成才路</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7410"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a:p>
            <a:endParaRPr lang="zh-CN" altLang="en-US" smtClean="0"/>
          </a:p>
        </p:txBody>
      </p:sp>
      <p:sp>
        <p:nvSpPr>
          <p:cNvPr id="17411" name="页眉占位符 3"/>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p:txBody>
      </p:sp>
      <p:sp>
        <p:nvSpPr>
          <p:cNvPr id="17412"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zh-CN" altLang="en-US" smtClean="0"/>
              <a:t>状元成才路</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29698"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a:p>
            <a:endParaRPr lang="zh-CN" altLang="en-US" smtClean="0"/>
          </a:p>
        </p:txBody>
      </p:sp>
      <p:sp>
        <p:nvSpPr>
          <p:cNvPr id="29699" name="页眉占位符 3"/>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p:txBody>
      </p:sp>
      <p:sp>
        <p:nvSpPr>
          <p:cNvPr id="29700"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zh-CN" altLang="en-US" smtClean="0"/>
              <a:t>状元成才路</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5842"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p:txBody>
      </p:sp>
      <p:sp>
        <p:nvSpPr>
          <p:cNvPr id="35843" name="页眉占位符 3"/>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p:txBody>
      </p:sp>
      <p:sp>
        <p:nvSpPr>
          <p:cNvPr id="35844"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zh-CN" altLang="en-US" smtClean="0"/>
              <a:t>状元成才路</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8914"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p:txBody>
      </p:sp>
      <p:sp>
        <p:nvSpPr>
          <p:cNvPr id="38915" name="页眉占位符 3"/>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状元成才路</a:t>
            </a:r>
          </a:p>
        </p:txBody>
      </p:sp>
      <p:sp>
        <p:nvSpPr>
          <p:cNvPr id="38916"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zh-CN" altLang="en-US" smtClean="0"/>
              <a:t>状元成才路</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6387" name="矩形 4"/>
          <p:cNvSpPr/>
          <p:nvPr/>
        </p:nvSpPr>
        <p:spPr>
          <a:xfrm>
            <a:off x="0" y="0"/>
            <a:ext cx="871538" cy="5143500"/>
          </a:xfrm>
          <a:prstGeom prst="rect">
            <a:avLst/>
          </a:prstGeom>
          <a:solidFill>
            <a:srgbClr val="148CBE"/>
          </a:solidFill>
          <a:ln w="9525">
            <a:noFill/>
          </a:ln>
        </p:spPr>
        <p:txBody>
          <a:bodyPr lIns="68580" tIns="34290" rIns="68580" bIns="34290"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6388" name="任意多边形 30"/>
          <p:cNvSpPr/>
          <p:nvPr/>
        </p:nvSpPr>
        <p:spPr>
          <a:xfrm>
            <a:off x="870348" y="0"/>
            <a:ext cx="872728" cy="5143500"/>
          </a:xfrm>
          <a:custGeom>
            <a:avLst/>
            <a:gdLst/>
            <a:ahLst/>
            <a:cxnLst>
              <a:cxn ang="0">
                <a:pos x="0" y="0"/>
              </a:cxn>
              <a:cxn ang="0">
                <a:pos x="1163637" y="0"/>
              </a:cxn>
              <a:cxn ang="0">
                <a:pos x="1163637" y="2553053"/>
              </a:cxn>
              <a:cxn ang="0">
                <a:pos x="1109339" y="2625608"/>
              </a:cxn>
              <a:cxn ang="0">
                <a:pos x="863751" y="3429000"/>
              </a:cxn>
              <a:cxn ang="0">
                <a:pos x="1109339" y="4232393"/>
              </a:cxn>
              <a:cxn ang="0">
                <a:pos x="1163637" y="4304948"/>
              </a:cxn>
              <a:cxn ang="0">
                <a:pos x="1163637" y="6858000"/>
              </a:cxn>
              <a:cxn ang="0">
                <a:pos x="0" y="6858000"/>
              </a:cxn>
            </a:cxnLst>
            <a:rect l="0" t="0" r="0" b="0"/>
            <a:pathLst>
              <a:path w="1162754" h="6858000">
                <a:moveTo>
                  <a:pt x="0" y="0"/>
                </a:moveTo>
                <a:lnTo>
                  <a:pt x="1162754" y="0"/>
                </a:lnTo>
                <a:lnTo>
                  <a:pt x="1162754" y="2553053"/>
                </a:lnTo>
                <a:lnTo>
                  <a:pt x="1108498" y="2625608"/>
                </a:lnTo>
                <a:cubicBezTo>
                  <a:pt x="953564" y="2854941"/>
                  <a:pt x="863096" y="3131405"/>
                  <a:pt x="863096" y="3429000"/>
                </a:cubicBezTo>
                <a:cubicBezTo>
                  <a:pt x="863096" y="3726595"/>
                  <a:pt x="953564" y="4003060"/>
                  <a:pt x="1108498" y="4232393"/>
                </a:cubicBezTo>
                <a:lnTo>
                  <a:pt x="1162754" y="4304948"/>
                </a:lnTo>
                <a:lnTo>
                  <a:pt x="1162754" y="6858000"/>
                </a:lnTo>
                <a:lnTo>
                  <a:pt x="0" y="6858000"/>
                </a:lnTo>
                <a:close/>
              </a:path>
            </a:pathLst>
          </a:custGeom>
          <a:solidFill>
            <a:srgbClr val="00A0A0"/>
          </a:solidFill>
          <a:ln w="9525">
            <a:noFill/>
          </a:ln>
        </p:spPr>
        <p:txBody>
          <a:bodyPr lIns="68580" tIns="34290" rIns="68580" bIns="34290"/>
          <a:lstStyle/>
          <a:p>
            <a:endParaRPr lang="zh-CN" altLang="en-US"/>
          </a:p>
        </p:txBody>
      </p:sp>
      <p:sp>
        <p:nvSpPr>
          <p:cNvPr id="16389" name="任意多边形 24"/>
          <p:cNvSpPr/>
          <p:nvPr/>
        </p:nvSpPr>
        <p:spPr>
          <a:xfrm>
            <a:off x="1740694" y="0"/>
            <a:ext cx="871538" cy="5143500"/>
          </a:xfrm>
          <a:custGeom>
            <a:avLst/>
            <a:gdLst/>
            <a:ahLst/>
            <a:cxnLst>
              <a:cxn ang="0">
                <a:pos x="0" y="4300721"/>
              </a:cxn>
              <a:cxn ang="0">
                <a:pos x="31604" y="4343011"/>
              </a:cxn>
              <a:cxn ang="0">
                <a:pos x="1139726" y="4865914"/>
              </a:cxn>
              <a:cxn ang="0">
                <a:pos x="1162050" y="4863662"/>
              </a:cxn>
              <a:cxn ang="0">
                <a:pos x="1162050" y="6858000"/>
              </a:cxn>
              <a:cxn ang="0">
                <a:pos x="0" y="6858000"/>
              </a:cxn>
              <a:cxn ang="0">
                <a:pos x="0" y="0"/>
              </a:cxn>
              <a:cxn ang="0">
                <a:pos x="1162050" y="0"/>
              </a:cxn>
              <a:cxn ang="0">
                <a:pos x="1162050" y="1994338"/>
              </a:cxn>
              <a:cxn ang="0">
                <a:pos x="1139726" y="1992086"/>
              </a:cxn>
              <a:cxn ang="0">
                <a:pos x="31604" y="2514989"/>
              </a:cxn>
              <a:cxn ang="0">
                <a:pos x="0" y="2557280"/>
              </a:cxn>
            </a:cxnLst>
            <a:rect l="0" t="0" r="0" b="0"/>
            <a:pathLst>
              <a:path w="1162754" h="6858000">
                <a:moveTo>
                  <a:pt x="0" y="4300721"/>
                </a:moveTo>
                <a:lnTo>
                  <a:pt x="31624" y="4343011"/>
                </a:lnTo>
                <a:cubicBezTo>
                  <a:pt x="295175" y="4662361"/>
                  <a:pt x="694025" y="4865914"/>
                  <a:pt x="1140417" y="4865914"/>
                </a:cubicBezTo>
                <a:lnTo>
                  <a:pt x="1162754" y="4863662"/>
                </a:lnTo>
                <a:lnTo>
                  <a:pt x="1162754" y="6858000"/>
                </a:lnTo>
                <a:lnTo>
                  <a:pt x="0" y="6858000"/>
                </a:lnTo>
                <a:close/>
                <a:moveTo>
                  <a:pt x="0" y="0"/>
                </a:moveTo>
                <a:lnTo>
                  <a:pt x="1162754" y="0"/>
                </a:lnTo>
                <a:lnTo>
                  <a:pt x="1162754" y="1994338"/>
                </a:lnTo>
                <a:lnTo>
                  <a:pt x="1140417" y="1992086"/>
                </a:lnTo>
                <a:cubicBezTo>
                  <a:pt x="694025" y="1992086"/>
                  <a:pt x="295175" y="2195639"/>
                  <a:pt x="31624" y="2514989"/>
                </a:cubicBezTo>
                <a:lnTo>
                  <a:pt x="0" y="2557280"/>
                </a:lnTo>
                <a:close/>
              </a:path>
            </a:pathLst>
          </a:custGeom>
          <a:solidFill>
            <a:srgbClr val="F0AF47"/>
          </a:solidFill>
          <a:ln w="9525">
            <a:noFill/>
          </a:ln>
        </p:spPr>
        <p:txBody>
          <a:bodyPr lIns="68580" tIns="34290" rIns="68580" bIns="34290"/>
          <a:lstStyle/>
          <a:p>
            <a:endParaRPr lang="zh-CN" altLang="en-US"/>
          </a:p>
        </p:txBody>
      </p:sp>
      <p:sp>
        <p:nvSpPr>
          <p:cNvPr id="16390" name="任意多边形 22"/>
          <p:cNvSpPr/>
          <p:nvPr/>
        </p:nvSpPr>
        <p:spPr>
          <a:xfrm>
            <a:off x="2606278" y="0"/>
            <a:ext cx="871538" cy="5143500"/>
          </a:xfrm>
          <a:custGeom>
            <a:avLst/>
            <a:gdLst/>
            <a:ahLst/>
            <a:cxnLst>
              <a:cxn ang="0">
                <a:pos x="1162050" y="4252655"/>
              </a:cxn>
              <a:cxn ang="0">
                <a:pos x="1162050" y="6858000"/>
              </a:cxn>
              <a:cxn ang="0">
                <a:pos x="0" y="6858000"/>
              </a:cxn>
              <a:cxn ang="0">
                <a:pos x="0" y="4864543"/>
              </a:cxn>
              <a:cxn ang="0">
                <a:pos x="275815" y="4836721"/>
              </a:cxn>
              <a:cxn ang="0">
                <a:pos x="1094523" y="4343011"/>
              </a:cxn>
              <a:cxn ang="0">
                <a:pos x="0" y="0"/>
              </a:cxn>
              <a:cxn ang="0">
                <a:pos x="1162050" y="0"/>
              </a:cxn>
              <a:cxn ang="0">
                <a:pos x="1162050" y="2605346"/>
              </a:cxn>
              <a:cxn ang="0">
                <a:pos x="1094523" y="2514989"/>
              </a:cxn>
              <a:cxn ang="0">
                <a:pos x="275815" y="2021279"/>
              </a:cxn>
              <a:cxn ang="0">
                <a:pos x="0" y="1993458"/>
              </a:cxn>
            </a:cxnLst>
            <a:rect l="0" t="0" r="0" b="0"/>
            <a:pathLst>
              <a:path w="1162754" h="6858000">
                <a:moveTo>
                  <a:pt x="1162754" y="4252655"/>
                </a:moveTo>
                <a:lnTo>
                  <a:pt x="1162754" y="6858000"/>
                </a:lnTo>
                <a:lnTo>
                  <a:pt x="0" y="6858000"/>
                </a:lnTo>
                <a:lnTo>
                  <a:pt x="0" y="4864543"/>
                </a:lnTo>
                <a:lnTo>
                  <a:pt x="275983" y="4836721"/>
                </a:lnTo>
                <a:cubicBezTo>
                  <a:pt x="603371" y="4769728"/>
                  <a:pt x="890203" y="4591395"/>
                  <a:pt x="1095187" y="4343011"/>
                </a:cubicBezTo>
                <a:close/>
                <a:moveTo>
                  <a:pt x="0" y="0"/>
                </a:moveTo>
                <a:lnTo>
                  <a:pt x="1162754" y="0"/>
                </a:lnTo>
                <a:lnTo>
                  <a:pt x="1162754" y="2605346"/>
                </a:lnTo>
                <a:lnTo>
                  <a:pt x="1095187" y="2514989"/>
                </a:lnTo>
                <a:cubicBezTo>
                  <a:pt x="890203" y="2266606"/>
                  <a:pt x="603371" y="2088273"/>
                  <a:pt x="275983" y="2021279"/>
                </a:cubicBezTo>
                <a:lnTo>
                  <a:pt x="0" y="1993458"/>
                </a:lnTo>
                <a:close/>
              </a:path>
            </a:pathLst>
          </a:custGeom>
          <a:solidFill>
            <a:srgbClr val="D2501E"/>
          </a:solidFill>
          <a:ln w="9525">
            <a:noFill/>
          </a:ln>
        </p:spPr>
        <p:txBody>
          <a:bodyPr lIns="68580" tIns="34290" rIns="68580" bIns="34290"/>
          <a:lstStyle/>
          <a:p>
            <a:endParaRPr lang="zh-CN" altLang="en-US"/>
          </a:p>
        </p:txBody>
      </p:sp>
      <p:sp>
        <p:nvSpPr>
          <p:cNvPr id="16391" name="椭圆 8"/>
          <p:cNvSpPr/>
          <p:nvPr/>
        </p:nvSpPr>
        <p:spPr>
          <a:xfrm>
            <a:off x="1631157" y="1608535"/>
            <a:ext cx="1926431" cy="1926431"/>
          </a:xfrm>
          <a:prstGeom prst="ellipse">
            <a:avLst/>
          </a:prstGeom>
          <a:noFill/>
          <a:ln w="63500" cap="flat" cmpd="sng">
            <a:solidFill>
              <a:srgbClr val="AEABAB"/>
            </a:solidFill>
            <a:prstDash val="solid"/>
            <a:bevel/>
            <a:headEnd type="none" w="med" len="med"/>
            <a:tailEnd type="none" w="med" len="med"/>
          </a:ln>
        </p:spPr>
        <p:txBody>
          <a:bodyPr lIns="68580" tIns="34290" rIns="68580" bIns="34290"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grpSp>
        <p:nvGrpSpPr>
          <p:cNvPr id="16392" name="组合 9"/>
          <p:cNvGrpSpPr/>
          <p:nvPr/>
        </p:nvGrpSpPr>
        <p:grpSpPr>
          <a:xfrm>
            <a:off x="1982391" y="2152650"/>
            <a:ext cx="1228725" cy="977504"/>
            <a:chOff x="0" y="0"/>
            <a:chExt cx="3511344" cy="2793440"/>
          </a:xfrm>
        </p:grpSpPr>
        <p:sp>
          <p:nvSpPr>
            <p:cNvPr id="16393" name="任意多边形 10"/>
            <p:cNvSpPr/>
            <p:nvPr/>
          </p:nvSpPr>
          <p:spPr>
            <a:xfrm rot="7919936" flipH="1">
              <a:off x="1379717" y="2285965"/>
              <a:ext cx="601451" cy="413498"/>
            </a:xfrm>
            <a:custGeom>
              <a:avLst/>
              <a:gdLst/>
              <a:ahLst/>
              <a:cxnLst>
                <a:cxn ang="0">
                  <a:pos x="89967" y="0"/>
                </a:cxn>
                <a:cxn ang="0">
                  <a:pos x="511483" y="0"/>
                </a:cxn>
                <a:cxn ang="0">
                  <a:pos x="511483" y="212"/>
                </a:cxn>
                <a:cxn ang="0">
                  <a:pos x="601451" y="206855"/>
                </a:cxn>
                <a:cxn ang="0">
                  <a:pos x="511483" y="413498"/>
                </a:cxn>
                <a:cxn ang="0">
                  <a:pos x="511480" y="413497"/>
                </a:cxn>
                <a:cxn ang="0">
                  <a:pos x="89970" y="413497"/>
                </a:cxn>
                <a:cxn ang="0">
                  <a:pos x="89967" y="413498"/>
                </a:cxn>
                <a:cxn ang="0">
                  <a:pos x="0" y="206855"/>
                </a:cxn>
                <a:cxn ang="0">
                  <a:pos x="71836" y="4411"/>
                </a:cxn>
                <a:cxn ang="0">
                  <a:pos x="89967" y="212"/>
                </a:cxn>
              </a:cxnLst>
              <a:rect l="0" t="0" r="0" b="0"/>
              <a:pathLst>
                <a:path w="2699456" h="808010">
                  <a:moveTo>
                    <a:pt x="403796" y="0"/>
                  </a:moveTo>
                  <a:lnTo>
                    <a:pt x="2295659" y="0"/>
                  </a:lnTo>
                  <a:lnTo>
                    <a:pt x="2295659" y="416"/>
                  </a:lnTo>
                  <a:cubicBezTo>
                    <a:pt x="2518670" y="416"/>
                    <a:pt x="2699456" y="181202"/>
                    <a:pt x="2699456" y="404213"/>
                  </a:cubicBezTo>
                  <a:cubicBezTo>
                    <a:pt x="2699456" y="627224"/>
                    <a:pt x="2518670" y="808010"/>
                    <a:pt x="2295659" y="808010"/>
                  </a:cubicBezTo>
                  <a:lnTo>
                    <a:pt x="2295649" y="808009"/>
                  </a:lnTo>
                  <a:lnTo>
                    <a:pt x="403807" y="808009"/>
                  </a:lnTo>
                  <a:lnTo>
                    <a:pt x="403797" y="808010"/>
                  </a:lnTo>
                  <a:cubicBezTo>
                    <a:pt x="180786" y="808010"/>
                    <a:pt x="0" y="627224"/>
                    <a:pt x="0" y="404213"/>
                  </a:cubicBezTo>
                  <a:cubicBezTo>
                    <a:pt x="0" y="209078"/>
                    <a:pt x="138414" y="46272"/>
                    <a:pt x="322418" y="8620"/>
                  </a:cubicBezTo>
                  <a:lnTo>
                    <a:pt x="403796" y="416"/>
                  </a:lnTo>
                  <a:close/>
                </a:path>
              </a:pathLst>
            </a:custGeom>
            <a:solidFill>
              <a:srgbClr val="AEABAB"/>
            </a:solidFill>
            <a:ln w="9525">
              <a:noFill/>
            </a:ln>
          </p:spPr>
          <p:txBody>
            <a:bodyPr/>
            <a:lstStyle/>
            <a:p>
              <a:endParaRPr lang="zh-CN" altLang="en-US"/>
            </a:p>
          </p:txBody>
        </p:sp>
        <p:sp>
          <p:nvSpPr>
            <p:cNvPr id="16394" name="任意多边形 11"/>
            <p:cNvSpPr/>
            <p:nvPr/>
          </p:nvSpPr>
          <p:spPr>
            <a:xfrm>
              <a:off x="993621" y="0"/>
              <a:ext cx="2192041" cy="1291579"/>
            </a:xfrm>
            <a:custGeom>
              <a:avLst/>
              <a:gdLst/>
              <a:ahLst/>
              <a:cxnLst>
                <a:cxn ang="0">
                  <a:pos x="360499" y="0"/>
                </a:cxn>
                <a:cxn ang="0">
                  <a:pos x="1143672" y="0"/>
                </a:cxn>
                <a:cxn ang="0">
                  <a:pos x="1143672" y="243"/>
                </a:cxn>
                <a:cxn ang="0">
                  <a:pos x="1177361" y="5042"/>
                </a:cxn>
                <a:cxn ang="0">
                  <a:pos x="1189791" y="10494"/>
                </a:cxn>
                <a:cxn ang="0">
                  <a:pos x="1223418" y="11668"/>
                </a:cxn>
                <a:cxn ang="0">
                  <a:pos x="1296343" y="45658"/>
                </a:cxn>
                <a:cxn ang="0">
                  <a:pos x="1296768" y="45223"/>
                </a:cxn>
                <a:cxn ang="0">
                  <a:pos x="2153621" y="878992"/>
                </a:cxn>
                <a:cxn ang="0">
                  <a:pos x="2153195" y="879426"/>
                </a:cxn>
                <a:cxn ang="0">
                  <a:pos x="2181674" y="923846"/>
                </a:cxn>
                <a:cxn ang="0">
                  <a:pos x="2104726" y="1245286"/>
                </a:cxn>
                <a:cxn ang="0">
                  <a:pos x="2074688" y="1291579"/>
                </a:cxn>
                <a:cxn ang="0">
                  <a:pos x="1211696" y="451835"/>
                </a:cxn>
                <a:cxn ang="0">
                  <a:pos x="1208739" y="454103"/>
                </a:cxn>
                <a:cxn ang="0">
                  <a:pos x="1143672" y="472665"/>
                </a:cxn>
                <a:cxn ang="0">
                  <a:pos x="1143669" y="472665"/>
                </a:cxn>
                <a:cxn ang="0">
                  <a:pos x="578245" y="472665"/>
                </a:cxn>
                <a:cxn ang="0">
                  <a:pos x="437658" y="934706"/>
                </a:cxn>
                <a:cxn ang="0">
                  <a:pos x="437657" y="934709"/>
                </a:cxn>
                <a:cxn ang="0">
                  <a:pos x="183826" y="988858"/>
                </a:cxn>
                <a:cxn ang="0">
                  <a:pos x="0" y="828782"/>
                </a:cxn>
                <a:cxn ang="0">
                  <a:pos x="2933" y="803292"/>
                </a:cxn>
                <a:cxn ang="0">
                  <a:pos x="2709" y="803224"/>
                </a:cxn>
                <a:cxn ang="0">
                  <a:pos x="42790" y="671499"/>
                </a:cxn>
                <a:cxn ang="0">
                  <a:pos x="45560" y="647434"/>
                </a:cxn>
                <a:cxn ang="0">
                  <a:pos x="45336" y="647366"/>
                </a:cxn>
                <a:cxn ang="0">
                  <a:pos x="216202" y="85812"/>
                </a:cxn>
                <a:cxn ang="0">
                  <a:pos x="216426" y="85880"/>
                </a:cxn>
                <a:cxn ang="0">
                  <a:pos x="247703" y="44389"/>
                </a:cxn>
                <a:cxn ang="0">
                  <a:pos x="276704" y="32417"/>
                </a:cxn>
                <a:cxn ang="0">
                  <a:pos x="299206" y="16627"/>
                </a:cxn>
                <a:cxn ang="0">
                  <a:pos x="326811" y="5042"/>
                </a:cxn>
                <a:cxn ang="0">
                  <a:pos x="360499" y="243"/>
                </a:cxn>
              </a:cxnLst>
              <a:rect l="0" t="0" r="0" b="0"/>
              <a:pathLst>
                <a:path w="3138701" h="1855387">
                  <a:moveTo>
                    <a:pt x="516185" y="0"/>
                  </a:moveTo>
                  <a:lnTo>
                    <a:pt x="1637582" y="0"/>
                  </a:lnTo>
                  <a:lnTo>
                    <a:pt x="1637582" y="350"/>
                  </a:lnTo>
                  <a:cubicBezTo>
                    <a:pt x="1654106" y="350"/>
                    <a:pt x="1670239" y="2723"/>
                    <a:pt x="1685820" y="7244"/>
                  </a:cubicBezTo>
                  <a:lnTo>
                    <a:pt x="1703618" y="15076"/>
                  </a:lnTo>
                  <a:lnTo>
                    <a:pt x="1751767" y="16762"/>
                  </a:lnTo>
                  <a:cubicBezTo>
                    <a:pt x="1793619" y="23104"/>
                    <a:pt x="1829069" y="39116"/>
                    <a:pt x="1856186" y="65589"/>
                  </a:cubicBezTo>
                  <a:lnTo>
                    <a:pt x="1856794" y="64965"/>
                  </a:lnTo>
                  <a:lnTo>
                    <a:pt x="3083689" y="1262696"/>
                  </a:lnTo>
                  <a:lnTo>
                    <a:pt x="3083080" y="1263319"/>
                  </a:lnTo>
                  <a:lnTo>
                    <a:pt x="3123858" y="1327129"/>
                  </a:lnTo>
                  <a:cubicBezTo>
                    <a:pt x="3164025" y="1435188"/>
                    <a:pt x="3121150" y="1605205"/>
                    <a:pt x="3013679" y="1788886"/>
                  </a:cubicBezTo>
                  <a:lnTo>
                    <a:pt x="2970669" y="1855387"/>
                  </a:lnTo>
                  <a:lnTo>
                    <a:pt x="1734982" y="649073"/>
                  </a:lnTo>
                  <a:lnTo>
                    <a:pt x="1730748" y="652331"/>
                  </a:lnTo>
                  <a:cubicBezTo>
                    <a:pt x="1702113" y="669502"/>
                    <a:pt x="1670630" y="678997"/>
                    <a:pt x="1637582" y="678997"/>
                  </a:cubicBezTo>
                  <a:lnTo>
                    <a:pt x="1637577" y="678996"/>
                  </a:lnTo>
                  <a:lnTo>
                    <a:pt x="827968" y="678996"/>
                  </a:lnTo>
                  <a:lnTo>
                    <a:pt x="626667" y="1342730"/>
                  </a:lnTo>
                  <a:lnTo>
                    <a:pt x="626666" y="1342734"/>
                  </a:lnTo>
                  <a:cubicBezTo>
                    <a:pt x="597826" y="1437826"/>
                    <a:pt x="435104" y="1472652"/>
                    <a:pt x="263214" y="1420521"/>
                  </a:cubicBezTo>
                  <a:cubicBezTo>
                    <a:pt x="112811" y="1374905"/>
                    <a:pt x="5226" y="1277828"/>
                    <a:pt x="0" y="1190568"/>
                  </a:cubicBezTo>
                  <a:lnTo>
                    <a:pt x="4201" y="1153950"/>
                  </a:lnTo>
                  <a:lnTo>
                    <a:pt x="3880" y="1153853"/>
                  </a:lnTo>
                  <a:lnTo>
                    <a:pt x="61270" y="964626"/>
                  </a:lnTo>
                  <a:lnTo>
                    <a:pt x="65236" y="930056"/>
                  </a:lnTo>
                  <a:lnTo>
                    <a:pt x="64915" y="929959"/>
                  </a:lnTo>
                  <a:lnTo>
                    <a:pt x="309572" y="123272"/>
                  </a:lnTo>
                  <a:lnTo>
                    <a:pt x="309893" y="123369"/>
                  </a:lnTo>
                  <a:cubicBezTo>
                    <a:pt x="317103" y="99596"/>
                    <a:pt x="332680" y="79590"/>
                    <a:pt x="354677" y="63767"/>
                  </a:cubicBezTo>
                  <a:lnTo>
                    <a:pt x="396203" y="46568"/>
                  </a:lnTo>
                  <a:lnTo>
                    <a:pt x="428422" y="23886"/>
                  </a:lnTo>
                  <a:cubicBezTo>
                    <a:pt x="441104" y="16797"/>
                    <a:pt x="454315" y="11199"/>
                    <a:pt x="467949" y="7244"/>
                  </a:cubicBezTo>
                  <a:lnTo>
                    <a:pt x="516185" y="350"/>
                  </a:lnTo>
                  <a:close/>
                </a:path>
              </a:pathLst>
            </a:custGeom>
            <a:solidFill>
              <a:srgbClr val="AEABAB"/>
            </a:solidFill>
            <a:ln w="9525">
              <a:noFill/>
            </a:ln>
          </p:spPr>
          <p:txBody>
            <a:bodyPr/>
            <a:lstStyle/>
            <a:p>
              <a:endParaRPr lang="zh-CN" altLang="en-US"/>
            </a:p>
          </p:txBody>
        </p:sp>
        <p:sp>
          <p:nvSpPr>
            <p:cNvPr id="16395" name="任意多边形 12"/>
            <p:cNvSpPr/>
            <p:nvPr/>
          </p:nvSpPr>
          <p:spPr>
            <a:xfrm rot="-2721196">
              <a:off x="996728" y="-14503"/>
              <a:ext cx="1718892" cy="2632744"/>
            </a:xfrm>
            <a:custGeom>
              <a:avLst/>
              <a:gdLst/>
              <a:ahLst/>
              <a:cxnLst/>
              <a:rect l="0" t="0" r="0" b="0"/>
              <a:pathLst>
                <a:path w="2469232" h="3782005">
                  <a:moveTo>
                    <a:pt x="2452764" y="2967790"/>
                  </a:moveTo>
                  <a:lnTo>
                    <a:pt x="2469232" y="3022027"/>
                  </a:lnTo>
                  <a:lnTo>
                    <a:pt x="2453094" y="3024524"/>
                  </a:lnTo>
                  <a:close/>
                  <a:moveTo>
                    <a:pt x="1692777" y="15340"/>
                  </a:moveTo>
                  <a:lnTo>
                    <a:pt x="1315571" y="213215"/>
                  </a:lnTo>
                  <a:lnTo>
                    <a:pt x="1321320" y="213998"/>
                  </a:lnTo>
                  <a:lnTo>
                    <a:pt x="1191916" y="278081"/>
                  </a:lnTo>
                  <a:lnTo>
                    <a:pt x="930176" y="415384"/>
                  </a:lnTo>
                  <a:lnTo>
                    <a:pt x="926185" y="409676"/>
                  </a:lnTo>
                  <a:lnTo>
                    <a:pt x="836676" y="454002"/>
                  </a:lnTo>
                  <a:lnTo>
                    <a:pt x="836843" y="454346"/>
                  </a:lnTo>
                  <a:cubicBezTo>
                    <a:pt x="811853" y="466722"/>
                    <a:pt x="792600" y="487843"/>
                    <a:pt x="779181" y="515443"/>
                  </a:cubicBezTo>
                  <a:lnTo>
                    <a:pt x="778615" y="517096"/>
                  </a:lnTo>
                  <a:lnTo>
                    <a:pt x="768033" y="573970"/>
                  </a:lnTo>
                  <a:cubicBezTo>
                    <a:pt x="765169" y="595177"/>
                    <a:pt x="763142" y="617653"/>
                    <a:pt x="761955" y="641195"/>
                  </a:cubicBezTo>
                  <a:lnTo>
                    <a:pt x="761245" y="691889"/>
                  </a:lnTo>
                  <a:lnTo>
                    <a:pt x="769471" y="740622"/>
                  </a:lnTo>
                  <a:cubicBezTo>
                    <a:pt x="779783" y="785057"/>
                    <a:pt x="796126" y="831432"/>
                    <a:pt x="818597" y="877479"/>
                  </a:cubicBezTo>
                  <a:cubicBezTo>
                    <a:pt x="829832" y="900503"/>
                    <a:pt x="842068" y="922354"/>
                    <a:pt x="855074" y="942870"/>
                  </a:cubicBezTo>
                  <a:lnTo>
                    <a:pt x="888764" y="989910"/>
                  </a:lnTo>
                  <a:lnTo>
                    <a:pt x="893520" y="998448"/>
                  </a:lnTo>
                  <a:cubicBezTo>
                    <a:pt x="979108" y="1133883"/>
                    <a:pt x="1099571" y="1207991"/>
                    <a:pt x="1180942" y="1167694"/>
                  </a:cubicBezTo>
                  <a:lnTo>
                    <a:pt x="1180947" y="1167691"/>
                  </a:lnTo>
                  <a:lnTo>
                    <a:pt x="1761861" y="880013"/>
                  </a:lnTo>
                  <a:lnTo>
                    <a:pt x="1775774" y="894203"/>
                  </a:lnTo>
                  <a:lnTo>
                    <a:pt x="1781024" y="891688"/>
                  </a:lnTo>
                  <a:cubicBezTo>
                    <a:pt x="1807904" y="887635"/>
                    <a:pt x="1845228" y="903621"/>
                    <a:pt x="1875959" y="934962"/>
                  </a:cubicBezTo>
                  <a:lnTo>
                    <a:pt x="2311367" y="1379019"/>
                  </a:lnTo>
                  <a:cubicBezTo>
                    <a:pt x="2331854" y="1399913"/>
                    <a:pt x="2345531" y="1423674"/>
                    <a:pt x="2351084" y="1445202"/>
                  </a:cubicBezTo>
                  <a:lnTo>
                    <a:pt x="2351257" y="1447721"/>
                  </a:lnTo>
                  <a:lnTo>
                    <a:pt x="2356189" y="1455140"/>
                  </a:lnTo>
                  <a:cubicBezTo>
                    <a:pt x="2387563" y="1512712"/>
                    <a:pt x="2406090" y="1582230"/>
                    <a:pt x="2406526" y="1657177"/>
                  </a:cubicBezTo>
                  <a:lnTo>
                    <a:pt x="2406822" y="1657175"/>
                  </a:lnTo>
                  <a:lnTo>
                    <a:pt x="2416688" y="3352611"/>
                  </a:lnTo>
                  <a:lnTo>
                    <a:pt x="2416392" y="3352613"/>
                  </a:lnTo>
                  <a:lnTo>
                    <a:pt x="2410969" y="3425576"/>
                  </a:lnTo>
                  <a:cubicBezTo>
                    <a:pt x="2385088" y="3590634"/>
                    <a:pt x="2269753" y="3715362"/>
                    <a:pt x="2130652" y="3716183"/>
                  </a:cubicBezTo>
                  <a:cubicBezTo>
                    <a:pt x="1971678" y="3717123"/>
                    <a:pt x="1841862" y="3555868"/>
                    <a:pt x="1840698" y="3356012"/>
                  </a:cubicBezTo>
                  <a:lnTo>
                    <a:pt x="1840700" y="3356003"/>
                  </a:lnTo>
                  <a:lnTo>
                    <a:pt x="1831887" y="1841678"/>
                  </a:lnTo>
                  <a:lnTo>
                    <a:pt x="1780315" y="1841678"/>
                  </a:lnTo>
                  <a:lnTo>
                    <a:pt x="1789358" y="3395533"/>
                  </a:lnTo>
                  <a:lnTo>
                    <a:pt x="1789061" y="3395534"/>
                  </a:lnTo>
                  <a:lnTo>
                    <a:pt x="1783613" y="3464442"/>
                  </a:lnTo>
                  <a:cubicBezTo>
                    <a:pt x="1757680" y="3620331"/>
                    <a:pt x="1642305" y="3738162"/>
                    <a:pt x="1503203" y="3738983"/>
                  </a:cubicBezTo>
                  <a:cubicBezTo>
                    <a:pt x="1344229" y="3739922"/>
                    <a:pt x="1214466" y="3587676"/>
                    <a:pt x="1213367" y="3398933"/>
                  </a:cubicBezTo>
                  <a:lnTo>
                    <a:pt x="1213367" y="3398925"/>
                  </a:lnTo>
                  <a:lnTo>
                    <a:pt x="1204306" y="1841678"/>
                  </a:lnTo>
                  <a:lnTo>
                    <a:pt x="1157101" y="1841678"/>
                  </a:lnTo>
                  <a:lnTo>
                    <a:pt x="1166389" y="3437667"/>
                  </a:lnTo>
                  <a:lnTo>
                    <a:pt x="1166091" y="3437669"/>
                  </a:lnTo>
                  <a:lnTo>
                    <a:pt x="1160645" y="3506576"/>
                  </a:lnTo>
                  <a:cubicBezTo>
                    <a:pt x="1134711" y="3662465"/>
                    <a:pt x="1019336" y="3780296"/>
                    <a:pt x="880233" y="3781117"/>
                  </a:cubicBezTo>
                  <a:cubicBezTo>
                    <a:pt x="721260" y="3782056"/>
                    <a:pt x="591496" y="3629810"/>
                    <a:pt x="590398" y="3441066"/>
                  </a:cubicBezTo>
                  <a:lnTo>
                    <a:pt x="590398" y="3441059"/>
                  </a:lnTo>
                  <a:lnTo>
                    <a:pt x="581091" y="1841678"/>
                  </a:lnTo>
                  <a:lnTo>
                    <a:pt x="535380" y="1841678"/>
                  </a:lnTo>
                  <a:lnTo>
                    <a:pt x="544673" y="3438653"/>
                  </a:lnTo>
                  <a:lnTo>
                    <a:pt x="544394" y="3438654"/>
                  </a:lnTo>
                  <a:lnTo>
                    <a:pt x="539294" y="3507561"/>
                  </a:lnTo>
                  <a:cubicBezTo>
                    <a:pt x="514953" y="3663440"/>
                    <a:pt x="406469" y="3781230"/>
                    <a:pt x="275626" y="3782002"/>
                  </a:cubicBezTo>
                  <a:cubicBezTo>
                    <a:pt x="126091" y="3782885"/>
                    <a:pt x="3979" y="3630595"/>
                    <a:pt x="2881" y="3441851"/>
                  </a:cubicBezTo>
                  <a:lnTo>
                    <a:pt x="2883" y="3441842"/>
                  </a:lnTo>
                  <a:lnTo>
                    <a:pt x="1716" y="3241460"/>
                  </a:lnTo>
                  <a:lnTo>
                    <a:pt x="192102" y="3232591"/>
                  </a:lnTo>
                  <a:lnTo>
                    <a:pt x="192087" y="3232275"/>
                  </a:lnTo>
                  <a:cubicBezTo>
                    <a:pt x="201001" y="3231860"/>
                    <a:pt x="209605" y="3229304"/>
                    <a:pt x="217823" y="3224818"/>
                  </a:cubicBezTo>
                  <a:lnTo>
                    <a:pt x="229277" y="3215506"/>
                  </a:lnTo>
                  <a:lnTo>
                    <a:pt x="229596" y="3215405"/>
                  </a:lnTo>
                  <a:lnTo>
                    <a:pt x="231354" y="3213817"/>
                  </a:lnTo>
                  <a:lnTo>
                    <a:pt x="241238" y="3205780"/>
                  </a:lnTo>
                  <a:lnTo>
                    <a:pt x="242948" y="3203347"/>
                  </a:lnTo>
                  <a:lnTo>
                    <a:pt x="252911" y="3194350"/>
                  </a:lnTo>
                  <a:cubicBezTo>
                    <a:pt x="296853" y="3140275"/>
                    <a:pt x="323749" y="3017193"/>
                    <a:pt x="317196" y="2875493"/>
                  </a:cubicBezTo>
                  <a:cubicBezTo>
                    <a:pt x="309550" y="2710176"/>
                    <a:pt x="258912" y="2574295"/>
                    <a:pt x="198598" y="2545117"/>
                  </a:cubicBezTo>
                  <a:lnTo>
                    <a:pt x="186069" y="2542384"/>
                  </a:lnTo>
                  <a:lnTo>
                    <a:pt x="187165" y="2542067"/>
                  </a:lnTo>
                  <a:cubicBezTo>
                    <a:pt x="244687" y="2510667"/>
                    <a:pt x="283259" y="2384686"/>
                    <a:pt x="276440" y="2236160"/>
                  </a:cubicBezTo>
                  <a:cubicBezTo>
                    <a:pt x="269622" y="2087635"/>
                    <a:pt x="219673" y="1965778"/>
                    <a:pt x="159519" y="1939860"/>
                  </a:cubicBezTo>
                  <a:lnTo>
                    <a:pt x="152340" y="1938487"/>
                  </a:lnTo>
                  <a:lnTo>
                    <a:pt x="166888" y="1933872"/>
                  </a:lnTo>
                  <a:cubicBezTo>
                    <a:pt x="224252" y="1899252"/>
                    <a:pt x="262134" y="1759277"/>
                    <a:pt x="254489" y="1593960"/>
                  </a:cubicBezTo>
                  <a:cubicBezTo>
                    <a:pt x="252304" y="1546726"/>
                    <a:pt x="246610" y="1501896"/>
                    <a:pt x="238184" y="1461271"/>
                  </a:cubicBezTo>
                  <a:lnTo>
                    <a:pt x="232157" y="1437501"/>
                  </a:lnTo>
                  <a:lnTo>
                    <a:pt x="231266" y="1430706"/>
                  </a:lnTo>
                  <a:cubicBezTo>
                    <a:pt x="212766" y="1348657"/>
                    <a:pt x="180330" y="1285808"/>
                    <a:pt x="142704" y="1260563"/>
                  </a:cubicBezTo>
                  <a:lnTo>
                    <a:pt x="121262" y="1253955"/>
                  </a:lnTo>
                  <a:lnTo>
                    <a:pt x="156538" y="1252323"/>
                  </a:lnTo>
                  <a:lnTo>
                    <a:pt x="156522" y="1251971"/>
                  </a:lnTo>
                  <a:cubicBezTo>
                    <a:pt x="227833" y="1248673"/>
                    <a:pt x="278560" y="1092839"/>
                    <a:pt x="269823" y="903906"/>
                  </a:cubicBezTo>
                  <a:cubicBezTo>
                    <a:pt x="261085" y="714973"/>
                    <a:pt x="196193" y="564485"/>
                    <a:pt x="124881" y="567783"/>
                  </a:cubicBezTo>
                  <a:lnTo>
                    <a:pt x="124878" y="567784"/>
                  </a:lnTo>
                  <a:lnTo>
                    <a:pt x="0" y="573559"/>
                  </a:lnTo>
                  <a:lnTo>
                    <a:pt x="0" y="456392"/>
                  </a:lnTo>
                  <a:cubicBezTo>
                    <a:pt x="0" y="204739"/>
                    <a:pt x="121216" y="735"/>
                    <a:pt x="270743" y="735"/>
                  </a:cubicBezTo>
                  <a:lnTo>
                    <a:pt x="640213" y="735"/>
                  </a:lnTo>
                  <a:lnTo>
                    <a:pt x="639699" y="0"/>
                  </a:lnTo>
                  <a:lnTo>
                    <a:pt x="690147" y="735"/>
                  </a:lnTo>
                  <a:lnTo>
                    <a:pt x="967204" y="735"/>
                  </a:lnTo>
                  <a:lnTo>
                    <a:pt x="1308256" y="6941"/>
                  </a:lnTo>
                  <a:lnTo>
                    <a:pt x="1304933" y="9691"/>
                  </a:lnTo>
                  <a:close/>
                </a:path>
              </a:pathLst>
            </a:custGeom>
            <a:solidFill>
              <a:srgbClr val="AEABAB"/>
            </a:solidFill>
            <a:ln w="9525">
              <a:noFill/>
            </a:ln>
          </p:spPr>
          <p:txBody>
            <a:bodyPr/>
            <a:lstStyle/>
            <a:p>
              <a:endParaRPr lang="zh-CN" altLang="en-US"/>
            </a:p>
          </p:txBody>
        </p:sp>
        <p:sp>
          <p:nvSpPr>
            <p:cNvPr id="16396" name="任意多边形 13"/>
            <p:cNvSpPr/>
            <p:nvPr/>
          </p:nvSpPr>
          <p:spPr>
            <a:xfrm rot="-2658651">
              <a:off x="0" y="120992"/>
              <a:ext cx="1154466" cy="412675"/>
            </a:xfrm>
            <a:custGeom>
              <a:avLst/>
              <a:gdLst/>
              <a:ahLst/>
              <a:cxnLst>
                <a:cxn ang="0">
                  <a:pos x="172689" y="0"/>
                </a:cxn>
                <a:cxn ang="0">
                  <a:pos x="981775" y="0"/>
                </a:cxn>
                <a:cxn ang="0">
                  <a:pos x="981775" y="212"/>
                </a:cxn>
                <a:cxn ang="0">
                  <a:pos x="1154466" y="206443"/>
                </a:cxn>
                <a:cxn ang="0">
                  <a:pos x="981775" y="412675"/>
                </a:cxn>
                <a:cxn ang="0">
                  <a:pos x="981771" y="412674"/>
                </a:cxn>
                <a:cxn ang="0">
                  <a:pos x="172694" y="412674"/>
                </a:cxn>
                <a:cxn ang="0">
                  <a:pos x="172690" y="412675"/>
                </a:cxn>
                <a:cxn ang="0">
                  <a:pos x="0" y="206443"/>
                </a:cxn>
                <a:cxn ang="0">
                  <a:pos x="137887" y="4402"/>
                </a:cxn>
                <a:cxn ang="0">
                  <a:pos x="172689" y="212"/>
                </a:cxn>
              </a:cxnLst>
              <a:rect l="0" t="0" r="0" b="0"/>
              <a:pathLst>
                <a:path w="2699456" h="808010">
                  <a:moveTo>
                    <a:pt x="403796" y="0"/>
                  </a:moveTo>
                  <a:lnTo>
                    <a:pt x="2295659" y="0"/>
                  </a:lnTo>
                  <a:lnTo>
                    <a:pt x="2295659" y="416"/>
                  </a:lnTo>
                  <a:cubicBezTo>
                    <a:pt x="2518670" y="416"/>
                    <a:pt x="2699456" y="181202"/>
                    <a:pt x="2699456" y="404213"/>
                  </a:cubicBezTo>
                  <a:cubicBezTo>
                    <a:pt x="2699456" y="627224"/>
                    <a:pt x="2518670" y="808010"/>
                    <a:pt x="2295659" y="808010"/>
                  </a:cubicBezTo>
                  <a:lnTo>
                    <a:pt x="2295649" y="808009"/>
                  </a:lnTo>
                  <a:lnTo>
                    <a:pt x="403807" y="808009"/>
                  </a:lnTo>
                  <a:lnTo>
                    <a:pt x="403797" y="808010"/>
                  </a:lnTo>
                  <a:cubicBezTo>
                    <a:pt x="180786" y="808010"/>
                    <a:pt x="0" y="627224"/>
                    <a:pt x="0" y="404213"/>
                  </a:cubicBezTo>
                  <a:cubicBezTo>
                    <a:pt x="0" y="209078"/>
                    <a:pt x="138414" y="46272"/>
                    <a:pt x="322418" y="8620"/>
                  </a:cubicBezTo>
                  <a:lnTo>
                    <a:pt x="403796" y="416"/>
                  </a:lnTo>
                  <a:close/>
                </a:path>
              </a:pathLst>
            </a:custGeom>
            <a:solidFill>
              <a:srgbClr val="AEABAB"/>
            </a:solidFill>
            <a:ln w="9525">
              <a:noFill/>
            </a:ln>
          </p:spPr>
          <p:txBody>
            <a:bodyPr/>
            <a:lstStyle/>
            <a:p>
              <a:endParaRPr lang="zh-CN" altLang="en-US"/>
            </a:p>
          </p:txBody>
        </p:sp>
        <p:sp>
          <p:nvSpPr>
            <p:cNvPr id="16397" name="任意多边形 14"/>
            <p:cNvSpPr/>
            <p:nvPr/>
          </p:nvSpPr>
          <p:spPr>
            <a:xfrm rot="7919936" flipH="1">
              <a:off x="1028920" y="1988842"/>
              <a:ext cx="601451" cy="413498"/>
            </a:xfrm>
            <a:custGeom>
              <a:avLst/>
              <a:gdLst/>
              <a:ahLst/>
              <a:cxnLst>
                <a:cxn ang="0">
                  <a:pos x="89967" y="0"/>
                </a:cxn>
                <a:cxn ang="0">
                  <a:pos x="511483" y="0"/>
                </a:cxn>
                <a:cxn ang="0">
                  <a:pos x="511483" y="212"/>
                </a:cxn>
                <a:cxn ang="0">
                  <a:pos x="601451" y="206855"/>
                </a:cxn>
                <a:cxn ang="0">
                  <a:pos x="511483" y="413498"/>
                </a:cxn>
                <a:cxn ang="0">
                  <a:pos x="511480" y="413497"/>
                </a:cxn>
                <a:cxn ang="0">
                  <a:pos x="89970" y="413497"/>
                </a:cxn>
                <a:cxn ang="0">
                  <a:pos x="89967" y="413498"/>
                </a:cxn>
                <a:cxn ang="0">
                  <a:pos x="0" y="206855"/>
                </a:cxn>
                <a:cxn ang="0">
                  <a:pos x="71836" y="4411"/>
                </a:cxn>
                <a:cxn ang="0">
                  <a:pos x="89967" y="212"/>
                </a:cxn>
              </a:cxnLst>
              <a:rect l="0" t="0" r="0" b="0"/>
              <a:pathLst>
                <a:path w="2699456" h="808010">
                  <a:moveTo>
                    <a:pt x="403796" y="0"/>
                  </a:moveTo>
                  <a:lnTo>
                    <a:pt x="2295659" y="0"/>
                  </a:lnTo>
                  <a:lnTo>
                    <a:pt x="2295659" y="416"/>
                  </a:lnTo>
                  <a:cubicBezTo>
                    <a:pt x="2518670" y="416"/>
                    <a:pt x="2699456" y="181202"/>
                    <a:pt x="2699456" y="404213"/>
                  </a:cubicBezTo>
                  <a:cubicBezTo>
                    <a:pt x="2699456" y="627224"/>
                    <a:pt x="2518670" y="808010"/>
                    <a:pt x="2295659" y="808010"/>
                  </a:cubicBezTo>
                  <a:lnTo>
                    <a:pt x="2295649" y="808009"/>
                  </a:lnTo>
                  <a:lnTo>
                    <a:pt x="403807" y="808009"/>
                  </a:lnTo>
                  <a:lnTo>
                    <a:pt x="403797" y="808010"/>
                  </a:lnTo>
                  <a:cubicBezTo>
                    <a:pt x="180786" y="808010"/>
                    <a:pt x="0" y="627224"/>
                    <a:pt x="0" y="404213"/>
                  </a:cubicBezTo>
                  <a:cubicBezTo>
                    <a:pt x="0" y="209078"/>
                    <a:pt x="138414" y="46272"/>
                    <a:pt x="322418" y="8620"/>
                  </a:cubicBezTo>
                  <a:lnTo>
                    <a:pt x="403796" y="416"/>
                  </a:lnTo>
                  <a:close/>
                </a:path>
              </a:pathLst>
            </a:custGeom>
            <a:solidFill>
              <a:srgbClr val="AEABAB"/>
            </a:solidFill>
            <a:ln w="9525">
              <a:noFill/>
            </a:ln>
          </p:spPr>
          <p:txBody>
            <a:bodyPr/>
            <a:lstStyle/>
            <a:p>
              <a:endParaRPr lang="zh-CN" altLang="en-US"/>
            </a:p>
          </p:txBody>
        </p:sp>
        <p:sp>
          <p:nvSpPr>
            <p:cNvPr id="16398" name="任意多边形 15"/>
            <p:cNvSpPr/>
            <p:nvPr/>
          </p:nvSpPr>
          <p:spPr>
            <a:xfrm rot="7919936" flipH="1">
              <a:off x="695063" y="1677715"/>
              <a:ext cx="601451" cy="413498"/>
            </a:xfrm>
            <a:custGeom>
              <a:avLst/>
              <a:gdLst/>
              <a:ahLst/>
              <a:cxnLst>
                <a:cxn ang="0">
                  <a:pos x="89967" y="0"/>
                </a:cxn>
                <a:cxn ang="0">
                  <a:pos x="511483" y="0"/>
                </a:cxn>
                <a:cxn ang="0">
                  <a:pos x="511483" y="212"/>
                </a:cxn>
                <a:cxn ang="0">
                  <a:pos x="601451" y="206855"/>
                </a:cxn>
                <a:cxn ang="0">
                  <a:pos x="511483" y="413498"/>
                </a:cxn>
                <a:cxn ang="0">
                  <a:pos x="511480" y="413497"/>
                </a:cxn>
                <a:cxn ang="0">
                  <a:pos x="89970" y="413497"/>
                </a:cxn>
                <a:cxn ang="0">
                  <a:pos x="89967" y="413498"/>
                </a:cxn>
                <a:cxn ang="0">
                  <a:pos x="0" y="206855"/>
                </a:cxn>
                <a:cxn ang="0">
                  <a:pos x="71836" y="4411"/>
                </a:cxn>
                <a:cxn ang="0">
                  <a:pos x="89967" y="212"/>
                </a:cxn>
              </a:cxnLst>
              <a:rect l="0" t="0" r="0" b="0"/>
              <a:pathLst>
                <a:path w="2699456" h="808010">
                  <a:moveTo>
                    <a:pt x="403796" y="0"/>
                  </a:moveTo>
                  <a:lnTo>
                    <a:pt x="2295659" y="0"/>
                  </a:lnTo>
                  <a:lnTo>
                    <a:pt x="2295659" y="416"/>
                  </a:lnTo>
                  <a:cubicBezTo>
                    <a:pt x="2518670" y="416"/>
                    <a:pt x="2699456" y="181202"/>
                    <a:pt x="2699456" y="404213"/>
                  </a:cubicBezTo>
                  <a:cubicBezTo>
                    <a:pt x="2699456" y="627224"/>
                    <a:pt x="2518670" y="808010"/>
                    <a:pt x="2295659" y="808010"/>
                  </a:cubicBezTo>
                  <a:lnTo>
                    <a:pt x="2295649" y="808009"/>
                  </a:lnTo>
                  <a:lnTo>
                    <a:pt x="403807" y="808009"/>
                  </a:lnTo>
                  <a:lnTo>
                    <a:pt x="403797" y="808010"/>
                  </a:lnTo>
                  <a:cubicBezTo>
                    <a:pt x="180786" y="808010"/>
                    <a:pt x="0" y="627224"/>
                    <a:pt x="0" y="404213"/>
                  </a:cubicBezTo>
                  <a:cubicBezTo>
                    <a:pt x="0" y="209078"/>
                    <a:pt x="138414" y="46272"/>
                    <a:pt x="322418" y="8620"/>
                  </a:cubicBezTo>
                  <a:lnTo>
                    <a:pt x="403796" y="416"/>
                  </a:lnTo>
                  <a:close/>
                </a:path>
              </a:pathLst>
            </a:custGeom>
            <a:solidFill>
              <a:srgbClr val="AEABAB"/>
            </a:solidFill>
            <a:ln w="9525">
              <a:noFill/>
            </a:ln>
          </p:spPr>
          <p:txBody>
            <a:bodyPr/>
            <a:lstStyle/>
            <a:p>
              <a:endParaRPr lang="zh-CN" altLang="en-US"/>
            </a:p>
          </p:txBody>
        </p:sp>
        <p:sp>
          <p:nvSpPr>
            <p:cNvPr id="16399" name="任意多边形 16"/>
            <p:cNvSpPr/>
            <p:nvPr/>
          </p:nvSpPr>
          <p:spPr>
            <a:xfrm rot="7919936" flipH="1">
              <a:off x="375022" y="1344407"/>
              <a:ext cx="601451" cy="413498"/>
            </a:xfrm>
            <a:custGeom>
              <a:avLst/>
              <a:gdLst/>
              <a:ahLst/>
              <a:cxnLst>
                <a:cxn ang="0">
                  <a:pos x="89967" y="0"/>
                </a:cxn>
                <a:cxn ang="0">
                  <a:pos x="511483" y="0"/>
                </a:cxn>
                <a:cxn ang="0">
                  <a:pos x="511483" y="212"/>
                </a:cxn>
                <a:cxn ang="0">
                  <a:pos x="601451" y="206855"/>
                </a:cxn>
                <a:cxn ang="0">
                  <a:pos x="511483" y="413498"/>
                </a:cxn>
                <a:cxn ang="0">
                  <a:pos x="511480" y="413497"/>
                </a:cxn>
                <a:cxn ang="0">
                  <a:pos x="89970" y="413497"/>
                </a:cxn>
                <a:cxn ang="0">
                  <a:pos x="89967" y="413498"/>
                </a:cxn>
                <a:cxn ang="0">
                  <a:pos x="0" y="206855"/>
                </a:cxn>
                <a:cxn ang="0">
                  <a:pos x="71836" y="4411"/>
                </a:cxn>
                <a:cxn ang="0">
                  <a:pos x="89967" y="212"/>
                </a:cxn>
              </a:cxnLst>
              <a:rect l="0" t="0" r="0" b="0"/>
              <a:pathLst>
                <a:path w="2699456" h="808010">
                  <a:moveTo>
                    <a:pt x="403796" y="0"/>
                  </a:moveTo>
                  <a:lnTo>
                    <a:pt x="2295659" y="0"/>
                  </a:lnTo>
                  <a:lnTo>
                    <a:pt x="2295659" y="416"/>
                  </a:lnTo>
                  <a:cubicBezTo>
                    <a:pt x="2518670" y="416"/>
                    <a:pt x="2699456" y="181202"/>
                    <a:pt x="2699456" y="404213"/>
                  </a:cubicBezTo>
                  <a:cubicBezTo>
                    <a:pt x="2699456" y="627224"/>
                    <a:pt x="2518670" y="808010"/>
                    <a:pt x="2295659" y="808010"/>
                  </a:cubicBezTo>
                  <a:lnTo>
                    <a:pt x="2295649" y="808009"/>
                  </a:lnTo>
                  <a:lnTo>
                    <a:pt x="403807" y="808009"/>
                  </a:lnTo>
                  <a:lnTo>
                    <a:pt x="403797" y="808010"/>
                  </a:lnTo>
                  <a:cubicBezTo>
                    <a:pt x="180786" y="808010"/>
                    <a:pt x="0" y="627224"/>
                    <a:pt x="0" y="404213"/>
                  </a:cubicBezTo>
                  <a:cubicBezTo>
                    <a:pt x="0" y="209078"/>
                    <a:pt x="138414" y="46272"/>
                    <a:pt x="322418" y="8620"/>
                  </a:cubicBezTo>
                  <a:lnTo>
                    <a:pt x="403796" y="416"/>
                  </a:lnTo>
                  <a:close/>
                </a:path>
              </a:pathLst>
            </a:custGeom>
            <a:solidFill>
              <a:srgbClr val="AEABAB"/>
            </a:solidFill>
            <a:ln w="9525">
              <a:noFill/>
            </a:ln>
          </p:spPr>
          <p:txBody>
            <a:bodyPr/>
            <a:lstStyle/>
            <a:p>
              <a:endParaRPr lang="zh-CN" altLang="en-US"/>
            </a:p>
          </p:txBody>
        </p:sp>
        <p:sp>
          <p:nvSpPr>
            <p:cNvPr id="16400" name="任意多边形 17"/>
            <p:cNvSpPr/>
            <p:nvPr/>
          </p:nvSpPr>
          <p:spPr>
            <a:xfrm rot="2658651" flipH="1">
              <a:off x="2356878" y="71960"/>
              <a:ext cx="1154466" cy="412675"/>
            </a:xfrm>
            <a:custGeom>
              <a:avLst/>
              <a:gdLst/>
              <a:ahLst/>
              <a:cxnLst>
                <a:cxn ang="0">
                  <a:pos x="172689" y="0"/>
                </a:cxn>
                <a:cxn ang="0">
                  <a:pos x="981775" y="0"/>
                </a:cxn>
                <a:cxn ang="0">
                  <a:pos x="981775" y="212"/>
                </a:cxn>
                <a:cxn ang="0">
                  <a:pos x="1154466" y="206443"/>
                </a:cxn>
                <a:cxn ang="0">
                  <a:pos x="981775" y="412675"/>
                </a:cxn>
                <a:cxn ang="0">
                  <a:pos x="981771" y="412674"/>
                </a:cxn>
                <a:cxn ang="0">
                  <a:pos x="172694" y="412674"/>
                </a:cxn>
                <a:cxn ang="0">
                  <a:pos x="172690" y="412675"/>
                </a:cxn>
                <a:cxn ang="0">
                  <a:pos x="0" y="206443"/>
                </a:cxn>
                <a:cxn ang="0">
                  <a:pos x="137887" y="4402"/>
                </a:cxn>
                <a:cxn ang="0">
                  <a:pos x="172689" y="212"/>
                </a:cxn>
              </a:cxnLst>
              <a:rect l="0" t="0" r="0" b="0"/>
              <a:pathLst>
                <a:path w="2699456" h="808010">
                  <a:moveTo>
                    <a:pt x="403796" y="0"/>
                  </a:moveTo>
                  <a:lnTo>
                    <a:pt x="2295659" y="0"/>
                  </a:lnTo>
                  <a:lnTo>
                    <a:pt x="2295659" y="416"/>
                  </a:lnTo>
                  <a:cubicBezTo>
                    <a:pt x="2518670" y="416"/>
                    <a:pt x="2699456" y="181202"/>
                    <a:pt x="2699456" y="404213"/>
                  </a:cubicBezTo>
                  <a:cubicBezTo>
                    <a:pt x="2699456" y="627224"/>
                    <a:pt x="2518670" y="808010"/>
                    <a:pt x="2295659" y="808010"/>
                  </a:cubicBezTo>
                  <a:lnTo>
                    <a:pt x="2295649" y="808009"/>
                  </a:lnTo>
                  <a:lnTo>
                    <a:pt x="403807" y="808009"/>
                  </a:lnTo>
                  <a:lnTo>
                    <a:pt x="403797" y="808010"/>
                  </a:lnTo>
                  <a:cubicBezTo>
                    <a:pt x="180786" y="808010"/>
                    <a:pt x="0" y="627224"/>
                    <a:pt x="0" y="404213"/>
                  </a:cubicBezTo>
                  <a:cubicBezTo>
                    <a:pt x="0" y="209078"/>
                    <a:pt x="138414" y="46272"/>
                    <a:pt x="322418" y="8620"/>
                  </a:cubicBezTo>
                  <a:lnTo>
                    <a:pt x="403796" y="416"/>
                  </a:lnTo>
                  <a:close/>
                </a:path>
              </a:pathLst>
            </a:custGeom>
            <a:solidFill>
              <a:srgbClr val="AEABAB"/>
            </a:solidFill>
            <a:ln w="9525">
              <a:noFill/>
            </a:ln>
          </p:spPr>
          <p:txBody>
            <a:bodyPr/>
            <a:lstStyle/>
            <a:p>
              <a:endParaRPr lang="zh-CN" altLang="en-US"/>
            </a:p>
          </p:txBody>
        </p:sp>
      </p:grpSp>
      <p:grpSp>
        <p:nvGrpSpPr>
          <p:cNvPr id="16401" name="组合 33"/>
          <p:cNvGrpSpPr/>
          <p:nvPr/>
        </p:nvGrpSpPr>
        <p:grpSpPr>
          <a:xfrm>
            <a:off x="4346972" y="2690812"/>
            <a:ext cx="4185047" cy="53579"/>
            <a:chOff x="0" y="0"/>
            <a:chExt cx="3149600" cy="1117600"/>
          </a:xfrm>
        </p:grpSpPr>
        <p:sp>
          <p:nvSpPr>
            <p:cNvPr id="16402" name="矩形 34"/>
            <p:cNvSpPr/>
            <p:nvPr/>
          </p:nvSpPr>
          <p:spPr>
            <a:xfrm>
              <a:off x="0" y="0"/>
              <a:ext cx="787400" cy="1117600"/>
            </a:xfrm>
            <a:prstGeom prst="rect">
              <a:avLst/>
            </a:prstGeom>
            <a:solidFill>
              <a:srgbClr val="148CBE"/>
            </a:solidFill>
            <a:ln w="9525">
              <a:noFill/>
            </a:ln>
          </p:spPr>
          <p:txBody>
            <a:bodyPr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6403" name="矩形 35"/>
            <p:cNvSpPr/>
            <p:nvPr/>
          </p:nvSpPr>
          <p:spPr>
            <a:xfrm>
              <a:off x="787400" y="0"/>
              <a:ext cx="787400" cy="1117600"/>
            </a:xfrm>
            <a:prstGeom prst="rect">
              <a:avLst/>
            </a:prstGeom>
            <a:solidFill>
              <a:srgbClr val="00A0A0"/>
            </a:solidFill>
            <a:ln w="9525">
              <a:noFill/>
            </a:ln>
          </p:spPr>
          <p:txBody>
            <a:bodyPr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6404" name="矩形 36"/>
            <p:cNvSpPr/>
            <p:nvPr/>
          </p:nvSpPr>
          <p:spPr>
            <a:xfrm>
              <a:off x="1574800" y="0"/>
              <a:ext cx="787400" cy="1117600"/>
            </a:xfrm>
            <a:prstGeom prst="rect">
              <a:avLst/>
            </a:prstGeom>
            <a:solidFill>
              <a:srgbClr val="F0AF47"/>
            </a:solidFill>
            <a:ln w="9525">
              <a:noFill/>
            </a:ln>
          </p:spPr>
          <p:txBody>
            <a:bodyPr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6405" name="矩形 37"/>
            <p:cNvSpPr/>
            <p:nvPr/>
          </p:nvSpPr>
          <p:spPr>
            <a:xfrm>
              <a:off x="2362200" y="0"/>
              <a:ext cx="787400" cy="1117600"/>
            </a:xfrm>
            <a:prstGeom prst="rect">
              <a:avLst/>
            </a:prstGeom>
            <a:solidFill>
              <a:srgbClr val="D2501E"/>
            </a:solidFill>
            <a:ln w="9525">
              <a:noFill/>
            </a:ln>
          </p:spPr>
          <p:txBody>
            <a:bodyPr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grpSp>
      <p:sp>
        <p:nvSpPr>
          <p:cNvPr id="2" name="标题 1"/>
          <p:cNvSpPr>
            <a:spLocks noGrp="1"/>
          </p:cNvSpPr>
          <p:nvPr>
            <p:ph type="ctrTitle" hasCustomPrompt="1"/>
          </p:nvPr>
        </p:nvSpPr>
        <p:spPr>
          <a:xfrm>
            <a:off x="4022955" y="1352550"/>
            <a:ext cx="4827131" cy="1286117"/>
          </a:xfrm>
        </p:spPr>
        <p:txBody>
          <a:bodyPr anchor="b"/>
          <a:lstStyle>
            <a:lvl1pPr algn="ctr">
              <a:defRPr sz="4100"/>
            </a:lvl1pPr>
          </a:lstStyle>
          <a:p>
            <a:pPr fontAlgn="base"/>
            <a:r>
              <a:rPr lang="zh-CN" altLang="en-US" strike="noStrike" noProof="1" smtClean="0"/>
              <a:t>编辑标题</a:t>
            </a:r>
            <a:endParaRPr lang="zh-CN" altLang="en-US" strike="noStrike" noProof="1"/>
          </a:p>
        </p:txBody>
      </p:sp>
      <p:sp>
        <p:nvSpPr>
          <p:cNvPr id="3" name="副标题 2"/>
          <p:cNvSpPr>
            <a:spLocks noGrp="1"/>
          </p:cNvSpPr>
          <p:nvPr>
            <p:ph type="subTitle" idx="1"/>
          </p:nvPr>
        </p:nvSpPr>
        <p:spPr>
          <a:xfrm>
            <a:off x="4022954" y="2792853"/>
            <a:ext cx="4827131" cy="893323"/>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628650" y="4767263"/>
            <a:ext cx="2057400" cy="273844"/>
          </a:xfrm>
          <a:prstGeom prst="rect">
            <a:avLst/>
          </a:prstGeom>
          <a:noFill/>
          <a:ln>
            <a:noFill/>
          </a:ln>
        </p:spPr>
        <p:txBody>
          <a:bodyPr vert="horz" wrap="square" lIns="68580" tIns="34290" rIns="68580" bIns="34290" numCol="1" anchor="ctr" anchorCtr="0" compatLnSpc="1">
            <a:normAutofit/>
          </a:bodyPr>
          <a:lstStyle>
            <a:lvl1pPr>
              <a:defRPr/>
            </a:lvl1pPr>
          </a:lstStyle>
          <a:p>
            <a:pPr fontAlgn="base"/>
            <a:fld id="{938F21B6-1322-4426-8E8E-E51563FFC807}" type="datetime1">
              <a:rPr lang="zh-CN" altLang="en-US" strike="noStrike" noProof="1">
                <a:latin typeface="Arial" panose="020B0604020202020204" pitchFamily="34" charset="0"/>
                <a:ea typeface="黑体" panose="02010609060101010101" charset="-122"/>
                <a:cs typeface="+mn-cs"/>
              </a:rPr>
              <a:t>2020/4/18</a:t>
            </a:fld>
            <a:endParaRPr lang="zh-CN" altLang="en-US" sz="1400" strike="noStrike" noProof="1">
              <a:solidFill>
                <a:schemeClr val="tx1"/>
              </a:solidFill>
            </a:endParaRPr>
          </a:p>
        </p:txBody>
      </p:sp>
      <p:sp>
        <p:nvSpPr>
          <p:cNvPr id="5" name="页脚占位符 4"/>
          <p:cNvSpPr>
            <a:spLocks noGrp="1"/>
          </p:cNvSpPr>
          <p:nvPr>
            <p:ph type="ftr" sz="quarter" idx="11"/>
          </p:nvPr>
        </p:nvSpPr>
        <p:spPr>
          <a:xfrm>
            <a:off x="3028950" y="4767263"/>
            <a:ext cx="3086100" cy="273844"/>
          </a:xfrm>
          <a:prstGeom prst="rect">
            <a:avLst/>
          </a:prstGeom>
          <a:noFill/>
          <a:ln>
            <a:noFill/>
          </a:ln>
        </p:spPr>
        <p:txBody>
          <a:bodyPr vert="horz" wrap="square" lIns="68580" tIns="34290" rIns="68580" bIns="34290" numCol="1" anchor="ctr" anchorCtr="0" compatLnSpc="1">
            <a:normAutofit/>
          </a:bodyPr>
          <a:lstStyle>
            <a:lvl1pPr>
              <a:defRPr/>
            </a:lvl1pPr>
          </a:lstStyle>
          <a:p>
            <a:pPr fontAlgn="base"/>
            <a:endParaRPr lang="zh-CN" altLang="zh-CN" strike="noStrike" noProof="1"/>
          </a:p>
        </p:txBody>
      </p:sp>
      <p:sp>
        <p:nvSpPr>
          <p:cNvPr id="6" name="灯片编号占位符 5"/>
          <p:cNvSpPr>
            <a:spLocks noGrp="1"/>
          </p:cNvSpPr>
          <p:nvPr>
            <p:ph type="sldNum" sz="quarter" idx="12"/>
          </p:nvPr>
        </p:nvSpPr>
        <p:spPr>
          <a:xfrm>
            <a:off x="6457950" y="4767263"/>
            <a:ext cx="2057400" cy="273844"/>
          </a:xfrm>
          <a:prstGeom prst="rect">
            <a:avLst/>
          </a:prstGeom>
          <a:noFill/>
          <a:ln>
            <a:noFill/>
          </a:ln>
        </p:spPr>
        <p:txBody>
          <a:bodyPr vert="horz" wrap="square" lIns="68580" tIns="34290" rIns="68580" bIns="34290" numCol="1" anchor="ctr" anchorCtr="0" compatLnSpc="1">
            <a:normAutofit/>
          </a:bodyPr>
          <a:lstStyle>
            <a:lvl1pPr>
              <a:defRPr/>
            </a:lvl1pPr>
          </a:lstStyle>
          <a:p>
            <a:pPr fontAlgn="base"/>
            <a:fld id="{485D97F7-0CE9-438F-A5BB-44B552A6D76F}" type="slidenum">
              <a:rPr lang="zh-CN" altLang="en-US" strike="noStrike" noProof="1">
                <a:latin typeface="Arial" panose="020B0604020202020204" pitchFamily="34" charset="0"/>
                <a:ea typeface="黑体" panose="02010609060101010101" charset="-122"/>
                <a:cs typeface="+mn-cs"/>
              </a:rPr>
              <a:t>‹#›</a:t>
            </a:fld>
            <a:endParaRPr lang="zh-CN" altLang="en-US" sz="1400" strike="noStrike" noProof="1">
              <a:solidFill>
                <a:schemeClr val="tx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628650" y="396801"/>
            <a:ext cx="7886700" cy="4181321"/>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2" name="日期占位符 1"/>
          <p:cNvSpPr>
            <a:spLocks noGrp="1"/>
          </p:cNvSpPr>
          <p:nvPr>
            <p:ph type="dt" sz="half" idx="14"/>
          </p:nvPr>
        </p:nvSpPr>
        <p:spPr/>
        <p:txBody>
          <a:bodyPr/>
          <a:lstStyle/>
          <a:p>
            <a:pPr fontAlgn="base"/>
            <a:fld id="{938F21B6-1322-4426-8E8E-E51563FFC807}" type="datetime1">
              <a:rPr lang="zh-CN" altLang="en-US" strike="noStrike" noProof="1">
                <a:latin typeface="Arial" panose="020B0604020202020204" pitchFamily="34" charset="0"/>
                <a:ea typeface="黑体" panose="02010609060101010101" charset="-122"/>
                <a:cs typeface="+mn-cs"/>
              </a:rPr>
              <a:t>2020/4/18</a:t>
            </a:fld>
            <a:endParaRPr lang="zh-CN" altLang="en-US" sz="1400" strike="noStrike" noProof="1">
              <a:solidFill>
                <a:schemeClr val="tx1"/>
              </a:solidFill>
            </a:endParaRPr>
          </a:p>
        </p:txBody>
      </p:sp>
      <p:sp>
        <p:nvSpPr>
          <p:cNvPr id="3" name="页脚占位符 2"/>
          <p:cNvSpPr>
            <a:spLocks noGrp="1"/>
          </p:cNvSpPr>
          <p:nvPr>
            <p:ph type="ftr" sz="quarter" idx="15"/>
          </p:nvPr>
        </p:nvSpPr>
        <p:spPr/>
        <p:txBody>
          <a:bodyPr/>
          <a:lstStyle/>
          <a:p>
            <a:pPr fontAlgn="base"/>
            <a:endParaRPr lang="zh-CN" altLang="zh-CN" strike="noStrike" noProof="1"/>
          </a:p>
        </p:txBody>
      </p:sp>
      <p:sp>
        <p:nvSpPr>
          <p:cNvPr id="4" name="灯片编号占位符 3"/>
          <p:cNvSpPr>
            <a:spLocks noGrp="1"/>
          </p:cNvSpPr>
          <p:nvPr>
            <p:ph type="sldNum" sz="quarter" idx="16"/>
          </p:nvPr>
        </p:nvSpPr>
        <p:spPr/>
        <p:txBody>
          <a:bodyPr/>
          <a:lstStyle/>
          <a:p>
            <a:pPr fontAlgn="base"/>
            <a:fld id="{869CF95E-AF6B-41AD-9554-BC2CAB234C16}" type="slidenum">
              <a:rPr lang="zh-CN" altLang="en-US" strike="noStrike" noProof="1">
                <a:latin typeface="Arial" panose="020B0604020202020204" pitchFamily="34" charset="0"/>
                <a:ea typeface="黑体" panose="02010609060101010101" charset="-122"/>
                <a:cs typeface="+mn-cs"/>
              </a:rPr>
              <a:t>‹#›</a:t>
            </a:fld>
            <a:endParaRPr lang="zh-CN" altLang="en-US" sz="1400" strike="noStrike" noProof="1">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fontAlgn="base"/>
            <a:fld id="{938F21B6-1322-4426-8E8E-E51563FFC807}" type="datetime1">
              <a:rPr lang="zh-CN" altLang="en-US" strike="noStrike" noProof="1">
                <a:latin typeface="Arial" panose="020B0604020202020204" pitchFamily="34" charset="0"/>
                <a:ea typeface="黑体" panose="02010609060101010101" charset="-122"/>
                <a:cs typeface="+mn-cs"/>
              </a:rPr>
              <a:t>2020/4/18</a:t>
            </a:fld>
            <a:endParaRPr lang="zh-CN" altLang="en-US" sz="1400" strike="noStrike" noProof="1">
              <a:solidFill>
                <a:schemeClr val="tx1"/>
              </a:solidFill>
            </a:endParaRPr>
          </a:p>
        </p:txBody>
      </p:sp>
      <p:sp>
        <p:nvSpPr>
          <p:cNvPr id="5" name="页脚占位符 4"/>
          <p:cNvSpPr>
            <a:spLocks noGrp="1"/>
          </p:cNvSpPr>
          <p:nvPr>
            <p:ph type="ftr" sz="quarter" idx="11"/>
          </p:nvPr>
        </p:nvSpPr>
        <p:spPr/>
        <p:txBody>
          <a:bodyPr/>
          <a:lstStyle/>
          <a:p>
            <a:pPr fontAlgn="base"/>
            <a:endParaRPr lang="zh-CN" altLang="zh-CN" strike="noStrike" noProof="1"/>
          </a:p>
        </p:txBody>
      </p:sp>
      <p:sp>
        <p:nvSpPr>
          <p:cNvPr id="6" name="灯片编号占位符 5"/>
          <p:cNvSpPr>
            <a:spLocks noGrp="1"/>
          </p:cNvSpPr>
          <p:nvPr>
            <p:ph type="sldNum" sz="quarter" idx="12"/>
          </p:nvPr>
        </p:nvSpPr>
        <p:spPr/>
        <p:txBody>
          <a:bodyPr/>
          <a:lstStyle/>
          <a:p>
            <a:pPr fontAlgn="base"/>
            <a:fld id="{869CF95E-AF6B-41AD-9554-BC2CAB234C16}" type="slidenum">
              <a:rPr lang="zh-CN" altLang="en-US" strike="noStrike" noProof="1">
                <a:latin typeface="Arial" panose="020B0604020202020204" pitchFamily="34" charset="0"/>
                <a:ea typeface="黑体" panose="02010609060101010101" charset="-122"/>
                <a:cs typeface="+mn-cs"/>
              </a:rPr>
              <a:t>‹#›</a:t>
            </a:fld>
            <a:endParaRPr lang="zh-CN" altLang="en-US" sz="1400" strike="noStrike" noProof="1">
              <a:solidFill>
                <a:schemeClr val="tx1"/>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7411" name="矩形 40"/>
          <p:cNvSpPr/>
          <p:nvPr/>
        </p:nvSpPr>
        <p:spPr>
          <a:xfrm>
            <a:off x="0" y="0"/>
            <a:ext cx="4579144" cy="5143500"/>
          </a:xfrm>
          <a:prstGeom prst="rect">
            <a:avLst/>
          </a:prstGeom>
          <a:solidFill>
            <a:srgbClr val="148CBE"/>
          </a:solidFill>
          <a:ln w="9525">
            <a:noFill/>
          </a:ln>
        </p:spPr>
        <p:txBody>
          <a:bodyPr lIns="68580" tIns="34290" rIns="68580" bIns="34290"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7412" name="矩形 41"/>
          <p:cNvSpPr/>
          <p:nvPr/>
        </p:nvSpPr>
        <p:spPr>
          <a:xfrm>
            <a:off x="4660106" y="0"/>
            <a:ext cx="85725" cy="5143500"/>
          </a:xfrm>
          <a:prstGeom prst="rect">
            <a:avLst/>
          </a:prstGeom>
          <a:solidFill>
            <a:srgbClr val="148CBE"/>
          </a:solidFill>
          <a:ln w="9525">
            <a:noFill/>
          </a:ln>
        </p:spPr>
        <p:txBody>
          <a:bodyPr lIns="68580" tIns="34290" rIns="68580" bIns="34290"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7413" name="椭圆 45"/>
          <p:cNvSpPr/>
          <p:nvPr/>
        </p:nvSpPr>
        <p:spPr>
          <a:xfrm>
            <a:off x="5470923" y="2163367"/>
            <a:ext cx="812006" cy="810815"/>
          </a:xfrm>
          <a:prstGeom prst="ellipse">
            <a:avLst/>
          </a:prstGeom>
          <a:solidFill>
            <a:srgbClr val="00A0A0"/>
          </a:solidFill>
          <a:ln w="9525">
            <a:noFill/>
          </a:ln>
        </p:spPr>
        <p:txBody>
          <a:bodyPr lIns="68580" tIns="34290" rIns="68580" bIns="34290"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7414" name="椭圆 63"/>
          <p:cNvSpPr/>
          <p:nvPr/>
        </p:nvSpPr>
        <p:spPr>
          <a:xfrm>
            <a:off x="6588919" y="2163367"/>
            <a:ext cx="810816" cy="810815"/>
          </a:xfrm>
          <a:prstGeom prst="ellipse">
            <a:avLst/>
          </a:prstGeom>
          <a:solidFill>
            <a:srgbClr val="F0AF47"/>
          </a:solidFill>
          <a:ln w="9525">
            <a:noFill/>
          </a:ln>
        </p:spPr>
        <p:txBody>
          <a:bodyPr lIns="68580" tIns="34290" rIns="68580" bIns="34290"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7415" name="椭圆 64"/>
          <p:cNvSpPr/>
          <p:nvPr/>
        </p:nvSpPr>
        <p:spPr>
          <a:xfrm>
            <a:off x="7705726" y="2163367"/>
            <a:ext cx="812006" cy="810815"/>
          </a:xfrm>
          <a:prstGeom prst="ellipse">
            <a:avLst/>
          </a:prstGeom>
          <a:solidFill>
            <a:srgbClr val="D2501E"/>
          </a:solidFill>
          <a:ln w="9525">
            <a:noFill/>
          </a:ln>
        </p:spPr>
        <p:txBody>
          <a:bodyPr lIns="68580" tIns="34290" rIns="68580" bIns="34290"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grpSp>
        <p:nvGrpSpPr>
          <p:cNvPr id="17416" name="组合 81"/>
          <p:cNvGrpSpPr/>
          <p:nvPr/>
        </p:nvGrpSpPr>
        <p:grpSpPr>
          <a:xfrm>
            <a:off x="6748463" y="2396729"/>
            <a:ext cx="517922" cy="392906"/>
            <a:chOff x="0" y="0"/>
            <a:chExt cx="509646" cy="387231"/>
          </a:xfrm>
        </p:grpSpPr>
        <p:sp>
          <p:nvSpPr>
            <p:cNvPr id="17417" name="Freeform 20"/>
            <p:cNvSpPr>
              <a:spLocks noEditPoints="1"/>
            </p:cNvSpPr>
            <p:nvPr/>
          </p:nvSpPr>
          <p:spPr>
            <a:xfrm>
              <a:off x="0" y="51839"/>
              <a:ext cx="337890" cy="335392"/>
            </a:xfrm>
            <a:custGeom>
              <a:avLst/>
              <a:gdLst/>
              <a:ahLst/>
              <a:cxnLst>
                <a:cxn ang="0">
                  <a:pos x="337890" y="189119"/>
                </a:cxn>
                <a:cxn ang="0">
                  <a:pos x="337890" y="144794"/>
                </a:cxn>
                <a:cxn ang="0">
                  <a:pos x="303953" y="137407"/>
                </a:cxn>
                <a:cxn ang="0">
                  <a:pos x="295100" y="112289"/>
                </a:cxn>
                <a:cxn ang="0">
                  <a:pos x="318708" y="85694"/>
                </a:cxn>
                <a:cxn ang="0">
                  <a:pos x="292149" y="50234"/>
                </a:cxn>
                <a:cxn ang="0">
                  <a:pos x="259688" y="65009"/>
                </a:cxn>
                <a:cxn ang="0">
                  <a:pos x="237555" y="48757"/>
                </a:cxn>
                <a:cxn ang="0">
                  <a:pos x="241982" y="13297"/>
                </a:cxn>
                <a:cxn ang="0">
                  <a:pos x="199192" y="0"/>
                </a:cxn>
                <a:cxn ang="0">
                  <a:pos x="181486" y="29549"/>
                </a:cxn>
                <a:cxn ang="0">
                  <a:pos x="168207" y="29549"/>
                </a:cxn>
                <a:cxn ang="0">
                  <a:pos x="154927" y="29549"/>
                </a:cxn>
                <a:cxn ang="0">
                  <a:pos x="137221" y="0"/>
                </a:cxn>
                <a:cxn ang="0">
                  <a:pos x="95907" y="13297"/>
                </a:cxn>
                <a:cxn ang="0">
                  <a:pos x="98858" y="48757"/>
                </a:cxn>
                <a:cxn ang="0">
                  <a:pos x="76726" y="65009"/>
                </a:cxn>
                <a:cxn ang="0">
                  <a:pos x="44265" y="50234"/>
                </a:cxn>
                <a:cxn ang="0">
                  <a:pos x="19181" y="85694"/>
                </a:cxn>
                <a:cxn ang="0">
                  <a:pos x="42789" y="112289"/>
                </a:cxn>
                <a:cxn ang="0">
                  <a:pos x="33936" y="138884"/>
                </a:cxn>
                <a:cxn ang="0">
                  <a:pos x="0" y="144794"/>
                </a:cxn>
                <a:cxn ang="0">
                  <a:pos x="0" y="189119"/>
                </a:cxn>
                <a:cxn ang="0">
                  <a:pos x="33936" y="196507"/>
                </a:cxn>
                <a:cxn ang="0">
                  <a:pos x="42789" y="223102"/>
                </a:cxn>
                <a:cxn ang="0">
                  <a:pos x="19181" y="249697"/>
                </a:cxn>
                <a:cxn ang="0">
                  <a:pos x="45740" y="285157"/>
                </a:cxn>
                <a:cxn ang="0">
                  <a:pos x="76726" y="270382"/>
                </a:cxn>
                <a:cxn ang="0">
                  <a:pos x="98858" y="286634"/>
                </a:cxn>
                <a:cxn ang="0">
                  <a:pos x="95907" y="322094"/>
                </a:cxn>
                <a:cxn ang="0">
                  <a:pos x="137221" y="335392"/>
                </a:cxn>
                <a:cxn ang="0">
                  <a:pos x="154927" y="304364"/>
                </a:cxn>
                <a:cxn ang="0">
                  <a:pos x="168207" y="305842"/>
                </a:cxn>
                <a:cxn ang="0">
                  <a:pos x="182962" y="304364"/>
                </a:cxn>
                <a:cxn ang="0">
                  <a:pos x="199192" y="335392"/>
                </a:cxn>
                <a:cxn ang="0">
                  <a:pos x="241982" y="320617"/>
                </a:cxn>
                <a:cxn ang="0">
                  <a:pos x="237555" y="286634"/>
                </a:cxn>
                <a:cxn ang="0">
                  <a:pos x="259688" y="270382"/>
                </a:cxn>
                <a:cxn ang="0">
                  <a:pos x="292149" y="285157"/>
                </a:cxn>
                <a:cxn ang="0">
                  <a:pos x="318708" y="248219"/>
                </a:cxn>
                <a:cxn ang="0">
                  <a:pos x="295100" y="223102"/>
                </a:cxn>
                <a:cxn ang="0">
                  <a:pos x="303953" y="196507"/>
                </a:cxn>
                <a:cxn ang="0">
                  <a:pos x="337890" y="189119"/>
                </a:cxn>
                <a:cxn ang="0">
                  <a:pos x="168207" y="265949"/>
                </a:cxn>
                <a:cxn ang="0">
                  <a:pos x="69348" y="166957"/>
                </a:cxn>
                <a:cxn ang="0">
                  <a:pos x="168207" y="67964"/>
                </a:cxn>
                <a:cxn ang="0">
                  <a:pos x="267065" y="166957"/>
                </a:cxn>
                <a:cxn ang="0">
                  <a:pos x="168207" y="265949"/>
                </a:cxn>
              </a:cxnLst>
              <a:rect l="0" t="0" r="0" b="0"/>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chemeClr val="bg1"/>
            </a:solidFill>
            <a:ln w="9525">
              <a:noFill/>
            </a:ln>
          </p:spPr>
          <p:txBody>
            <a:bodyPr/>
            <a:lstStyle/>
            <a:p>
              <a:endParaRPr lang="zh-CN" altLang="en-US"/>
            </a:p>
          </p:txBody>
        </p:sp>
        <p:sp>
          <p:nvSpPr>
            <p:cNvPr id="17418" name="Freeform 21"/>
            <p:cNvSpPr>
              <a:spLocks noEditPoints="1"/>
            </p:cNvSpPr>
            <p:nvPr/>
          </p:nvSpPr>
          <p:spPr>
            <a:xfrm>
              <a:off x="309785" y="0"/>
              <a:ext cx="199861" cy="199861"/>
            </a:xfrm>
            <a:custGeom>
              <a:avLst/>
              <a:gdLst/>
              <a:ahLst/>
              <a:cxnLst>
                <a:cxn ang="0">
                  <a:pos x="199861" y="112514"/>
                </a:cxn>
                <a:cxn ang="0">
                  <a:pos x="199861" y="85866"/>
                </a:cxn>
                <a:cxn ang="0">
                  <a:pos x="180615" y="81424"/>
                </a:cxn>
                <a:cxn ang="0">
                  <a:pos x="174693" y="66620"/>
                </a:cxn>
                <a:cxn ang="0">
                  <a:pos x="189497" y="50335"/>
                </a:cxn>
                <a:cxn ang="0">
                  <a:pos x="173212" y="29609"/>
                </a:cxn>
                <a:cxn ang="0">
                  <a:pos x="153966" y="38491"/>
                </a:cxn>
                <a:cxn ang="0">
                  <a:pos x="142123" y="28128"/>
                </a:cxn>
                <a:cxn ang="0">
                  <a:pos x="143603" y="7402"/>
                </a:cxn>
                <a:cxn ang="0">
                  <a:pos x="118436" y="0"/>
                </a:cxn>
                <a:cxn ang="0">
                  <a:pos x="108072" y="17765"/>
                </a:cxn>
                <a:cxn ang="0">
                  <a:pos x="99190" y="17765"/>
                </a:cxn>
                <a:cxn ang="0">
                  <a:pos x="91788" y="17765"/>
                </a:cxn>
                <a:cxn ang="0">
                  <a:pos x="81424" y="0"/>
                </a:cxn>
                <a:cxn ang="0">
                  <a:pos x="56257" y="7402"/>
                </a:cxn>
                <a:cxn ang="0">
                  <a:pos x="57737" y="28128"/>
                </a:cxn>
                <a:cxn ang="0">
                  <a:pos x="44413" y="38491"/>
                </a:cxn>
                <a:cxn ang="0">
                  <a:pos x="26648" y="29609"/>
                </a:cxn>
                <a:cxn ang="0">
                  <a:pos x="10363" y="50335"/>
                </a:cxn>
                <a:cxn ang="0">
                  <a:pos x="25167" y="66620"/>
                </a:cxn>
                <a:cxn ang="0">
                  <a:pos x="19245" y="81424"/>
                </a:cxn>
                <a:cxn ang="0">
                  <a:pos x="0" y="85866"/>
                </a:cxn>
                <a:cxn ang="0">
                  <a:pos x="0" y="112514"/>
                </a:cxn>
                <a:cxn ang="0">
                  <a:pos x="19245" y="116955"/>
                </a:cxn>
                <a:cxn ang="0">
                  <a:pos x="25167" y="133240"/>
                </a:cxn>
                <a:cxn ang="0">
                  <a:pos x="10363" y="148045"/>
                </a:cxn>
                <a:cxn ang="0">
                  <a:pos x="26648" y="168771"/>
                </a:cxn>
                <a:cxn ang="0">
                  <a:pos x="45894" y="161369"/>
                </a:cxn>
                <a:cxn ang="0">
                  <a:pos x="57737" y="170251"/>
                </a:cxn>
                <a:cxn ang="0">
                  <a:pos x="56257" y="190978"/>
                </a:cxn>
                <a:cxn ang="0">
                  <a:pos x="81424" y="199861"/>
                </a:cxn>
                <a:cxn ang="0">
                  <a:pos x="91788" y="180615"/>
                </a:cxn>
                <a:cxn ang="0">
                  <a:pos x="100670" y="182095"/>
                </a:cxn>
                <a:cxn ang="0">
                  <a:pos x="108072" y="180615"/>
                </a:cxn>
                <a:cxn ang="0">
                  <a:pos x="118436" y="199861"/>
                </a:cxn>
                <a:cxn ang="0">
                  <a:pos x="143603" y="190978"/>
                </a:cxn>
                <a:cxn ang="0">
                  <a:pos x="142123" y="170251"/>
                </a:cxn>
                <a:cxn ang="0">
                  <a:pos x="153966" y="161369"/>
                </a:cxn>
                <a:cxn ang="0">
                  <a:pos x="173212" y="168771"/>
                </a:cxn>
                <a:cxn ang="0">
                  <a:pos x="189497" y="148045"/>
                </a:cxn>
                <a:cxn ang="0">
                  <a:pos x="174693" y="131760"/>
                </a:cxn>
                <a:cxn ang="0">
                  <a:pos x="180615" y="116955"/>
                </a:cxn>
                <a:cxn ang="0">
                  <a:pos x="199861" y="112514"/>
                </a:cxn>
                <a:cxn ang="0">
                  <a:pos x="99190" y="158408"/>
                </a:cxn>
                <a:cxn ang="0">
                  <a:pos x="41452" y="99190"/>
                </a:cxn>
                <a:cxn ang="0">
                  <a:pos x="99190" y="39972"/>
                </a:cxn>
                <a:cxn ang="0">
                  <a:pos x="158408" y="99190"/>
                </a:cxn>
                <a:cxn ang="0">
                  <a:pos x="99190" y="158408"/>
                </a:cxn>
              </a:cxnLst>
              <a:rect l="0" t="0" r="0" b="0"/>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chemeClr val="bg1"/>
            </a:solidFill>
            <a:ln w="9525">
              <a:noFill/>
            </a:ln>
          </p:spPr>
          <p:txBody>
            <a:bodyPr/>
            <a:lstStyle/>
            <a:p>
              <a:endParaRPr lang="zh-CN" altLang="en-US"/>
            </a:p>
          </p:txBody>
        </p:sp>
      </p:grpSp>
      <p:grpSp>
        <p:nvGrpSpPr>
          <p:cNvPr id="17419" name="组合 84"/>
          <p:cNvGrpSpPr/>
          <p:nvPr/>
        </p:nvGrpSpPr>
        <p:grpSpPr>
          <a:xfrm>
            <a:off x="5691187" y="2419350"/>
            <a:ext cx="386954" cy="370285"/>
            <a:chOff x="0" y="0"/>
            <a:chExt cx="2438400" cy="2332038"/>
          </a:xfrm>
        </p:grpSpPr>
        <p:sp>
          <p:nvSpPr>
            <p:cNvPr id="17420" name="Freeform 25"/>
            <p:cNvSpPr/>
            <p:nvPr/>
          </p:nvSpPr>
          <p:spPr>
            <a:xfrm>
              <a:off x="893763" y="1676400"/>
              <a:ext cx="655638" cy="655638"/>
            </a:xfrm>
            <a:custGeom>
              <a:avLst/>
              <a:gdLst/>
              <a:ahLst/>
              <a:cxnLst>
                <a:cxn ang="0">
                  <a:pos x="327025" y="655638"/>
                </a:cxn>
                <a:cxn ang="0">
                  <a:pos x="0" y="0"/>
                </a:cxn>
                <a:cxn ang="0">
                  <a:pos x="655638" y="0"/>
                </a:cxn>
                <a:cxn ang="0">
                  <a:pos x="327025" y="655638"/>
                </a:cxn>
              </a:cxnLst>
              <a:rect l="0" t="0" r="0" b="0"/>
              <a:pathLst>
                <a:path w="413" h="413">
                  <a:moveTo>
                    <a:pt x="206" y="413"/>
                  </a:moveTo>
                  <a:lnTo>
                    <a:pt x="0" y="0"/>
                  </a:lnTo>
                  <a:lnTo>
                    <a:pt x="413" y="0"/>
                  </a:lnTo>
                  <a:lnTo>
                    <a:pt x="206" y="413"/>
                  </a:lnTo>
                  <a:close/>
                </a:path>
              </a:pathLst>
            </a:custGeom>
            <a:solidFill>
              <a:schemeClr val="bg1"/>
            </a:solidFill>
            <a:ln w="9525">
              <a:noFill/>
            </a:ln>
          </p:spPr>
          <p:txBody>
            <a:bodyPr/>
            <a:lstStyle/>
            <a:p>
              <a:endParaRPr lang="zh-CN" altLang="en-US"/>
            </a:p>
          </p:txBody>
        </p:sp>
        <p:sp>
          <p:nvSpPr>
            <p:cNvPr id="17421" name="任意多边形 86"/>
            <p:cNvSpPr/>
            <p:nvPr/>
          </p:nvSpPr>
          <p:spPr>
            <a:xfrm>
              <a:off x="0" y="0"/>
              <a:ext cx="2438400" cy="1774825"/>
            </a:xfrm>
            <a:custGeom>
              <a:avLst/>
              <a:gdLst/>
              <a:ahLst/>
              <a:cxnLst>
                <a:cxn ang="0">
                  <a:pos x="290196" y="0"/>
                </a:cxn>
                <a:cxn ang="0">
                  <a:pos x="2151973" y="0"/>
                </a:cxn>
                <a:cxn ang="0">
                  <a:pos x="2438400" y="286384"/>
                </a:cxn>
                <a:cxn ang="0">
                  <a:pos x="2438400" y="1484673"/>
                </a:cxn>
                <a:cxn ang="0">
                  <a:pos x="2151973" y="1774825"/>
                </a:cxn>
                <a:cxn ang="0">
                  <a:pos x="290196" y="1774825"/>
                </a:cxn>
                <a:cxn ang="0">
                  <a:pos x="0" y="1484673"/>
                </a:cxn>
                <a:cxn ang="0">
                  <a:pos x="0" y="286384"/>
                </a:cxn>
                <a:cxn ang="0">
                  <a:pos x="290196" y="0"/>
                </a:cxn>
                <a:cxn ang="0">
                  <a:pos x="471488" y="425450"/>
                </a:cxn>
                <a:cxn ang="0">
                  <a:pos x="471488" y="598488"/>
                </a:cxn>
                <a:cxn ang="0">
                  <a:pos x="1971676" y="598488"/>
                </a:cxn>
                <a:cxn ang="0">
                  <a:pos x="1971676" y="425450"/>
                </a:cxn>
                <a:cxn ang="0">
                  <a:pos x="471488" y="425450"/>
                </a:cxn>
                <a:cxn ang="0">
                  <a:pos x="471488" y="801688"/>
                </a:cxn>
                <a:cxn ang="0">
                  <a:pos x="471488" y="971551"/>
                </a:cxn>
                <a:cxn ang="0">
                  <a:pos x="1971676" y="971551"/>
                </a:cxn>
                <a:cxn ang="0">
                  <a:pos x="1971676" y="801688"/>
                </a:cxn>
                <a:cxn ang="0">
                  <a:pos x="471488" y="801688"/>
                </a:cxn>
                <a:cxn ang="0">
                  <a:pos x="471488" y="1174750"/>
                </a:cxn>
                <a:cxn ang="0">
                  <a:pos x="471488" y="1347788"/>
                </a:cxn>
                <a:cxn ang="0">
                  <a:pos x="1971676" y="1347788"/>
                </a:cxn>
                <a:cxn ang="0">
                  <a:pos x="1971676" y="1174750"/>
                </a:cxn>
                <a:cxn ang="0">
                  <a:pos x="471488" y="1174750"/>
                </a:cxn>
              </a:cxnLst>
              <a:rect l="0" t="0" r="0" b="0"/>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chemeClr val="bg1"/>
            </a:solidFill>
            <a:ln w="9525">
              <a:noFill/>
            </a:ln>
          </p:spPr>
          <p:txBody>
            <a:bodyPr/>
            <a:lstStyle/>
            <a:p>
              <a:endParaRPr lang="zh-CN" altLang="en-US"/>
            </a:p>
          </p:txBody>
        </p:sp>
      </p:grpSp>
      <p:grpSp>
        <p:nvGrpSpPr>
          <p:cNvPr id="17422" name="组合 87"/>
          <p:cNvGrpSpPr/>
          <p:nvPr/>
        </p:nvGrpSpPr>
        <p:grpSpPr>
          <a:xfrm>
            <a:off x="7943851" y="2339579"/>
            <a:ext cx="335756" cy="429815"/>
            <a:chOff x="0" y="0"/>
            <a:chExt cx="563562" cy="720725"/>
          </a:xfrm>
        </p:grpSpPr>
        <p:sp>
          <p:nvSpPr>
            <p:cNvPr id="17423" name="Freeform 32"/>
            <p:cNvSpPr/>
            <p:nvPr/>
          </p:nvSpPr>
          <p:spPr>
            <a:xfrm>
              <a:off x="209550" y="0"/>
              <a:ext cx="142875" cy="720725"/>
            </a:xfrm>
            <a:custGeom>
              <a:avLst/>
              <a:gdLst/>
              <a:ahLst/>
              <a:cxnLst>
                <a:cxn ang="0">
                  <a:pos x="142875" y="648877"/>
                </a:cxn>
                <a:cxn ang="0">
                  <a:pos x="71437" y="720725"/>
                </a:cxn>
                <a:cxn ang="0">
                  <a:pos x="0" y="648877"/>
                </a:cxn>
                <a:cxn ang="0">
                  <a:pos x="0" y="71847"/>
                </a:cxn>
                <a:cxn ang="0">
                  <a:pos x="71437" y="0"/>
                </a:cxn>
                <a:cxn ang="0">
                  <a:pos x="142875" y="71847"/>
                </a:cxn>
                <a:cxn ang="0">
                  <a:pos x="142875" y="648877"/>
                </a:cxn>
              </a:cxnLst>
              <a:rect l="0" t="0" r="0" b="0"/>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chemeClr val="bg1"/>
            </a:solidFill>
            <a:ln w="9525">
              <a:noFill/>
            </a:ln>
          </p:spPr>
          <p:txBody>
            <a:bodyPr/>
            <a:lstStyle/>
            <a:p>
              <a:endParaRPr lang="zh-CN" altLang="en-US"/>
            </a:p>
          </p:txBody>
        </p:sp>
        <p:sp>
          <p:nvSpPr>
            <p:cNvPr id="17424" name="Freeform 33"/>
            <p:cNvSpPr/>
            <p:nvPr/>
          </p:nvSpPr>
          <p:spPr>
            <a:xfrm>
              <a:off x="0" y="439737"/>
              <a:ext cx="141288" cy="280988"/>
            </a:xfrm>
            <a:custGeom>
              <a:avLst/>
              <a:gdLst/>
              <a:ahLst/>
              <a:cxnLst>
                <a:cxn ang="0">
                  <a:pos x="141288" y="209055"/>
                </a:cxn>
                <a:cxn ang="0">
                  <a:pos x="71765" y="280988"/>
                </a:cxn>
                <a:cxn ang="0">
                  <a:pos x="0" y="209055"/>
                </a:cxn>
                <a:cxn ang="0">
                  <a:pos x="0" y="71932"/>
                </a:cxn>
                <a:cxn ang="0">
                  <a:pos x="71765" y="0"/>
                </a:cxn>
                <a:cxn ang="0">
                  <a:pos x="141288" y="71932"/>
                </a:cxn>
                <a:cxn ang="0">
                  <a:pos x="141288" y="209055"/>
                </a:cxn>
              </a:cxnLst>
              <a:rect l="0" t="0" r="0" b="0"/>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chemeClr val="bg1"/>
            </a:solidFill>
            <a:ln w="9525">
              <a:noFill/>
            </a:ln>
          </p:spPr>
          <p:txBody>
            <a:bodyPr/>
            <a:lstStyle/>
            <a:p>
              <a:endParaRPr lang="zh-CN" altLang="en-US"/>
            </a:p>
          </p:txBody>
        </p:sp>
        <p:sp>
          <p:nvSpPr>
            <p:cNvPr id="17425" name="Freeform 34"/>
            <p:cNvSpPr/>
            <p:nvPr/>
          </p:nvSpPr>
          <p:spPr>
            <a:xfrm>
              <a:off x="420687" y="231775"/>
              <a:ext cx="142875" cy="488950"/>
            </a:xfrm>
            <a:custGeom>
              <a:avLst/>
              <a:gdLst/>
              <a:ahLst/>
              <a:cxnLst>
                <a:cxn ang="0">
                  <a:pos x="142875" y="417177"/>
                </a:cxn>
                <a:cxn ang="0">
                  <a:pos x="71437" y="488950"/>
                </a:cxn>
                <a:cxn ang="0">
                  <a:pos x="0" y="417177"/>
                </a:cxn>
                <a:cxn ang="0">
                  <a:pos x="0" y="71772"/>
                </a:cxn>
                <a:cxn ang="0">
                  <a:pos x="71437" y="0"/>
                </a:cxn>
                <a:cxn ang="0">
                  <a:pos x="142875" y="71772"/>
                </a:cxn>
                <a:cxn ang="0">
                  <a:pos x="142875" y="417177"/>
                </a:cxn>
              </a:cxnLst>
              <a:rect l="0" t="0" r="0" b="0"/>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chemeClr val="bg1"/>
            </a:solidFill>
            <a:ln w="9525">
              <a:noFill/>
            </a:ln>
          </p:spPr>
          <p:txBody>
            <a:bodyPr/>
            <a:lstStyle/>
            <a:p>
              <a:endParaRPr lang="zh-CN" altLang="en-US"/>
            </a:p>
          </p:txBody>
        </p:sp>
      </p:grpSp>
      <p:sp>
        <p:nvSpPr>
          <p:cNvPr id="17426" name="直接连接符 93"/>
          <p:cNvSpPr/>
          <p:nvPr/>
        </p:nvSpPr>
        <p:spPr>
          <a:xfrm rot="5400000">
            <a:off x="2405063" y="2018110"/>
            <a:ext cx="0" cy="2700338"/>
          </a:xfrm>
          <a:prstGeom prst="line">
            <a:avLst/>
          </a:prstGeom>
          <a:ln w="12700" cap="flat" cmpd="sng">
            <a:solidFill>
              <a:schemeClr val="bg1"/>
            </a:solidFill>
            <a:prstDash val="solid"/>
            <a:bevel/>
            <a:headEnd type="none" w="med" len="med"/>
            <a:tailEnd type="none" w="med" len="med"/>
          </a:ln>
        </p:spPr>
        <p:txBody>
          <a:bodyPr lIns="68580" tIns="34290" rIns="68580" bIns="34290" anchor="t"/>
          <a:lstStyle/>
          <a:p>
            <a:pPr lvl="0" indent="0"/>
            <a:endParaRPr lang="zh-CN" altLang="en-US" sz="1400">
              <a:latin typeface="Arial" panose="020B0604020202020204" pitchFamily="34" charset="0"/>
              <a:ea typeface="黑体" panose="02010609060101010101" charset="-122"/>
            </a:endParaRPr>
          </a:p>
        </p:txBody>
      </p:sp>
      <p:sp>
        <p:nvSpPr>
          <p:cNvPr id="2" name="标题 1"/>
          <p:cNvSpPr>
            <a:spLocks noGrp="1"/>
          </p:cNvSpPr>
          <p:nvPr>
            <p:ph type="title" hasCustomPrompt="1"/>
          </p:nvPr>
        </p:nvSpPr>
        <p:spPr>
          <a:xfrm>
            <a:off x="324564" y="2477801"/>
            <a:ext cx="4160997" cy="800756"/>
          </a:xfrm>
        </p:spPr>
        <p:txBody>
          <a:bodyPr anchor="b"/>
          <a:lstStyle>
            <a:lvl1pPr algn="ctr">
              <a:defRPr sz="2700">
                <a:solidFill>
                  <a:schemeClr val="bg1"/>
                </a:solidFill>
              </a:defRPr>
            </a:lvl1pPr>
          </a:lstStyle>
          <a:p>
            <a:pPr fontAlgn="base"/>
            <a:r>
              <a:rPr lang="zh-CN" altLang="en-US" strike="noStrike" noProof="1" smtClean="0"/>
              <a:t>编辑标题</a:t>
            </a:r>
            <a:endParaRPr lang="zh-CN" altLang="en-US" strike="noStrike" noProof="1"/>
          </a:p>
        </p:txBody>
      </p:sp>
      <p:sp>
        <p:nvSpPr>
          <p:cNvPr id="3" name="文本占位符 2"/>
          <p:cNvSpPr>
            <a:spLocks noGrp="1"/>
          </p:cNvSpPr>
          <p:nvPr>
            <p:ph type="body" idx="1"/>
          </p:nvPr>
        </p:nvSpPr>
        <p:spPr>
          <a:xfrm>
            <a:off x="324564" y="3473565"/>
            <a:ext cx="4160997" cy="869836"/>
          </a:xfrm>
        </p:spPr>
        <p:txBody>
          <a:bodyPr/>
          <a:lstStyle>
            <a:lvl1pPr marL="0" indent="0" algn="ctr">
              <a:buNone/>
              <a:defRPr sz="1500">
                <a:solidFill>
                  <a:schemeClr val="bg1"/>
                </a:solidFill>
              </a:defRPr>
            </a:lvl1pPr>
            <a:lvl2pPr marL="342900" indent="0">
              <a:buNone/>
              <a:defRPr sz="1500"/>
            </a:lvl2pPr>
            <a:lvl3pPr marL="685800" indent="0">
              <a:buNone/>
              <a:defRPr sz="14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a:xfrm>
            <a:off x="628650" y="4767263"/>
            <a:ext cx="2057400" cy="273844"/>
          </a:xfrm>
          <a:prstGeom prst="rect">
            <a:avLst/>
          </a:prstGeom>
          <a:noFill/>
          <a:ln>
            <a:noFill/>
          </a:ln>
        </p:spPr>
        <p:txBody>
          <a:bodyPr vert="horz" wrap="square" lIns="68580" tIns="34290" rIns="68580" bIns="34290" numCol="1" anchor="ctr" anchorCtr="0" compatLnSpc="1">
            <a:normAutofit/>
          </a:bodyPr>
          <a:lstStyle>
            <a:lvl1pPr>
              <a:defRPr/>
            </a:lvl1pPr>
          </a:lstStyle>
          <a:p>
            <a:pPr fontAlgn="base"/>
            <a:fld id="{938F21B6-1322-4426-8E8E-E51563FFC807}" type="datetime1">
              <a:rPr lang="zh-CN" altLang="en-US" strike="noStrike" noProof="1">
                <a:latin typeface="Arial" panose="020B0604020202020204" pitchFamily="34" charset="0"/>
                <a:ea typeface="黑体" panose="02010609060101010101" charset="-122"/>
                <a:cs typeface="+mn-cs"/>
              </a:rPr>
              <a:t>2020/4/18</a:t>
            </a:fld>
            <a:endParaRPr lang="zh-CN" altLang="en-US" sz="1400" strike="noStrike" noProof="1">
              <a:solidFill>
                <a:schemeClr val="tx1"/>
              </a:solidFill>
            </a:endParaRPr>
          </a:p>
        </p:txBody>
      </p:sp>
      <p:sp>
        <p:nvSpPr>
          <p:cNvPr id="5" name="页脚占位符 4"/>
          <p:cNvSpPr>
            <a:spLocks noGrp="1"/>
          </p:cNvSpPr>
          <p:nvPr>
            <p:ph type="ftr" sz="quarter" idx="11"/>
          </p:nvPr>
        </p:nvSpPr>
        <p:spPr>
          <a:xfrm>
            <a:off x="3028950" y="4767263"/>
            <a:ext cx="3086100" cy="273844"/>
          </a:xfrm>
          <a:prstGeom prst="rect">
            <a:avLst/>
          </a:prstGeom>
          <a:noFill/>
          <a:ln>
            <a:noFill/>
          </a:ln>
        </p:spPr>
        <p:txBody>
          <a:bodyPr vert="horz" wrap="square" lIns="68580" tIns="34290" rIns="68580" bIns="34290" numCol="1" anchor="ctr" anchorCtr="0" compatLnSpc="1">
            <a:normAutofit/>
          </a:bodyPr>
          <a:lstStyle>
            <a:lvl1pPr>
              <a:defRPr/>
            </a:lvl1pPr>
          </a:lstStyle>
          <a:p>
            <a:pPr fontAlgn="base"/>
            <a:endParaRPr lang="zh-CN" altLang="zh-CN" strike="noStrike" noProof="1"/>
          </a:p>
        </p:txBody>
      </p:sp>
      <p:sp>
        <p:nvSpPr>
          <p:cNvPr id="6" name="灯片编号占位符 5"/>
          <p:cNvSpPr>
            <a:spLocks noGrp="1"/>
          </p:cNvSpPr>
          <p:nvPr>
            <p:ph type="sldNum" sz="quarter" idx="12"/>
          </p:nvPr>
        </p:nvSpPr>
        <p:spPr>
          <a:xfrm>
            <a:off x="6457950" y="4767263"/>
            <a:ext cx="2057400" cy="273844"/>
          </a:xfrm>
          <a:prstGeom prst="rect">
            <a:avLst/>
          </a:prstGeom>
          <a:noFill/>
          <a:ln>
            <a:noFill/>
          </a:ln>
        </p:spPr>
        <p:txBody>
          <a:bodyPr vert="horz" wrap="square" lIns="68580" tIns="34290" rIns="68580" bIns="34290" numCol="1" anchor="ctr" anchorCtr="0" compatLnSpc="1">
            <a:normAutofit/>
          </a:bodyPr>
          <a:lstStyle>
            <a:lvl1pPr>
              <a:defRPr/>
            </a:lvl1pPr>
          </a:lstStyle>
          <a:p>
            <a:pPr fontAlgn="base"/>
            <a:fld id="{B69BA529-EC2C-4D3E-AFE6-949DAD5F34FF}" type="slidenum">
              <a:rPr lang="zh-CN" altLang="en-US" strike="noStrike" noProof="1">
                <a:latin typeface="Arial" panose="020B0604020202020204" pitchFamily="34" charset="0"/>
                <a:ea typeface="黑体" panose="02010609060101010101" charset="-122"/>
                <a:cs typeface="+mn-cs"/>
              </a:rPr>
              <a:t>‹#›</a:t>
            </a:fld>
            <a:endParaRPr lang="zh-CN" altLang="en-US" sz="1400" strike="noStrike" noProof="1">
              <a:solidFill>
                <a:schemeClr val="tx1"/>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38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8650" y="1369219"/>
            <a:ext cx="3886200" cy="326350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369219"/>
            <a:ext cx="3886200" cy="326350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fontAlgn="base"/>
            <a:fld id="{938F21B6-1322-4426-8E8E-E51563FFC807}" type="datetime1">
              <a:rPr lang="zh-CN" altLang="en-US" strike="noStrike" noProof="1">
                <a:latin typeface="Arial" panose="020B0604020202020204" pitchFamily="34" charset="0"/>
                <a:ea typeface="黑体" panose="02010609060101010101" charset="-122"/>
                <a:cs typeface="+mn-cs"/>
              </a:rPr>
              <a:t>2020/4/18</a:t>
            </a:fld>
            <a:endParaRPr lang="zh-CN" altLang="en-US" sz="1400" strike="noStrike" noProof="1">
              <a:solidFill>
                <a:schemeClr val="tx1"/>
              </a:solidFill>
            </a:endParaRPr>
          </a:p>
        </p:txBody>
      </p:sp>
      <p:sp>
        <p:nvSpPr>
          <p:cNvPr id="6" name="页脚占位符 5"/>
          <p:cNvSpPr>
            <a:spLocks noGrp="1"/>
          </p:cNvSpPr>
          <p:nvPr>
            <p:ph type="ftr" sz="quarter" idx="11"/>
          </p:nvPr>
        </p:nvSpPr>
        <p:spPr/>
        <p:txBody>
          <a:bodyPr/>
          <a:lstStyle/>
          <a:p>
            <a:pPr fontAlgn="base"/>
            <a:endParaRPr lang="zh-CN" altLang="zh-CN" strike="noStrike" noProof="1"/>
          </a:p>
        </p:txBody>
      </p:sp>
      <p:sp>
        <p:nvSpPr>
          <p:cNvPr id="7" name="灯片编号占位符 6"/>
          <p:cNvSpPr>
            <a:spLocks noGrp="1"/>
          </p:cNvSpPr>
          <p:nvPr>
            <p:ph type="sldNum" sz="quarter" idx="12"/>
          </p:nvPr>
        </p:nvSpPr>
        <p:spPr/>
        <p:txBody>
          <a:bodyPr/>
          <a:lstStyle/>
          <a:p>
            <a:pPr fontAlgn="base"/>
            <a:fld id="{869CF95E-AF6B-41AD-9554-BC2CAB234C16}" type="slidenum">
              <a:rPr lang="zh-CN" altLang="en-US" strike="noStrike" noProof="1">
                <a:latin typeface="Arial" panose="020B0604020202020204" pitchFamily="34" charset="0"/>
                <a:ea typeface="黑体" panose="02010609060101010101" charset="-122"/>
                <a:cs typeface="+mn-cs"/>
              </a:rPr>
              <a:t>‹#›</a:t>
            </a:fld>
            <a:endParaRPr lang="zh-CN" altLang="en-US" sz="1400" strike="noStrike" noProof="1">
              <a:solidFill>
                <a:schemeClr val="tx1"/>
              </a:solidFill>
            </a:endParaRPr>
          </a:p>
        </p:txBody>
      </p:sp>
      <p:sp>
        <p:nvSpPr>
          <p:cNvPr id="8" name="矩形 7"/>
          <p:cNvSpPr/>
          <p:nvPr userDrawn="1"/>
        </p:nvSpPr>
        <p:spPr>
          <a:xfrm>
            <a:off x="350174" y="1916832"/>
            <a:ext cx="735006" cy="2412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www.1ppt.com/moban/                  PPT</a:t>
            </a:r>
            <a:r>
              <a:rPr lang="zh-CN" altLang="en-US" sz="100" dirty="0">
                <a:solidFill>
                  <a:schemeClr val="bg1"/>
                </a:solidFill>
              </a:rPr>
              <a:t>素材：</a:t>
            </a:r>
            <a:r>
              <a:rPr lang="en-US" altLang="zh-CN" sz="100" dirty="0">
                <a:solidFill>
                  <a:schemeClr val="bg1"/>
                </a:solidFill>
              </a:rPr>
              <a:t>www.1ppt.com/sucai/</a:t>
            </a:r>
          </a:p>
          <a:p>
            <a:r>
              <a:rPr lang="en-US" altLang="zh-CN" sz="100" dirty="0">
                <a:solidFill>
                  <a:schemeClr val="bg1"/>
                </a:solidFill>
              </a:rPr>
              <a:t>PPT</a:t>
            </a:r>
            <a:r>
              <a:rPr lang="zh-CN" altLang="en-US" sz="100" dirty="0">
                <a:solidFill>
                  <a:schemeClr val="bg1"/>
                </a:solidFill>
              </a:rPr>
              <a:t>背景：</a:t>
            </a:r>
            <a:r>
              <a:rPr lang="en-US" altLang="zh-CN" sz="100" dirty="0">
                <a:solidFill>
                  <a:schemeClr val="bg1"/>
                </a:solidFill>
              </a:rPr>
              <a:t>www.1ppt.com/beijing/                   PPT</a:t>
            </a:r>
            <a:r>
              <a:rPr lang="zh-CN" altLang="en-US" sz="100" dirty="0">
                <a:solidFill>
                  <a:schemeClr val="bg1"/>
                </a:solidFill>
              </a:rPr>
              <a:t>图表：</a:t>
            </a:r>
            <a:r>
              <a:rPr lang="en-US" altLang="zh-CN" sz="100" dirty="0">
                <a:solidFill>
                  <a:schemeClr val="bg1"/>
                </a:solidFill>
              </a:rPr>
              <a:t>www.1ppt.com/tubiao/      </a:t>
            </a:r>
          </a:p>
          <a:p>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p>
          <a:p>
            <a:r>
              <a:rPr lang="zh-CN" altLang="en-US" sz="100" dirty="0">
                <a:solidFill>
                  <a:schemeClr val="bg1"/>
                </a:solidFill>
              </a:rPr>
              <a:t>资料下载：</a:t>
            </a:r>
            <a:r>
              <a:rPr lang="en-US" altLang="zh-CN" sz="100" dirty="0">
                <a:solidFill>
                  <a:schemeClr val="bg1"/>
                </a:solidFill>
              </a:rPr>
              <a:t>www.1ppt.com/ziliao/                   </a:t>
            </a:r>
            <a:r>
              <a:rPr lang="zh-CN" altLang="en-US" sz="100" dirty="0">
                <a:solidFill>
                  <a:schemeClr val="bg1"/>
                </a:solidFill>
              </a:rPr>
              <a:t>个人简历：</a:t>
            </a:r>
            <a:r>
              <a:rPr lang="en-US" altLang="zh-CN" sz="100" dirty="0">
                <a:solidFill>
                  <a:schemeClr val="bg1"/>
                </a:solidFill>
              </a:rPr>
              <a:t>www.1ppt.com/jianli/             </a:t>
            </a:r>
          </a:p>
          <a:p>
            <a:r>
              <a:rPr lang="zh-CN" altLang="en-US" sz="100" dirty="0">
                <a:solidFill>
                  <a:schemeClr val="bg1"/>
                </a:solidFill>
              </a:rPr>
              <a:t>试卷下载：</a:t>
            </a:r>
            <a:r>
              <a:rPr lang="en-US" altLang="zh-CN" sz="100" dirty="0">
                <a:solidFill>
                  <a:schemeClr val="bg1"/>
                </a:solidFill>
              </a:rPr>
              <a:t>www.1ppt.com/shiti/                     </a:t>
            </a:r>
            <a:r>
              <a:rPr lang="zh-CN" altLang="en-US" sz="100" dirty="0">
                <a:solidFill>
                  <a:schemeClr val="bg1"/>
                </a:solidFill>
              </a:rPr>
              <a:t>教案下载：</a:t>
            </a:r>
            <a:r>
              <a:rPr lang="en-US" altLang="zh-CN" sz="100" dirty="0">
                <a:solidFill>
                  <a:schemeClr val="bg1"/>
                </a:solidFill>
              </a:rPr>
              <a:t>www.1ppt.com/jiaoan/               </a:t>
            </a:r>
          </a:p>
          <a:p>
            <a:r>
              <a:rPr lang="zh-CN" altLang="en-US" sz="100" dirty="0">
                <a:solidFill>
                  <a:schemeClr val="bg1"/>
                </a:solidFill>
              </a:rPr>
              <a:t>手抄报：</a:t>
            </a:r>
            <a:r>
              <a:rPr lang="en-US" altLang="zh-CN" sz="100" dirty="0">
                <a:solidFill>
                  <a:schemeClr val="bg1"/>
                </a:solidFill>
              </a:rPr>
              <a:t>www.1ppt.com/shouchaobao/          PPT</a:t>
            </a:r>
            <a:r>
              <a:rPr lang="zh-CN" altLang="en-US" sz="100" dirty="0">
                <a:solidFill>
                  <a:schemeClr val="bg1"/>
                </a:solidFill>
              </a:rPr>
              <a:t>课件：</a:t>
            </a:r>
            <a:r>
              <a:rPr lang="en-US" altLang="zh-CN" sz="100" dirty="0">
                <a:solidFill>
                  <a:schemeClr val="bg1"/>
                </a:solidFill>
              </a:rPr>
              <a:t>www.1ppt.com/kejian/ </a:t>
            </a:r>
          </a:p>
          <a:p>
            <a:r>
              <a:rPr lang="zh-CN" altLang="en-US" sz="100" dirty="0">
                <a:solidFill>
                  <a:schemeClr val="bg1"/>
                </a:solidFill>
              </a:rPr>
              <a:t>语文课件：</a:t>
            </a:r>
            <a:r>
              <a:rPr lang="en-US" altLang="zh-CN" sz="100" dirty="0">
                <a:solidFill>
                  <a:schemeClr val="bg1"/>
                </a:solidFill>
              </a:rPr>
              <a:t>www.1ppt.com/kejian/yuwen/    </a:t>
            </a:r>
            <a:r>
              <a:rPr lang="zh-CN" altLang="en-US" sz="100" dirty="0">
                <a:solidFill>
                  <a:schemeClr val="bg1"/>
                </a:solidFill>
              </a:rPr>
              <a:t>数学课件：</a:t>
            </a:r>
            <a:r>
              <a:rPr lang="en-US" altLang="zh-CN" sz="100" dirty="0">
                <a:solidFill>
                  <a:schemeClr val="bg1"/>
                </a:solidFill>
              </a:rPr>
              <a:t>www.1ppt.com/kejian/shuxue/ </a:t>
            </a:r>
          </a:p>
          <a:p>
            <a:r>
              <a:rPr lang="zh-CN" altLang="en-US" sz="100" dirty="0">
                <a:solidFill>
                  <a:schemeClr val="bg1"/>
                </a:solidFill>
              </a:rPr>
              <a:t>英语课件：</a:t>
            </a:r>
            <a:r>
              <a:rPr lang="en-US" altLang="zh-CN" sz="100" dirty="0">
                <a:solidFill>
                  <a:schemeClr val="bg1"/>
                </a:solidFill>
              </a:rPr>
              <a:t>www.1ppt.com/kejian/yingyu/    </a:t>
            </a:r>
            <a:r>
              <a:rPr lang="zh-CN" altLang="en-US" sz="100" dirty="0">
                <a:solidFill>
                  <a:schemeClr val="bg1"/>
                </a:solidFill>
              </a:rPr>
              <a:t>美术课件：</a:t>
            </a:r>
            <a:r>
              <a:rPr lang="en-US" altLang="zh-CN" sz="100" dirty="0">
                <a:solidFill>
                  <a:schemeClr val="bg1"/>
                </a:solidFill>
              </a:rPr>
              <a:t>www.1ppt.com/kejian/meishu/ </a:t>
            </a:r>
          </a:p>
          <a:p>
            <a:r>
              <a:rPr lang="zh-CN" altLang="en-US" sz="100" dirty="0">
                <a:solidFill>
                  <a:schemeClr val="bg1"/>
                </a:solidFill>
              </a:rPr>
              <a:t>科学课件：</a:t>
            </a:r>
            <a:r>
              <a:rPr lang="en-US" altLang="zh-CN" sz="100" dirty="0">
                <a:solidFill>
                  <a:schemeClr val="bg1"/>
                </a:solidFill>
              </a:rPr>
              <a:t>www.1ppt.com/kejian/kexue/     </a:t>
            </a:r>
            <a:r>
              <a:rPr lang="zh-CN" altLang="en-US" sz="100" dirty="0">
                <a:solidFill>
                  <a:schemeClr val="bg1"/>
                </a:solidFill>
              </a:rPr>
              <a:t>物理课件：</a:t>
            </a:r>
            <a:r>
              <a:rPr lang="en-US" altLang="zh-CN" sz="100" dirty="0">
                <a:solidFill>
                  <a:schemeClr val="bg1"/>
                </a:solidFill>
              </a:rPr>
              <a:t>www.1ppt.com/kejian/wuli/ </a:t>
            </a:r>
          </a:p>
          <a:p>
            <a:r>
              <a:rPr lang="zh-CN" altLang="en-US" sz="100" dirty="0">
                <a:solidFill>
                  <a:schemeClr val="bg1"/>
                </a:solidFill>
              </a:rPr>
              <a:t>化学课件：</a:t>
            </a:r>
            <a:r>
              <a:rPr lang="en-US" altLang="zh-CN" sz="100" dirty="0">
                <a:solidFill>
                  <a:schemeClr val="bg1"/>
                </a:solidFill>
              </a:rPr>
              <a:t>www.1ppt.com/kejian/huaxue/  </a:t>
            </a:r>
            <a:r>
              <a:rPr lang="zh-CN" altLang="en-US" sz="100" dirty="0">
                <a:solidFill>
                  <a:schemeClr val="bg1"/>
                </a:solidFill>
              </a:rPr>
              <a:t>生物课件：</a:t>
            </a:r>
            <a:r>
              <a:rPr lang="en-US" altLang="zh-CN" sz="100" dirty="0">
                <a:solidFill>
                  <a:schemeClr val="bg1"/>
                </a:solidFill>
              </a:rPr>
              <a:t>www.1ppt.com/kejian/shengwu/ </a:t>
            </a:r>
          </a:p>
          <a:p>
            <a:r>
              <a:rPr lang="zh-CN" altLang="en-US" sz="100" dirty="0">
                <a:solidFill>
                  <a:schemeClr val="bg1"/>
                </a:solidFill>
              </a:rPr>
              <a:t>地理课件：</a:t>
            </a:r>
            <a:r>
              <a:rPr lang="en-US" altLang="zh-CN" sz="100" dirty="0">
                <a:solidFill>
                  <a:schemeClr val="bg1"/>
                </a:solidFill>
              </a:rPr>
              <a:t>www.1ppt.com/kejian/dili/          </a:t>
            </a:r>
            <a:r>
              <a:rPr lang="zh-CN" altLang="en-US" sz="100" dirty="0">
                <a:solidFill>
                  <a:schemeClr val="bg1"/>
                </a:solidFill>
              </a:rPr>
              <a:t>历史课件：</a:t>
            </a:r>
            <a:r>
              <a:rPr lang="en-US" altLang="zh-CN" sz="100" dirty="0">
                <a:solidFill>
                  <a:schemeClr val="bg1"/>
                </a:solidFill>
              </a:rPr>
              <a:t>www.1ppt.com/kejian/lishi/ </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2020/4/18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70625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2020/4/18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73592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2020/4/18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293033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2020/4/18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932488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2020/4/18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83189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2020/4/18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202657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2020/4/18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21310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2020/4/18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769775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2020/4/18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517932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2020/4/18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3106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9842" y="1327547"/>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29842" y="1990725"/>
            <a:ext cx="3868340" cy="2651522"/>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327547"/>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29150" y="1990725"/>
            <a:ext cx="3887391" cy="2651522"/>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fontAlgn="base"/>
            <a:fld id="{938F21B6-1322-4426-8E8E-E51563FFC807}" type="datetime1">
              <a:rPr lang="zh-CN" altLang="en-US" strike="noStrike" noProof="1">
                <a:latin typeface="Arial" panose="020B0604020202020204" pitchFamily="34" charset="0"/>
                <a:ea typeface="黑体" panose="02010609060101010101" charset="-122"/>
                <a:cs typeface="+mn-cs"/>
              </a:rPr>
              <a:t>2020/4/18</a:t>
            </a:fld>
            <a:endParaRPr lang="zh-CN" altLang="en-US" sz="1400" strike="noStrike" noProof="1">
              <a:solidFill>
                <a:schemeClr val="tx1"/>
              </a:solidFill>
            </a:endParaRPr>
          </a:p>
        </p:txBody>
      </p:sp>
      <p:sp>
        <p:nvSpPr>
          <p:cNvPr id="8" name="页脚占位符 7"/>
          <p:cNvSpPr>
            <a:spLocks noGrp="1"/>
          </p:cNvSpPr>
          <p:nvPr>
            <p:ph type="ftr" sz="quarter" idx="11"/>
          </p:nvPr>
        </p:nvSpPr>
        <p:spPr/>
        <p:txBody>
          <a:bodyPr/>
          <a:lstStyle/>
          <a:p>
            <a:pPr fontAlgn="base"/>
            <a:endParaRPr lang="zh-CN" altLang="zh-CN" strike="noStrike" noProof="1"/>
          </a:p>
        </p:txBody>
      </p:sp>
      <p:sp>
        <p:nvSpPr>
          <p:cNvPr id="9" name="灯片编号占位符 8"/>
          <p:cNvSpPr>
            <a:spLocks noGrp="1"/>
          </p:cNvSpPr>
          <p:nvPr>
            <p:ph type="sldNum" sz="quarter" idx="12"/>
          </p:nvPr>
        </p:nvSpPr>
        <p:spPr/>
        <p:txBody>
          <a:bodyPr/>
          <a:lstStyle/>
          <a:p>
            <a:pPr fontAlgn="base"/>
            <a:fld id="{869CF95E-AF6B-41AD-9554-BC2CAB234C16}" type="slidenum">
              <a:rPr lang="zh-CN" altLang="en-US" strike="noStrike" noProof="1">
                <a:latin typeface="Arial" panose="020B0604020202020204" pitchFamily="34" charset="0"/>
                <a:ea typeface="黑体" panose="02010609060101010101" charset="-122"/>
                <a:cs typeface="+mn-cs"/>
              </a:rPr>
              <a:t>‹#›</a:t>
            </a:fld>
            <a:endParaRPr lang="zh-CN" altLang="en-US" sz="1400" strike="noStrike" noProof="1">
              <a:solidFill>
                <a:schemeClr val="tx1"/>
              </a:solidFil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2020/4/18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81441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18435" name="组合 1"/>
          <p:cNvGrpSpPr/>
          <p:nvPr/>
        </p:nvGrpSpPr>
        <p:grpSpPr>
          <a:xfrm>
            <a:off x="2437210" y="3662362"/>
            <a:ext cx="4310063" cy="1481138"/>
            <a:chOff x="0" y="0"/>
            <a:chExt cx="4651016" cy="1975760"/>
          </a:xfrm>
        </p:grpSpPr>
        <p:sp>
          <p:nvSpPr>
            <p:cNvPr id="18436" name="矩形 69"/>
            <p:cNvSpPr/>
            <p:nvPr/>
          </p:nvSpPr>
          <p:spPr>
            <a:xfrm>
              <a:off x="0" y="2"/>
              <a:ext cx="1162754" cy="1975757"/>
            </a:xfrm>
            <a:prstGeom prst="rect">
              <a:avLst/>
            </a:prstGeom>
            <a:solidFill>
              <a:srgbClr val="148CBE"/>
            </a:solidFill>
            <a:ln w="9525">
              <a:noFill/>
            </a:ln>
          </p:spPr>
          <p:txBody>
            <a:bodyPr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8437" name="矩形 70"/>
            <p:cNvSpPr/>
            <p:nvPr/>
          </p:nvSpPr>
          <p:spPr>
            <a:xfrm>
              <a:off x="1162754" y="1"/>
              <a:ext cx="1162754" cy="1975757"/>
            </a:xfrm>
            <a:prstGeom prst="rect">
              <a:avLst/>
            </a:prstGeom>
            <a:solidFill>
              <a:srgbClr val="00A0A0"/>
            </a:solidFill>
            <a:ln w="9525">
              <a:noFill/>
            </a:ln>
          </p:spPr>
          <p:txBody>
            <a:bodyPr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8438" name="矩形 71"/>
            <p:cNvSpPr/>
            <p:nvPr/>
          </p:nvSpPr>
          <p:spPr>
            <a:xfrm>
              <a:off x="2325508" y="0"/>
              <a:ext cx="1162754" cy="1975757"/>
            </a:xfrm>
            <a:prstGeom prst="rect">
              <a:avLst/>
            </a:prstGeom>
            <a:solidFill>
              <a:srgbClr val="F0AF47"/>
            </a:solidFill>
            <a:ln w="9525">
              <a:noFill/>
            </a:ln>
          </p:spPr>
          <p:txBody>
            <a:bodyPr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8439" name="矩形 72"/>
            <p:cNvSpPr/>
            <p:nvPr/>
          </p:nvSpPr>
          <p:spPr>
            <a:xfrm>
              <a:off x="3488262" y="3"/>
              <a:ext cx="1162754" cy="1975757"/>
            </a:xfrm>
            <a:prstGeom prst="rect">
              <a:avLst/>
            </a:prstGeom>
            <a:solidFill>
              <a:srgbClr val="D2501E"/>
            </a:solidFill>
            <a:ln w="9525">
              <a:noFill/>
            </a:ln>
          </p:spPr>
          <p:txBody>
            <a:bodyPr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grpSp>
      <p:grpSp>
        <p:nvGrpSpPr>
          <p:cNvPr id="18440" name="组合 73"/>
          <p:cNvGrpSpPr/>
          <p:nvPr/>
        </p:nvGrpSpPr>
        <p:grpSpPr>
          <a:xfrm>
            <a:off x="2437210" y="0"/>
            <a:ext cx="4310063" cy="1481138"/>
            <a:chOff x="0" y="0"/>
            <a:chExt cx="4651016" cy="1975760"/>
          </a:xfrm>
        </p:grpSpPr>
        <p:sp>
          <p:nvSpPr>
            <p:cNvPr id="18441" name="矩形 74"/>
            <p:cNvSpPr/>
            <p:nvPr/>
          </p:nvSpPr>
          <p:spPr>
            <a:xfrm>
              <a:off x="0" y="2"/>
              <a:ext cx="1162754" cy="1975757"/>
            </a:xfrm>
            <a:prstGeom prst="rect">
              <a:avLst/>
            </a:prstGeom>
            <a:solidFill>
              <a:srgbClr val="148CBE"/>
            </a:solidFill>
            <a:ln w="9525">
              <a:noFill/>
            </a:ln>
          </p:spPr>
          <p:txBody>
            <a:bodyPr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8442" name="矩形 75"/>
            <p:cNvSpPr/>
            <p:nvPr/>
          </p:nvSpPr>
          <p:spPr>
            <a:xfrm>
              <a:off x="1162754" y="1"/>
              <a:ext cx="1162754" cy="1975757"/>
            </a:xfrm>
            <a:prstGeom prst="rect">
              <a:avLst/>
            </a:prstGeom>
            <a:solidFill>
              <a:srgbClr val="00A0A0"/>
            </a:solidFill>
            <a:ln w="9525">
              <a:noFill/>
            </a:ln>
          </p:spPr>
          <p:txBody>
            <a:bodyPr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8443" name="矩形 76"/>
            <p:cNvSpPr/>
            <p:nvPr/>
          </p:nvSpPr>
          <p:spPr>
            <a:xfrm>
              <a:off x="2325508" y="0"/>
              <a:ext cx="1162754" cy="1975757"/>
            </a:xfrm>
            <a:prstGeom prst="rect">
              <a:avLst/>
            </a:prstGeom>
            <a:solidFill>
              <a:srgbClr val="F0AF47"/>
            </a:solidFill>
            <a:ln w="9525">
              <a:noFill/>
            </a:ln>
          </p:spPr>
          <p:txBody>
            <a:bodyPr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8444" name="矩形 77"/>
            <p:cNvSpPr/>
            <p:nvPr/>
          </p:nvSpPr>
          <p:spPr>
            <a:xfrm>
              <a:off x="3488262" y="3"/>
              <a:ext cx="1162754" cy="1975757"/>
            </a:xfrm>
            <a:prstGeom prst="rect">
              <a:avLst/>
            </a:prstGeom>
            <a:solidFill>
              <a:srgbClr val="D2501E"/>
            </a:solidFill>
            <a:ln w="9525">
              <a:noFill/>
            </a:ln>
          </p:spPr>
          <p:txBody>
            <a:bodyPr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grpSp>
      <p:sp>
        <p:nvSpPr>
          <p:cNvPr id="2" name="标题 1"/>
          <p:cNvSpPr>
            <a:spLocks noGrp="1"/>
          </p:cNvSpPr>
          <p:nvPr>
            <p:ph type="title" hasCustomPrompt="1"/>
          </p:nvPr>
        </p:nvSpPr>
        <p:spPr>
          <a:xfrm>
            <a:off x="2396727" y="1757363"/>
            <a:ext cx="4350546" cy="1628769"/>
          </a:xfrm>
        </p:spPr>
        <p:txBody>
          <a:bodyPr/>
          <a:lstStyle>
            <a:lvl1pPr algn="ctr">
              <a:defRPr sz="5400"/>
            </a:lvl1pPr>
          </a:lstStyle>
          <a:p>
            <a:pPr fontAlgn="base"/>
            <a:r>
              <a:rPr lang="zh-CN" altLang="en-US" strike="noStrike" noProof="1" smtClean="0"/>
              <a:t>编辑标题</a:t>
            </a:r>
            <a:endParaRPr lang="zh-CN" altLang="en-US" strike="noStrike" noProof="1"/>
          </a:p>
        </p:txBody>
      </p:sp>
      <p:sp>
        <p:nvSpPr>
          <p:cNvPr id="3" name="日期占位符 2"/>
          <p:cNvSpPr>
            <a:spLocks noGrp="1"/>
          </p:cNvSpPr>
          <p:nvPr>
            <p:ph type="dt" sz="half" idx="10"/>
          </p:nvPr>
        </p:nvSpPr>
        <p:spPr>
          <a:xfrm>
            <a:off x="628650" y="4767263"/>
            <a:ext cx="2057400" cy="273844"/>
          </a:xfrm>
          <a:prstGeom prst="rect">
            <a:avLst/>
          </a:prstGeom>
          <a:noFill/>
          <a:ln>
            <a:noFill/>
          </a:ln>
        </p:spPr>
        <p:txBody>
          <a:bodyPr vert="horz" wrap="square" lIns="68580" tIns="34290" rIns="68580" bIns="34290" numCol="1" anchor="ctr" anchorCtr="0" compatLnSpc="1">
            <a:normAutofit/>
          </a:bodyPr>
          <a:lstStyle>
            <a:lvl1pPr>
              <a:defRPr/>
            </a:lvl1pPr>
          </a:lstStyle>
          <a:p>
            <a:pPr fontAlgn="base"/>
            <a:fld id="{938F21B6-1322-4426-8E8E-E51563FFC807}" type="datetime1">
              <a:rPr lang="zh-CN" altLang="en-US" strike="noStrike" noProof="1">
                <a:latin typeface="Arial" panose="020B0604020202020204" pitchFamily="34" charset="0"/>
                <a:ea typeface="黑体" panose="02010609060101010101" charset="-122"/>
                <a:cs typeface="+mn-cs"/>
              </a:rPr>
              <a:t>2020/4/18</a:t>
            </a:fld>
            <a:endParaRPr lang="zh-CN" altLang="en-US" sz="1400" strike="noStrike" noProof="1">
              <a:solidFill>
                <a:schemeClr val="tx1"/>
              </a:solidFill>
            </a:endParaRPr>
          </a:p>
        </p:txBody>
      </p:sp>
      <p:sp>
        <p:nvSpPr>
          <p:cNvPr id="4" name="页脚占位符 3"/>
          <p:cNvSpPr>
            <a:spLocks noGrp="1"/>
          </p:cNvSpPr>
          <p:nvPr>
            <p:ph type="ftr" sz="quarter" idx="11"/>
          </p:nvPr>
        </p:nvSpPr>
        <p:spPr>
          <a:xfrm>
            <a:off x="3028950" y="4767263"/>
            <a:ext cx="3086100" cy="273844"/>
          </a:xfrm>
          <a:prstGeom prst="rect">
            <a:avLst/>
          </a:prstGeom>
          <a:noFill/>
          <a:ln>
            <a:noFill/>
          </a:ln>
        </p:spPr>
        <p:txBody>
          <a:bodyPr vert="horz" wrap="square" lIns="68580" tIns="34290" rIns="68580" bIns="34290" numCol="1" anchor="ctr" anchorCtr="0" compatLnSpc="1">
            <a:normAutofit/>
          </a:bodyPr>
          <a:lstStyle>
            <a:lvl1pPr>
              <a:defRPr/>
            </a:lvl1pPr>
          </a:lstStyle>
          <a:p>
            <a:pPr fontAlgn="base"/>
            <a:endParaRPr lang="zh-CN" altLang="zh-CN" strike="noStrike" noProof="1"/>
          </a:p>
        </p:txBody>
      </p:sp>
      <p:sp>
        <p:nvSpPr>
          <p:cNvPr id="5" name="灯片编号占位符 4"/>
          <p:cNvSpPr>
            <a:spLocks noGrp="1"/>
          </p:cNvSpPr>
          <p:nvPr>
            <p:ph type="sldNum" sz="quarter" idx="12"/>
          </p:nvPr>
        </p:nvSpPr>
        <p:spPr>
          <a:xfrm>
            <a:off x="6457950" y="4767263"/>
            <a:ext cx="2057400" cy="273844"/>
          </a:xfrm>
          <a:prstGeom prst="rect">
            <a:avLst/>
          </a:prstGeom>
          <a:noFill/>
          <a:ln>
            <a:noFill/>
          </a:ln>
        </p:spPr>
        <p:txBody>
          <a:bodyPr vert="horz" wrap="square" lIns="68580" tIns="34290" rIns="68580" bIns="34290" numCol="1" anchor="ctr" anchorCtr="0" compatLnSpc="1">
            <a:normAutofit/>
          </a:bodyPr>
          <a:lstStyle>
            <a:lvl1pPr>
              <a:defRPr/>
            </a:lvl1pPr>
          </a:lstStyle>
          <a:p>
            <a:pPr fontAlgn="base"/>
            <a:fld id="{DA51660D-FD56-4D10-8F6B-436AB3EEB829}" type="slidenum">
              <a:rPr lang="zh-CN" altLang="en-US" strike="noStrike" noProof="1">
                <a:latin typeface="Arial" panose="020B0604020202020204" pitchFamily="34" charset="0"/>
                <a:ea typeface="黑体" panose="02010609060101010101" charset="-122"/>
                <a:cs typeface="+mn-cs"/>
              </a:rPr>
              <a:t>‹#›</a:t>
            </a:fld>
            <a:endParaRPr lang="zh-CN" altLang="en-US" sz="1400" strike="noStrike" noProof="1">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9459" name="矩形 55"/>
          <p:cNvSpPr/>
          <p:nvPr/>
        </p:nvSpPr>
        <p:spPr>
          <a:xfrm>
            <a:off x="247650" y="378619"/>
            <a:ext cx="1534716" cy="76200"/>
          </a:xfrm>
          <a:prstGeom prst="rect">
            <a:avLst/>
          </a:prstGeom>
          <a:solidFill>
            <a:srgbClr val="148CBE"/>
          </a:solidFill>
          <a:ln w="9525">
            <a:noFill/>
          </a:ln>
        </p:spPr>
        <p:txBody>
          <a:bodyPr lIns="68580" tIns="34290" rIns="68580" bIns="34290"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9460" name="矩形 56"/>
          <p:cNvSpPr/>
          <p:nvPr/>
        </p:nvSpPr>
        <p:spPr>
          <a:xfrm>
            <a:off x="1831181" y="378619"/>
            <a:ext cx="323850" cy="76200"/>
          </a:xfrm>
          <a:prstGeom prst="rect">
            <a:avLst/>
          </a:prstGeom>
          <a:solidFill>
            <a:srgbClr val="00A0A0"/>
          </a:solidFill>
          <a:ln w="9525">
            <a:noFill/>
          </a:ln>
        </p:spPr>
        <p:txBody>
          <a:bodyPr lIns="68580" tIns="34290" rIns="68580" bIns="34290"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9461" name="矩形 57"/>
          <p:cNvSpPr/>
          <p:nvPr/>
        </p:nvSpPr>
        <p:spPr>
          <a:xfrm>
            <a:off x="2203847" y="378619"/>
            <a:ext cx="322659" cy="76200"/>
          </a:xfrm>
          <a:prstGeom prst="rect">
            <a:avLst/>
          </a:prstGeom>
          <a:solidFill>
            <a:srgbClr val="F0AF47"/>
          </a:solidFill>
          <a:ln w="9525">
            <a:noFill/>
          </a:ln>
        </p:spPr>
        <p:txBody>
          <a:bodyPr lIns="68580" tIns="34290" rIns="68580" bIns="34290"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9462" name="矩形 58"/>
          <p:cNvSpPr/>
          <p:nvPr/>
        </p:nvSpPr>
        <p:spPr>
          <a:xfrm>
            <a:off x="2576513" y="378619"/>
            <a:ext cx="322660" cy="76200"/>
          </a:xfrm>
          <a:prstGeom prst="rect">
            <a:avLst/>
          </a:prstGeom>
          <a:solidFill>
            <a:srgbClr val="D2501E"/>
          </a:solidFill>
          <a:ln w="9525">
            <a:noFill/>
          </a:ln>
        </p:spPr>
        <p:txBody>
          <a:bodyPr lIns="68580" tIns="34290" rIns="68580" bIns="34290"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9463" name="矩形 59"/>
          <p:cNvSpPr/>
          <p:nvPr/>
        </p:nvSpPr>
        <p:spPr>
          <a:xfrm flipH="1">
            <a:off x="7381875" y="378619"/>
            <a:ext cx="1533525" cy="76200"/>
          </a:xfrm>
          <a:prstGeom prst="rect">
            <a:avLst/>
          </a:prstGeom>
          <a:solidFill>
            <a:srgbClr val="148CBE"/>
          </a:solidFill>
          <a:ln w="9525">
            <a:noFill/>
          </a:ln>
        </p:spPr>
        <p:txBody>
          <a:bodyPr lIns="68580" tIns="34290" rIns="68580" bIns="34290"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9464" name="矩形 60"/>
          <p:cNvSpPr/>
          <p:nvPr/>
        </p:nvSpPr>
        <p:spPr>
          <a:xfrm flipH="1">
            <a:off x="7009210" y="378619"/>
            <a:ext cx="323850" cy="76200"/>
          </a:xfrm>
          <a:prstGeom prst="rect">
            <a:avLst/>
          </a:prstGeom>
          <a:solidFill>
            <a:srgbClr val="00A0A0"/>
          </a:solidFill>
          <a:ln w="9525">
            <a:noFill/>
          </a:ln>
        </p:spPr>
        <p:txBody>
          <a:bodyPr lIns="68580" tIns="34290" rIns="68580" bIns="34290"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9465" name="矩形 61"/>
          <p:cNvSpPr/>
          <p:nvPr/>
        </p:nvSpPr>
        <p:spPr>
          <a:xfrm flipH="1">
            <a:off x="6636544" y="378619"/>
            <a:ext cx="323850" cy="76200"/>
          </a:xfrm>
          <a:prstGeom prst="rect">
            <a:avLst/>
          </a:prstGeom>
          <a:solidFill>
            <a:srgbClr val="F0AF47"/>
          </a:solidFill>
          <a:ln w="9525">
            <a:noFill/>
          </a:ln>
        </p:spPr>
        <p:txBody>
          <a:bodyPr lIns="68580" tIns="34290" rIns="68580" bIns="34290"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9466" name="矩形 62"/>
          <p:cNvSpPr/>
          <p:nvPr/>
        </p:nvSpPr>
        <p:spPr>
          <a:xfrm flipH="1">
            <a:off x="6265069" y="378619"/>
            <a:ext cx="323850" cy="76200"/>
          </a:xfrm>
          <a:prstGeom prst="rect">
            <a:avLst/>
          </a:prstGeom>
          <a:solidFill>
            <a:srgbClr val="D2501E"/>
          </a:solidFill>
          <a:ln w="9525">
            <a:noFill/>
          </a:ln>
        </p:spPr>
        <p:txBody>
          <a:bodyPr lIns="68580" tIns="34290" rIns="68580" bIns="34290"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2" name="日期占位符 1"/>
          <p:cNvSpPr>
            <a:spLocks noGrp="1"/>
          </p:cNvSpPr>
          <p:nvPr>
            <p:ph type="dt" sz="half" idx="10"/>
          </p:nvPr>
        </p:nvSpPr>
        <p:spPr>
          <a:xfrm>
            <a:off x="628650" y="4767263"/>
            <a:ext cx="2057400" cy="273844"/>
          </a:xfrm>
          <a:prstGeom prst="rect">
            <a:avLst/>
          </a:prstGeom>
          <a:noFill/>
          <a:ln>
            <a:noFill/>
          </a:ln>
        </p:spPr>
        <p:txBody>
          <a:bodyPr vert="horz" wrap="square" lIns="68580" tIns="34290" rIns="68580" bIns="34290" numCol="1" anchor="ctr" anchorCtr="0" compatLnSpc="1">
            <a:normAutofit/>
          </a:bodyPr>
          <a:lstStyle>
            <a:lvl1pPr>
              <a:defRPr/>
            </a:lvl1pPr>
          </a:lstStyle>
          <a:p>
            <a:pPr fontAlgn="base"/>
            <a:fld id="{938F21B6-1322-4426-8E8E-E51563FFC807}" type="datetime1">
              <a:rPr lang="zh-CN" altLang="en-US" strike="noStrike" noProof="1">
                <a:latin typeface="Arial" panose="020B0604020202020204" pitchFamily="34" charset="0"/>
                <a:ea typeface="黑体" panose="02010609060101010101" charset="-122"/>
                <a:cs typeface="+mn-cs"/>
              </a:rPr>
              <a:t>2020/4/18</a:t>
            </a:fld>
            <a:endParaRPr lang="zh-CN" altLang="en-US" sz="1400" strike="noStrike" noProof="1">
              <a:solidFill>
                <a:schemeClr val="tx1"/>
              </a:solidFill>
            </a:endParaRPr>
          </a:p>
        </p:txBody>
      </p:sp>
      <p:sp>
        <p:nvSpPr>
          <p:cNvPr id="3" name="页脚占位符 2"/>
          <p:cNvSpPr>
            <a:spLocks noGrp="1"/>
          </p:cNvSpPr>
          <p:nvPr>
            <p:ph type="ftr" sz="quarter" idx="11"/>
          </p:nvPr>
        </p:nvSpPr>
        <p:spPr>
          <a:xfrm>
            <a:off x="3028950" y="4767263"/>
            <a:ext cx="3086100" cy="273844"/>
          </a:xfrm>
          <a:prstGeom prst="rect">
            <a:avLst/>
          </a:prstGeom>
          <a:noFill/>
          <a:ln>
            <a:noFill/>
          </a:ln>
        </p:spPr>
        <p:txBody>
          <a:bodyPr vert="horz" wrap="square" lIns="68580" tIns="34290" rIns="68580" bIns="34290" numCol="1" anchor="ctr" anchorCtr="0" compatLnSpc="1">
            <a:normAutofit/>
          </a:bodyPr>
          <a:lstStyle>
            <a:lvl1pPr>
              <a:defRPr/>
            </a:lvl1pPr>
          </a:lstStyle>
          <a:p>
            <a:pPr fontAlgn="base"/>
            <a:endParaRPr lang="zh-CN" altLang="zh-CN" strike="noStrike" noProof="1"/>
          </a:p>
        </p:txBody>
      </p:sp>
      <p:sp>
        <p:nvSpPr>
          <p:cNvPr id="4" name="灯片编号占位符 3"/>
          <p:cNvSpPr>
            <a:spLocks noGrp="1"/>
          </p:cNvSpPr>
          <p:nvPr>
            <p:ph type="sldNum" sz="quarter" idx="12"/>
          </p:nvPr>
        </p:nvSpPr>
        <p:spPr>
          <a:xfrm>
            <a:off x="6457950" y="4767263"/>
            <a:ext cx="2057400" cy="273844"/>
          </a:xfrm>
          <a:prstGeom prst="rect">
            <a:avLst/>
          </a:prstGeom>
          <a:noFill/>
          <a:ln>
            <a:noFill/>
          </a:ln>
        </p:spPr>
        <p:txBody>
          <a:bodyPr vert="horz" wrap="square" lIns="68580" tIns="34290" rIns="68580" bIns="34290" numCol="1" anchor="ctr" anchorCtr="0" compatLnSpc="1">
            <a:normAutofit/>
          </a:bodyPr>
          <a:lstStyle>
            <a:lvl1pPr>
              <a:defRPr/>
            </a:lvl1pPr>
          </a:lstStyle>
          <a:p>
            <a:pPr fontAlgn="base"/>
            <a:fld id="{EA840D58-4386-4226-80C9-F062568A0BF2}" type="slidenum">
              <a:rPr lang="zh-CN" altLang="en-US" strike="noStrike" noProof="1">
                <a:latin typeface="Arial" panose="020B0604020202020204" pitchFamily="34" charset="0"/>
                <a:ea typeface="黑体" panose="02010609060101010101" charset="-122"/>
                <a:cs typeface="+mn-cs"/>
              </a:rPr>
              <a:t>‹#›</a:t>
            </a:fld>
            <a:endParaRPr lang="zh-CN" altLang="en-US" sz="1400" strike="noStrike" noProof="1">
              <a:solidFill>
                <a:schemeClr val="tx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0" y="342900"/>
            <a:ext cx="3123900" cy="1200150"/>
          </a:xfrm>
        </p:spPr>
        <p:txBody>
          <a:bodyPr anchor="t" anchorCtr="0"/>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noChangeAspect="1"/>
          </p:cNvSpPr>
          <p:nvPr>
            <p:ph type="pic" idx="1"/>
          </p:nvPr>
        </p:nvSpPr>
        <p:spPr>
          <a:xfrm>
            <a:off x="3888000" y="342900"/>
            <a:ext cx="4627800" cy="40527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r>
              <a:rPr lang="zh-CN" altLang="en-US" strike="noStrike" noProof="1" smtClean="0"/>
              <a:t>单击图标添加图片</a:t>
            </a:r>
            <a:endParaRPr lang="zh-CN" altLang="en-US" strike="noStrike" noProof="1"/>
          </a:p>
        </p:txBody>
      </p:sp>
      <p:sp>
        <p:nvSpPr>
          <p:cNvPr id="4" name="文本占位符 3"/>
          <p:cNvSpPr>
            <a:spLocks noGrp="1"/>
          </p:cNvSpPr>
          <p:nvPr>
            <p:ph type="body" sz="half" idx="2"/>
          </p:nvPr>
        </p:nvSpPr>
        <p:spPr>
          <a:xfrm>
            <a:off x="629840" y="1543050"/>
            <a:ext cx="3123900" cy="2858691"/>
          </a:xfrm>
        </p:spPr>
        <p:txBody>
          <a:bodyPr>
            <a:normAutofit/>
          </a:bodyPr>
          <a:lstStyle>
            <a:lvl1pPr marL="0" indent="0">
              <a:buNone/>
              <a:defRPr sz="15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fontAlgn="base"/>
            <a:fld id="{938F21B6-1322-4426-8E8E-E51563FFC807}" type="datetime1">
              <a:rPr lang="zh-CN" altLang="en-US" strike="noStrike" noProof="1">
                <a:latin typeface="Arial" panose="020B0604020202020204" pitchFamily="34" charset="0"/>
                <a:ea typeface="黑体" panose="02010609060101010101" charset="-122"/>
                <a:cs typeface="+mn-cs"/>
              </a:rPr>
              <a:t>2020/4/18</a:t>
            </a:fld>
            <a:endParaRPr lang="zh-CN" altLang="en-US" sz="1400" strike="noStrike" noProof="1">
              <a:solidFill>
                <a:schemeClr val="tx1"/>
              </a:solidFill>
            </a:endParaRPr>
          </a:p>
        </p:txBody>
      </p:sp>
      <p:sp>
        <p:nvSpPr>
          <p:cNvPr id="6" name="页脚占位符 5"/>
          <p:cNvSpPr>
            <a:spLocks noGrp="1"/>
          </p:cNvSpPr>
          <p:nvPr>
            <p:ph type="ftr" sz="quarter" idx="11"/>
          </p:nvPr>
        </p:nvSpPr>
        <p:spPr/>
        <p:txBody>
          <a:bodyPr/>
          <a:lstStyle/>
          <a:p>
            <a:pPr fontAlgn="base"/>
            <a:endParaRPr lang="zh-CN" altLang="zh-CN" strike="noStrike" noProof="1"/>
          </a:p>
        </p:txBody>
      </p:sp>
      <p:sp>
        <p:nvSpPr>
          <p:cNvPr id="7" name="灯片编号占位符 6"/>
          <p:cNvSpPr>
            <a:spLocks noGrp="1"/>
          </p:cNvSpPr>
          <p:nvPr>
            <p:ph type="sldNum" sz="quarter" idx="12"/>
          </p:nvPr>
        </p:nvSpPr>
        <p:spPr/>
        <p:txBody>
          <a:bodyPr/>
          <a:lstStyle/>
          <a:p>
            <a:pPr fontAlgn="base"/>
            <a:fld id="{869CF95E-AF6B-41AD-9554-BC2CAB234C16}" type="slidenum">
              <a:rPr lang="zh-CN" altLang="en-US" strike="noStrike" noProof="1">
                <a:latin typeface="Arial" panose="020B0604020202020204" pitchFamily="34" charset="0"/>
                <a:ea typeface="黑体" panose="02010609060101010101" charset="-122"/>
                <a:cs typeface="+mn-cs"/>
              </a:rPr>
              <a:t>‹#›</a:t>
            </a:fld>
            <a:endParaRPr lang="zh-CN" altLang="en-US" sz="1400" strike="noStrike" noProof="1">
              <a:solidFill>
                <a:schemeClr val="tx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522028" y="273844"/>
            <a:ext cx="993322" cy="4358879"/>
          </a:xfrm>
        </p:spPr>
        <p:txBody>
          <a:bodyPr vert="eaVert">
            <a:normAutofit/>
          </a:bodyPr>
          <a:lstStyle>
            <a:lvl1pPr>
              <a:defRPr sz="2700"/>
            </a:lvl1p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273844"/>
            <a:ext cx="6740978" cy="4358879"/>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fontAlgn="base"/>
            <a:fld id="{938F21B6-1322-4426-8E8E-E51563FFC807}" type="datetime1">
              <a:rPr lang="zh-CN" altLang="en-US" strike="noStrike" noProof="1">
                <a:latin typeface="Arial" panose="020B0604020202020204" pitchFamily="34" charset="0"/>
                <a:ea typeface="黑体" panose="02010609060101010101" charset="-122"/>
                <a:cs typeface="+mn-cs"/>
              </a:rPr>
              <a:t>2020/4/18</a:t>
            </a:fld>
            <a:endParaRPr lang="zh-CN" altLang="en-US" sz="1400" strike="noStrike" noProof="1">
              <a:solidFill>
                <a:schemeClr val="tx1"/>
              </a:solidFill>
            </a:endParaRPr>
          </a:p>
        </p:txBody>
      </p:sp>
      <p:sp>
        <p:nvSpPr>
          <p:cNvPr id="5" name="页脚占位符 4"/>
          <p:cNvSpPr>
            <a:spLocks noGrp="1"/>
          </p:cNvSpPr>
          <p:nvPr>
            <p:ph type="ftr" sz="quarter" idx="11"/>
          </p:nvPr>
        </p:nvSpPr>
        <p:spPr/>
        <p:txBody>
          <a:bodyPr/>
          <a:lstStyle/>
          <a:p>
            <a:pPr fontAlgn="base"/>
            <a:endParaRPr lang="zh-CN" altLang="zh-CN" strike="noStrike" noProof="1"/>
          </a:p>
        </p:txBody>
      </p:sp>
      <p:sp>
        <p:nvSpPr>
          <p:cNvPr id="6" name="灯片编号占位符 5"/>
          <p:cNvSpPr>
            <a:spLocks noGrp="1"/>
          </p:cNvSpPr>
          <p:nvPr>
            <p:ph type="sldNum" sz="quarter" idx="12"/>
          </p:nvPr>
        </p:nvSpPr>
        <p:spPr/>
        <p:txBody>
          <a:bodyPr/>
          <a:lstStyle/>
          <a:p>
            <a:pPr fontAlgn="base"/>
            <a:fld id="{869CF95E-AF6B-41AD-9554-BC2CAB234C16}" type="slidenum">
              <a:rPr lang="zh-CN" altLang="en-US" strike="noStrike" noProof="1">
                <a:latin typeface="Arial" panose="020B0604020202020204" pitchFamily="34" charset="0"/>
                <a:ea typeface="黑体" panose="02010609060101010101" charset="-122"/>
                <a:cs typeface="+mn-cs"/>
              </a:rPr>
              <a:t>‹#›</a:t>
            </a:fld>
            <a:endParaRPr lang="zh-CN" altLang="en-US" sz="1400" strike="noStrike" noProof="1">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ags" Target="../tags/tag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ags" Target="../tags/tag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2.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AF5E1"/>
        </a:solidFill>
        <a:effectLst/>
      </p:bgPr>
    </p:bg>
    <p:spTree>
      <p:nvGrpSpPr>
        <p:cNvPr id="1" name=""/>
        <p:cNvGrpSpPr/>
        <p:nvPr/>
      </p:nvGrpSpPr>
      <p:grpSpPr>
        <a:xfrm>
          <a:off x="0" y="0"/>
          <a:ext cx="0" cy="0"/>
          <a:chOff x="0" y="0"/>
          <a:chExt cx="0" cy="0"/>
        </a:xfrm>
      </p:grpSpPr>
      <p:sp>
        <p:nvSpPr>
          <p:cNvPr id="4098" name="标题占位符 1"/>
          <p:cNvSpPr>
            <a:spLocks noGrp="1"/>
          </p:cNvSpPr>
          <p:nvPr>
            <p:ph type="title"/>
            <p:custDataLst>
              <p:tags r:id="rId41"/>
            </p:custDataLst>
          </p:nvPr>
        </p:nvSpPr>
        <p:spPr>
          <a:xfrm>
            <a:off x="628650" y="273844"/>
            <a:ext cx="7886700" cy="994172"/>
          </a:xfrm>
          <a:prstGeom prst="rect">
            <a:avLst/>
          </a:prstGeom>
          <a:noFill/>
          <a:ln w="9525">
            <a:noFill/>
          </a:ln>
        </p:spPr>
        <p:txBody>
          <a:bodyPr wrap="square" lIns="68580" tIns="34290" rIns="68580" bIns="34290" anchor="ctr"/>
          <a:lstStyle/>
          <a:p>
            <a:pPr lvl="0" indent="-685800"/>
            <a:r>
              <a:rPr lang="zh-CN" altLang="zh-CN" dirty="0"/>
              <a:t>单击此处编辑母版标题样式</a:t>
            </a:r>
          </a:p>
        </p:txBody>
      </p:sp>
      <p:sp>
        <p:nvSpPr>
          <p:cNvPr id="4099" name="文本占位符 2"/>
          <p:cNvSpPr>
            <a:spLocks noGrp="1"/>
          </p:cNvSpPr>
          <p:nvPr>
            <p:ph type="body"/>
            <p:custDataLst>
              <p:tags r:id="rId42"/>
            </p:custDataLst>
          </p:nvPr>
        </p:nvSpPr>
        <p:spPr>
          <a:xfrm>
            <a:off x="628650" y="1369219"/>
            <a:ext cx="7886700" cy="3263504"/>
          </a:xfrm>
          <a:prstGeom prst="rect">
            <a:avLst/>
          </a:prstGeom>
          <a:noFill/>
          <a:ln w="9525">
            <a:noFill/>
          </a:ln>
        </p:spPr>
        <p:txBody>
          <a:bodyPr wrap="square" lIns="68580" tIns="34290" rIns="68580" bIns="34290" anchor="t"/>
          <a:lstStyle/>
          <a:p>
            <a:pPr lvl="0" indent="-171450"/>
            <a:r>
              <a:rPr lang="zh-CN" altLang="zh-CN" dirty="0"/>
              <a:t>单击此处编辑母版文本样式</a:t>
            </a:r>
          </a:p>
          <a:p>
            <a:pPr lvl="1" indent="-171450"/>
            <a:r>
              <a:rPr lang="zh-CN" altLang="zh-CN" dirty="0"/>
              <a:t>第二级</a:t>
            </a:r>
          </a:p>
          <a:p>
            <a:pPr lvl="2" indent="-171450"/>
            <a:r>
              <a:rPr lang="zh-CN" altLang="zh-CN" dirty="0"/>
              <a:t>第三级</a:t>
            </a:r>
          </a:p>
          <a:p>
            <a:pPr lvl="3" indent="-171450"/>
            <a:r>
              <a:rPr lang="zh-CN" altLang="zh-CN" dirty="0"/>
              <a:t>第四级</a:t>
            </a:r>
          </a:p>
          <a:p>
            <a:pPr lvl="4" indent="-171450"/>
            <a:r>
              <a:rPr lang="zh-CN" altLang="zh-CN" dirty="0"/>
              <a:t>第五级</a:t>
            </a:r>
          </a:p>
        </p:txBody>
      </p:sp>
      <p:sp>
        <p:nvSpPr>
          <p:cNvPr id="1028" name="日期占位符 3"/>
          <p:cNvSpPr>
            <a:spLocks noGrp="1" noChangeArrowheads="1"/>
          </p:cNvSpPr>
          <p:nvPr>
            <p:ph type="dt" sz="half" idx="2"/>
          </p:nvPr>
        </p:nvSpPr>
        <p:spPr bwMode="auto">
          <a:xfrm>
            <a:off x="628650" y="4767263"/>
            <a:ext cx="20574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normAutofit/>
          </a:bodyPr>
          <a:lstStyle>
            <a:lvl1pPr>
              <a:defRPr sz="900">
                <a:solidFill>
                  <a:srgbClr val="898989"/>
                </a:solidFill>
              </a:defRPr>
            </a:lvl1pPr>
          </a:lstStyle>
          <a:p>
            <a:pPr fontAlgn="base"/>
            <a:fld id="{938F21B6-1322-4426-8E8E-E51563FFC807}" type="datetime1">
              <a:rPr lang="zh-CN" altLang="en-US" strike="noStrike" noProof="1">
                <a:latin typeface="Arial" panose="020B0604020202020204" pitchFamily="34" charset="0"/>
                <a:ea typeface="黑体" panose="02010609060101010101" charset="-122"/>
                <a:cs typeface="+mn-cs"/>
              </a:rPr>
              <a:t>2020/4/18</a:t>
            </a:fld>
            <a:endParaRPr lang="zh-CN" altLang="en-US" sz="1400" strike="noStrike" noProof="1">
              <a:solidFill>
                <a:schemeClr val="tx1"/>
              </a:solidFill>
            </a:endParaRPr>
          </a:p>
        </p:txBody>
      </p:sp>
      <p:sp>
        <p:nvSpPr>
          <p:cNvPr id="1029" name="页脚占位符 4"/>
          <p:cNvSpPr>
            <a:spLocks noGrp="1" noChangeArrowheads="1"/>
          </p:cNvSpPr>
          <p:nvPr>
            <p:ph type="ftr" sz="quarter" idx="3"/>
          </p:nvPr>
        </p:nvSpPr>
        <p:spPr bwMode="auto">
          <a:xfrm>
            <a:off x="3028950" y="4767263"/>
            <a:ext cx="30861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normAutofit/>
          </a:bodyPr>
          <a:lstStyle>
            <a:lvl1pPr algn="ctr">
              <a:defRPr sz="900">
                <a:solidFill>
                  <a:srgbClr val="898989"/>
                </a:solidFill>
              </a:defRPr>
            </a:lvl1pPr>
          </a:lstStyle>
          <a:p>
            <a:pPr fontAlgn="base"/>
            <a:endParaRPr lang="zh-CN" altLang="zh-CN" strike="noStrike" noProof="1"/>
          </a:p>
        </p:txBody>
      </p:sp>
      <p:sp>
        <p:nvSpPr>
          <p:cNvPr id="1030" name="灯片编号占位符 5"/>
          <p:cNvSpPr>
            <a:spLocks noGrp="1" noChangeArrowheads="1"/>
          </p:cNvSpPr>
          <p:nvPr>
            <p:ph type="sldNum" sz="quarter" idx="4"/>
          </p:nvPr>
        </p:nvSpPr>
        <p:spPr bwMode="auto">
          <a:xfrm>
            <a:off x="6457950" y="4767263"/>
            <a:ext cx="20574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normAutofit/>
          </a:bodyPr>
          <a:lstStyle>
            <a:lvl1pPr algn="r">
              <a:defRPr sz="900">
                <a:solidFill>
                  <a:srgbClr val="898989"/>
                </a:solidFill>
              </a:defRPr>
            </a:lvl1pPr>
          </a:lstStyle>
          <a:p>
            <a:pPr fontAlgn="base"/>
            <a:fld id="{869CF95E-AF6B-41AD-9554-BC2CAB234C16}" type="slidenum">
              <a:rPr lang="zh-CN" altLang="en-US" strike="noStrike" noProof="1">
                <a:latin typeface="Arial" panose="020B0604020202020204" pitchFamily="34" charset="0"/>
                <a:ea typeface="黑体" panose="02010609060101010101" charset="-122"/>
                <a:cs typeface="+mn-cs"/>
              </a:rPr>
              <a:t>‹#›</a:t>
            </a:fld>
            <a:endParaRPr lang="zh-CN" altLang="en-US" sz="1400" strike="noStrike" noProof="1">
              <a:solidFill>
                <a:schemeClr val="tx1"/>
              </a:solidFill>
            </a:endParaRPr>
          </a:p>
        </p:txBody>
      </p:sp>
      <p:sp>
        <p:nvSpPr>
          <p:cNvPr id="4103" name="KSO_TEMPLATE" hidden="1"/>
          <p:cNvSpPr/>
          <p:nvPr>
            <p:custDataLst>
              <p:tags r:id="rId43"/>
            </p:custDataLst>
          </p:nvPr>
        </p:nvSpPr>
        <p:spPr>
          <a:xfrm>
            <a:off x="0" y="0"/>
            <a:ext cx="0" cy="0"/>
          </a:xfrm>
          <a:prstGeom prst="rect">
            <a:avLst/>
          </a:prstGeom>
          <a:solidFill>
            <a:schemeClr val="accent1"/>
          </a:solidFill>
          <a:ln w="9525" cap="flat" cmpd="sng">
            <a:solidFill>
              <a:schemeClr val="tx1"/>
            </a:solidFill>
            <a:prstDash val="solid"/>
            <a:round/>
            <a:headEnd type="none" w="med" len="med"/>
            <a:tailEnd type="none" w="med" len="med"/>
          </a:ln>
        </p:spPr>
        <p:txBody>
          <a:bodyPr wrap="square" lIns="68580" tIns="34290" rIns="68580" bIns="34290" anchor="t"/>
          <a:lstStyle/>
          <a:p>
            <a:pPr lvl="0" indent="0" defTabSz="685800">
              <a:buFont typeface="Arial" panose="020B0604020202020204" pitchFamily="34" charset="0"/>
              <a:buNone/>
            </a:pPr>
            <a:endParaRPr lang="zh-CN" altLang="zh-CN" sz="1400" u="none" baseline="0">
              <a:latin typeface="Arial" panose="020B0604020202020204" pitchFamily="34" charset="0"/>
              <a:ea typeface="宋体" panose="02010600030101010101" pitchFamily="2" charset="-122"/>
            </a:endParaRPr>
          </a:p>
        </p:txBody>
      </p:sp>
      <p:sp>
        <p:nvSpPr>
          <p:cNvPr id="8" name="矩形 55"/>
          <p:cNvSpPr/>
          <p:nvPr userDrawn="1"/>
        </p:nvSpPr>
        <p:spPr>
          <a:xfrm>
            <a:off x="247650" y="378619"/>
            <a:ext cx="1534716" cy="76200"/>
          </a:xfrm>
          <a:prstGeom prst="rect">
            <a:avLst/>
          </a:prstGeom>
          <a:solidFill>
            <a:srgbClr val="148CBE"/>
          </a:solidFill>
          <a:ln w="9525">
            <a:noFill/>
          </a:ln>
        </p:spPr>
        <p:txBody>
          <a:bodyPr lIns="68580" tIns="34290" rIns="68580" bIns="34290"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9" name="矩形 56"/>
          <p:cNvSpPr/>
          <p:nvPr userDrawn="1"/>
        </p:nvSpPr>
        <p:spPr>
          <a:xfrm>
            <a:off x="1831181" y="378619"/>
            <a:ext cx="323850" cy="76200"/>
          </a:xfrm>
          <a:prstGeom prst="rect">
            <a:avLst/>
          </a:prstGeom>
          <a:solidFill>
            <a:srgbClr val="00A0A0"/>
          </a:solidFill>
          <a:ln w="9525">
            <a:noFill/>
          </a:ln>
        </p:spPr>
        <p:txBody>
          <a:bodyPr lIns="68580" tIns="34290" rIns="68580" bIns="34290"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0" name="矩形 57"/>
          <p:cNvSpPr/>
          <p:nvPr userDrawn="1"/>
        </p:nvSpPr>
        <p:spPr>
          <a:xfrm>
            <a:off x="2203847" y="378619"/>
            <a:ext cx="322659" cy="76200"/>
          </a:xfrm>
          <a:prstGeom prst="rect">
            <a:avLst/>
          </a:prstGeom>
          <a:solidFill>
            <a:srgbClr val="F0AF47"/>
          </a:solidFill>
          <a:ln w="9525">
            <a:noFill/>
          </a:ln>
        </p:spPr>
        <p:txBody>
          <a:bodyPr lIns="68580" tIns="34290" rIns="68580" bIns="34290"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1" name="矩形 58"/>
          <p:cNvSpPr/>
          <p:nvPr userDrawn="1"/>
        </p:nvSpPr>
        <p:spPr>
          <a:xfrm>
            <a:off x="2576513" y="378619"/>
            <a:ext cx="322660" cy="76200"/>
          </a:xfrm>
          <a:prstGeom prst="rect">
            <a:avLst/>
          </a:prstGeom>
          <a:solidFill>
            <a:srgbClr val="D2501E"/>
          </a:solidFill>
          <a:ln w="9525">
            <a:noFill/>
          </a:ln>
        </p:spPr>
        <p:txBody>
          <a:bodyPr lIns="68580" tIns="34290" rIns="68580" bIns="34290"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2" name="矩形 59"/>
          <p:cNvSpPr/>
          <p:nvPr userDrawn="1"/>
        </p:nvSpPr>
        <p:spPr>
          <a:xfrm flipH="1">
            <a:off x="7381875" y="378619"/>
            <a:ext cx="1533525" cy="76200"/>
          </a:xfrm>
          <a:prstGeom prst="rect">
            <a:avLst/>
          </a:prstGeom>
          <a:solidFill>
            <a:srgbClr val="148CBE"/>
          </a:solidFill>
          <a:ln w="9525">
            <a:noFill/>
          </a:ln>
        </p:spPr>
        <p:txBody>
          <a:bodyPr lIns="68580" tIns="34290" rIns="68580" bIns="34290"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3" name="矩形 60"/>
          <p:cNvSpPr/>
          <p:nvPr userDrawn="1"/>
        </p:nvSpPr>
        <p:spPr>
          <a:xfrm flipH="1">
            <a:off x="7009210" y="378619"/>
            <a:ext cx="323850" cy="76200"/>
          </a:xfrm>
          <a:prstGeom prst="rect">
            <a:avLst/>
          </a:prstGeom>
          <a:solidFill>
            <a:srgbClr val="00A0A0"/>
          </a:solidFill>
          <a:ln w="9525">
            <a:noFill/>
          </a:ln>
        </p:spPr>
        <p:txBody>
          <a:bodyPr lIns="68580" tIns="34290" rIns="68580" bIns="34290"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4" name="矩形 61"/>
          <p:cNvSpPr/>
          <p:nvPr userDrawn="1"/>
        </p:nvSpPr>
        <p:spPr>
          <a:xfrm flipH="1">
            <a:off x="6636544" y="378619"/>
            <a:ext cx="323850" cy="76200"/>
          </a:xfrm>
          <a:prstGeom prst="rect">
            <a:avLst/>
          </a:prstGeom>
          <a:solidFill>
            <a:srgbClr val="F0AF47"/>
          </a:solidFill>
          <a:ln w="9525">
            <a:noFill/>
          </a:ln>
        </p:spPr>
        <p:txBody>
          <a:bodyPr lIns="68580" tIns="34290" rIns="68580" bIns="34290"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
        <p:nvSpPr>
          <p:cNvPr id="15" name="矩形 62"/>
          <p:cNvSpPr/>
          <p:nvPr userDrawn="1"/>
        </p:nvSpPr>
        <p:spPr>
          <a:xfrm flipH="1">
            <a:off x="6265069" y="378619"/>
            <a:ext cx="323850" cy="76200"/>
          </a:xfrm>
          <a:prstGeom prst="rect">
            <a:avLst/>
          </a:prstGeom>
          <a:solidFill>
            <a:srgbClr val="D2501E"/>
          </a:solidFill>
          <a:ln w="9525">
            <a:noFill/>
          </a:ln>
        </p:spPr>
        <p:txBody>
          <a:bodyPr lIns="68580" tIns="34290" rIns="68580" bIns="34290" anchor="ctr"/>
          <a:lstStyle/>
          <a:p>
            <a:pPr lvl="0" indent="0" algn="ctr"/>
            <a:endParaRPr lang="zh-CN" altLang="zh-CN" sz="1400">
              <a:solidFill>
                <a:srgbClr val="FFFFFF"/>
              </a:solidFill>
              <a:latin typeface="宋体" panose="02010600030101010101" pitchFamily="2" charset="-122"/>
              <a:ea typeface="黑体" panose="02010609060101010101" charset="-122"/>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4" r:id="rId14"/>
    <p:sldLayoutId id="2147483745" r:id="rId15"/>
    <p:sldLayoutId id="2147483746" r:id="rId16"/>
    <p:sldLayoutId id="2147483747" r:id="rId17"/>
    <p:sldLayoutId id="2147483748" r:id="rId18"/>
    <p:sldLayoutId id="2147483749" r:id="rId19"/>
    <p:sldLayoutId id="2147483750" r:id="rId20"/>
    <p:sldLayoutId id="2147483751" r:id="rId21"/>
    <p:sldLayoutId id="2147483752" r:id="rId22"/>
    <p:sldLayoutId id="2147483753" r:id="rId23"/>
    <p:sldLayoutId id="2147483754" r:id="rId24"/>
    <p:sldLayoutId id="2147483755" r:id="rId25"/>
    <p:sldLayoutId id="2147483756" r:id="rId26"/>
    <p:sldLayoutId id="2147483757" r:id="rId27"/>
    <p:sldLayoutId id="2147483758" r:id="rId28"/>
    <p:sldLayoutId id="2147483759" r:id="rId29"/>
    <p:sldLayoutId id="2147483760" r:id="rId30"/>
    <p:sldLayoutId id="2147483761" r:id="rId31"/>
    <p:sldLayoutId id="2147483762" r:id="rId32"/>
    <p:sldLayoutId id="2147483763" r:id="rId33"/>
    <p:sldLayoutId id="2147483764" r:id="rId34"/>
    <p:sldLayoutId id="2147483765" r:id="rId35"/>
    <p:sldLayoutId id="2147483766" r:id="rId36"/>
    <p:sldLayoutId id="2147483767" r:id="rId37"/>
    <p:sldLayoutId id="2147483768" r:id="rId38"/>
    <p:sldLayoutId id="2147483769" r:id="rId39"/>
  </p:sldLayoutIdLst>
  <p:txStyles>
    <p:titleStyle>
      <a:lvl1pPr marL="685800" indent="-685800" algn="l" rtl="0" eaLnBrk="1" fontAlgn="base" hangingPunct="1">
        <a:lnSpc>
          <a:spcPct val="90000"/>
        </a:lnSpc>
        <a:spcBef>
          <a:spcPct val="0"/>
        </a:spcBef>
        <a:spcAft>
          <a:spcPct val="0"/>
        </a:spcAft>
        <a:defRPr sz="3000" kern="1200">
          <a:solidFill>
            <a:schemeClr val="tx1"/>
          </a:solidFill>
          <a:latin typeface="+mj-lt"/>
          <a:ea typeface="+mj-ea"/>
          <a:cs typeface="+mj-cs"/>
          <a:sym typeface="Calibri Light" panose="020F0302020204030204" charset="0"/>
        </a:defRPr>
      </a:lvl1pPr>
      <a:lvl2pPr marL="685800" indent="-685800" algn="l" rtl="0" eaLnBrk="1" fontAlgn="base" hangingPunct="1">
        <a:lnSpc>
          <a:spcPct val="90000"/>
        </a:lnSpc>
        <a:spcBef>
          <a:spcPct val="0"/>
        </a:spcBef>
        <a:spcAft>
          <a:spcPct val="0"/>
        </a:spcAft>
        <a:defRPr sz="3300">
          <a:solidFill>
            <a:schemeClr val="tx1"/>
          </a:solidFill>
          <a:latin typeface="Calibri Light" panose="020F0302020204030204" charset="0"/>
          <a:ea typeface="宋体" panose="02010600030101010101" pitchFamily="2" charset="-122"/>
          <a:sym typeface="Calibri Light" panose="020F0302020204030204" charset="0"/>
        </a:defRPr>
      </a:lvl2pPr>
      <a:lvl3pPr marL="685800" indent="-685800" algn="l" rtl="0" eaLnBrk="1" fontAlgn="base" hangingPunct="1">
        <a:lnSpc>
          <a:spcPct val="90000"/>
        </a:lnSpc>
        <a:spcBef>
          <a:spcPct val="0"/>
        </a:spcBef>
        <a:spcAft>
          <a:spcPct val="0"/>
        </a:spcAft>
        <a:defRPr sz="3300">
          <a:solidFill>
            <a:schemeClr val="tx1"/>
          </a:solidFill>
          <a:latin typeface="Calibri Light" panose="020F0302020204030204" charset="0"/>
          <a:ea typeface="宋体" panose="02010600030101010101" pitchFamily="2" charset="-122"/>
          <a:sym typeface="Calibri Light" panose="020F0302020204030204" charset="0"/>
        </a:defRPr>
      </a:lvl3pPr>
      <a:lvl4pPr marL="685800" indent="-685800" algn="l" rtl="0" eaLnBrk="1" fontAlgn="base" hangingPunct="1">
        <a:lnSpc>
          <a:spcPct val="90000"/>
        </a:lnSpc>
        <a:spcBef>
          <a:spcPct val="0"/>
        </a:spcBef>
        <a:spcAft>
          <a:spcPct val="0"/>
        </a:spcAft>
        <a:defRPr sz="3300">
          <a:solidFill>
            <a:schemeClr val="tx1"/>
          </a:solidFill>
          <a:latin typeface="Calibri Light" panose="020F0302020204030204" charset="0"/>
          <a:ea typeface="宋体" panose="02010600030101010101" pitchFamily="2" charset="-122"/>
          <a:sym typeface="Calibri Light" panose="020F0302020204030204" charset="0"/>
        </a:defRPr>
      </a:lvl4pPr>
      <a:lvl5pPr marL="685800" indent="-685800" algn="l" rtl="0" eaLnBrk="1" fontAlgn="base" hangingPunct="1">
        <a:lnSpc>
          <a:spcPct val="90000"/>
        </a:lnSpc>
        <a:spcBef>
          <a:spcPct val="0"/>
        </a:spcBef>
        <a:spcAft>
          <a:spcPct val="0"/>
        </a:spcAft>
        <a:defRPr sz="3300">
          <a:solidFill>
            <a:schemeClr val="tx1"/>
          </a:solidFill>
          <a:latin typeface="Calibri Light" panose="020F0302020204030204" charset="0"/>
          <a:ea typeface="宋体" panose="02010600030101010101" pitchFamily="2" charset="-122"/>
          <a:sym typeface="Calibri Light" panose="020F0302020204030204" charset="0"/>
        </a:defRPr>
      </a:lvl5pPr>
      <a:lvl6pPr marL="1028700" indent="-685800" algn="l" rtl="0" eaLnBrk="1" fontAlgn="base" hangingPunct="1">
        <a:lnSpc>
          <a:spcPct val="90000"/>
        </a:lnSpc>
        <a:spcBef>
          <a:spcPct val="0"/>
        </a:spcBef>
        <a:spcAft>
          <a:spcPct val="0"/>
        </a:spcAft>
        <a:defRPr sz="3300">
          <a:solidFill>
            <a:schemeClr val="tx1"/>
          </a:solidFill>
          <a:latin typeface="Calibri Light" panose="020F0302020204030204" charset="0"/>
          <a:ea typeface="宋体" panose="02010600030101010101" pitchFamily="2" charset="-122"/>
          <a:sym typeface="Calibri Light" panose="020F0302020204030204" charset="0"/>
        </a:defRPr>
      </a:lvl6pPr>
      <a:lvl7pPr marL="1371600" indent="-685800" algn="l" rtl="0" eaLnBrk="1" fontAlgn="base" hangingPunct="1">
        <a:lnSpc>
          <a:spcPct val="90000"/>
        </a:lnSpc>
        <a:spcBef>
          <a:spcPct val="0"/>
        </a:spcBef>
        <a:spcAft>
          <a:spcPct val="0"/>
        </a:spcAft>
        <a:defRPr sz="3300">
          <a:solidFill>
            <a:schemeClr val="tx1"/>
          </a:solidFill>
          <a:latin typeface="Calibri Light" panose="020F0302020204030204" charset="0"/>
          <a:ea typeface="宋体" panose="02010600030101010101" pitchFamily="2" charset="-122"/>
          <a:sym typeface="Calibri Light" panose="020F0302020204030204" charset="0"/>
        </a:defRPr>
      </a:lvl7pPr>
      <a:lvl8pPr marL="1714500" indent="-685800" algn="l" rtl="0" eaLnBrk="1" fontAlgn="base" hangingPunct="1">
        <a:lnSpc>
          <a:spcPct val="90000"/>
        </a:lnSpc>
        <a:spcBef>
          <a:spcPct val="0"/>
        </a:spcBef>
        <a:spcAft>
          <a:spcPct val="0"/>
        </a:spcAft>
        <a:defRPr sz="3300">
          <a:solidFill>
            <a:schemeClr val="tx1"/>
          </a:solidFill>
          <a:latin typeface="Calibri Light" panose="020F0302020204030204" charset="0"/>
          <a:ea typeface="宋体" panose="02010600030101010101" pitchFamily="2" charset="-122"/>
          <a:sym typeface="Calibri Light" panose="020F0302020204030204" charset="0"/>
        </a:defRPr>
      </a:lvl8pPr>
      <a:lvl9pPr marL="2057400" indent="-685800" algn="l" rtl="0" eaLnBrk="1" fontAlgn="base" hangingPunct="1">
        <a:lnSpc>
          <a:spcPct val="90000"/>
        </a:lnSpc>
        <a:spcBef>
          <a:spcPct val="0"/>
        </a:spcBef>
        <a:spcAft>
          <a:spcPct val="0"/>
        </a:spcAft>
        <a:defRPr sz="3300">
          <a:solidFill>
            <a:schemeClr val="tx1"/>
          </a:solidFill>
          <a:latin typeface="Calibri Light" panose="020F0302020204030204" charset="0"/>
          <a:ea typeface="宋体" panose="02010600030101010101" pitchFamily="2" charset="-122"/>
          <a:sym typeface="Calibri Light" panose="020F0302020204030204" charset="0"/>
        </a:defRPr>
      </a:lvl9pPr>
    </p:titleStyle>
    <p:bodyStyle>
      <a:lvl1pPr marL="171450" indent="-171450" algn="l" rtl="0" eaLnBrk="1" fontAlgn="base" hangingPunct="1">
        <a:lnSpc>
          <a:spcPct val="90000"/>
        </a:lnSpc>
        <a:spcBef>
          <a:spcPts val="750"/>
        </a:spcBef>
        <a:spcAft>
          <a:spcPct val="0"/>
        </a:spcAft>
        <a:buFont typeface="Arial" panose="020B0604020202020204" pitchFamily="34" charset="0"/>
        <a:buChar char="•"/>
        <a:defRPr sz="1800" kern="1200">
          <a:solidFill>
            <a:schemeClr val="tx1"/>
          </a:solidFill>
          <a:latin typeface="+mn-lt"/>
          <a:ea typeface="+mn-ea"/>
          <a:cs typeface="+mn-cs"/>
          <a:sym typeface="Calibri" panose="020F0502020204030204" charset="0"/>
        </a:defRPr>
      </a:lvl1pPr>
      <a:lvl2pPr marL="514350" indent="-171450" algn="l" rtl="0" eaLnBrk="1" fontAlgn="base" hangingPunct="1">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sym typeface="Calibri" panose="020F0502020204030204" charset="0"/>
        </a:defRPr>
      </a:lvl2pPr>
      <a:lvl3pPr marL="857250" indent="-171450" algn="l" rtl="0" eaLnBrk="1" fontAlgn="base" hangingPunct="1">
        <a:lnSpc>
          <a:spcPct val="90000"/>
        </a:lnSpc>
        <a:spcBef>
          <a:spcPts val="375"/>
        </a:spcBef>
        <a:spcAft>
          <a:spcPct val="0"/>
        </a:spcAft>
        <a:buFont typeface="Arial" panose="020B0604020202020204" pitchFamily="34" charset="0"/>
        <a:buChar char="•"/>
        <a:defRPr sz="1400" kern="1200">
          <a:solidFill>
            <a:schemeClr val="tx1"/>
          </a:solidFill>
          <a:latin typeface="+mn-lt"/>
          <a:ea typeface="+mn-ea"/>
          <a:cs typeface="+mn-cs"/>
          <a:sym typeface="Calibri" panose="020F0502020204030204" charset="0"/>
        </a:defRPr>
      </a:lvl3pPr>
      <a:lvl4pPr marL="1200150" indent="-171450" algn="l" rtl="0" eaLnBrk="1" fontAlgn="base" hangingPunct="1">
        <a:lnSpc>
          <a:spcPct val="90000"/>
        </a:lnSpc>
        <a:spcBef>
          <a:spcPts val="375"/>
        </a:spcBef>
        <a:spcAft>
          <a:spcPct val="0"/>
        </a:spcAft>
        <a:buFont typeface="Arial" panose="020B0604020202020204" pitchFamily="34" charset="0"/>
        <a:buChar char="•"/>
        <a:defRPr sz="1400" kern="1200">
          <a:solidFill>
            <a:schemeClr val="tx1"/>
          </a:solidFill>
          <a:latin typeface="+mn-lt"/>
          <a:ea typeface="+mn-ea"/>
          <a:cs typeface="+mn-cs"/>
          <a:sym typeface="Calibri" panose="020F0502020204030204" charset="0"/>
        </a:defRPr>
      </a:lvl4pPr>
      <a:lvl5pPr marL="1543050" indent="-171450" algn="l" rtl="0" eaLnBrk="1" fontAlgn="base" hangingPunct="1">
        <a:lnSpc>
          <a:spcPct val="90000"/>
        </a:lnSpc>
        <a:spcBef>
          <a:spcPts val="375"/>
        </a:spcBef>
        <a:spcAft>
          <a:spcPct val="0"/>
        </a:spcAft>
        <a:buFont typeface="Arial" panose="020B0604020202020204" pitchFamily="34" charset="0"/>
        <a:buChar char="•"/>
        <a:defRPr sz="1400" kern="1200">
          <a:solidFill>
            <a:schemeClr val="tx1"/>
          </a:solidFill>
          <a:latin typeface="+mn-lt"/>
          <a:ea typeface="+mn-ea"/>
          <a:cs typeface="+mn-cs"/>
          <a:sym typeface="Calibri" panose="020F050202020403020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ea typeface="宋体"/>
              </a:rPr>
              <a:pPr fontAlgn="auto">
                <a:spcBef>
                  <a:spcPts val="0"/>
                </a:spcBef>
                <a:spcAft>
                  <a:spcPts val="0"/>
                </a:spcAft>
              </a:pPr>
              <a:t>2020/4/18</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3313773188"/>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7.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jianli/"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41.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shouchaobao/"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txBox="1"/>
          <p:nvPr/>
        </p:nvSpPr>
        <p:spPr bwMode="auto">
          <a:xfrm>
            <a:off x="79131" y="1472148"/>
            <a:ext cx="8976946" cy="927721"/>
          </a:xfrm>
          <a:prstGeom prst="rect">
            <a:avLst/>
          </a:prstGeom>
          <a:solidFill>
            <a:srgbClr val="FFFFFF">
              <a:alpha val="69804"/>
            </a:srgbClr>
          </a:solidFill>
          <a:ln>
            <a:noFill/>
          </a:ln>
          <a:effectLst>
            <a:softEdge rad="6350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20000"/>
              </a:lnSpc>
              <a:defRPr/>
            </a:pPr>
            <a:r>
              <a:rPr lang="en-US" altLang="zh-CN" sz="4400" b="1" dirty="0">
                <a:latin typeface="微软雅黑" pitchFamily="34" charset="-122"/>
                <a:ea typeface="微软雅黑" pitchFamily="34" charset="-122"/>
              </a:rPr>
              <a:t>5 </a:t>
            </a:r>
            <a:r>
              <a:rPr lang="zh-CN" altLang="en-US" sz="4400" b="1" dirty="0">
                <a:latin typeface="微软雅黑" pitchFamily="34" charset="-122"/>
                <a:ea typeface="微软雅黑" pitchFamily="34" charset="-122"/>
              </a:rPr>
              <a:t>国行</a:t>
            </a:r>
            <a:r>
              <a:rPr lang="zh-CN" altLang="en-US" sz="4400" b="1" dirty="0" smtClean="0">
                <a:latin typeface="微软雅黑" pitchFamily="34" charset="-122"/>
                <a:ea typeface="微软雅黑" pitchFamily="34" charset="-122"/>
              </a:rPr>
              <a:t>公祭，为</a:t>
            </a:r>
            <a:r>
              <a:rPr lang="zh-CN" altLang="en-US" sz="4400" b="1" dirty="0">
                <a:latin typeface="微软雅黑" pitchFamily="34" charset="-122"/>
                <a:ea typeface="微软雅黑" pitchFamily="34" charset="-122"/>
              </a:rPr>
              <a:t>佑世界和平</a:t>
            </a:r>
            <a:endParaRPr lang="en-US" altLang="zh-CN" sz="4400" b="1" dirty="0">
              <a:latin typeface="微软雅黑" pitchFamily="34" charset="-122"/>
              <a:ea typeface="微软雅黑" pitchFamily="34" charset="-122"/>
            </a:endParaRPr>
          </a:p>
        </p:txBody>
      </p:sp>
      <p:pic>
        <p:nvPicPr>
          <p:cNvPr id="6147" name="图片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09099" y="2727692"/>
            <a:ext cx="39084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0" y="4230345"/>
            <a:ext cx="9144000" cy="407291"/>
          </a:xfrm>
          <a:prstGeom prst="rect">
            <a:avLst/>
          </a:prstGeom>
        </p:spPr>
        <p:txBody>
          <a:bodyPr wrap="square">
            <a:spAutoFit/>
          </a:bodyPr>
          <a:lstStyle/>
          <a:p>
            <a:pPr marL="342900" lvl="0" indent="-342900" algn="ctr" fontAlgn="base">
              <a:lnSpc>
                <a:spcPct val="110000"/>
              </a:lnSpc>
              <a:spcBef>
                <a:spcPct val="0"/>
              </a:spcBef>
              <a:spcAft>
                <a:spcPct val="0"/>
              </a:spcAft>
            </a:pPr>
            <a:r>
              <a:rPr lang="zh-CN" altLang="en-US" sz="2000" b="1" kern="0" dirty="0" smtClean="0">
                <a:solidFill>
                  <a:srgbClr val="000000"/>
                </a:solidFill>
                <a:latin typeface="微软雅黑" panose="020B0503020204020204" pitchFamily="34" charset="-122"/>
                <a:ea typeface="微软雅黑" panose="020B0503020204020204" pitchFamily="34" charset="-122"/>
              </a:rPr>
              <a:t>第一</a:t>
            </a:r>
            <a:r>
              <a:rPr lang="en-US" altLang="zh-CN" sz="2000" b="1" kern="0" dirty="0" smtClean="0">
                <a:solidFill>
                  <a:srgbClr val="000000"/>
                </a:solidFill>
                <a:latin typeface="微软雅黑" panose="020B0503020204020204" pitchFamily="34" charset="-122"/>
                <a:ea typeface="微软雅黑" panose="020B0503020204020204" pitchFamily="34" charset="-122"/>
              </a:rPr>
              <a:t>PPT</a:t>
            </a:r>
            <a:r>
              <a:rPr lang="zh-CN" altLang="en-US" sz="2000" b="1" kern="0" dirty="0" smtClean="0">
                <a:solidFill>
                  <a:srgbClr val="000000"/>
                </a:solidFill>
                <a:latin typeface="微软雅黑" panose="020B0503020204020204" pitchFamily="34" charset="-122"/>
                <a:ea typeface="微软雅黑" panose="020B0503020204020204" pitchFamily="34" charset="-122"/>
              </a:rPr>
              <a:t>模板网</a:t>
            </a:r>
            <a:r>
              <a:rPr lang="en-US" altLang="zh-CN" sz="2000" b="1" kern="0" dirty="0" smtClean="0">
                <a:solidFill>
                  <a:srgbClr val="000000"/>
                </a:solidFill>
                <a:latin typeface="微软雅黑" panose="020B0503020204020204" pitchFamily="34" charset="-122"/>
                <a:ea typeface="微软雅黑" panose="020B0503020204020204" pitchFamily="34" charset="-122"/>
              </a:rPr>
              <a:t>-WWW.1PPT.COM</a:t>
            </a:r>
            <a:endParaRPr lang="en-US" altLang="zh-CN" sz="2000" b="1" kern="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687388" y="661988"/>
            <a:ext cx="8374062" cy="3579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b="1" dirty="0">
                <a:solidFill>
                  <a:srgbClr val="FF0000"/>
                </a:solidFill>
                <a:latin typeface="宋体" pitchFamily="2" charset="-122"/>
              </a:rPr>
              <a:t>辱没：</a:t>
            </a:r>
            <a:r>
              <a:rPr lang="zh-CN" altLang="en-US" sz="2400" b="1" dirty="0">
                <a:latin typeface="宋体" pitchFamily="2" charset="-122"/>
              </a:rPr>
              <a:t>玷污，使不光彩。</a:t>
            </a:r>
          </a:p>
          <a:p>
            <a:pPr>
              <a:lnSpc>
                <a:spcPct val="120000"/>
              </a:lnSpc>
            </a:pPr>
            <a:r>
              <a:rPr lang="zh-CN" altLang="en-US" sz="2400" b="1" dirty="0">
                <a:solidFill>
                  <a:srgbClr val="FF0000"/>
                </a:solidFill>
                <a:latin typeface="宋体" pitchFamily="2" charset="-122"/>
              </a:rPr>
              <a:t>遁形：</a:t>
            </a:r>
            <a:r>
              <a:rPr lang="zh-CN" altLang="en-US" sz="2400" b="1" dirty="0">
                <a:latin typeface="宋体" pitchFamily="2" charset="-122"/>
              </a:rPr>
              <a:t>隐藏形体。</a:t>
            </a:r>
          </a:p>
          <a:p>
            <a:pPr>
              <a:lnSpc>
                <a:spcPct val="120000"/>
              </a:lnSpc>
            </a:pPr>
            <a:r>
              <a:rPr lang="zh-CN" altLang="en-US" sz="2400" b="1" dirty="0">
                <a:solidFill>
                  <a:srgbClr val="FF0000"/>
                </a:solidFill>
                <a:latin typeface="宋体" pitchFamily="2" charset="-122"/>
              </a:rPr>
              <a:t>沧海桑田：</a:t>
            </a:r>
            <a:r>
              <a:rPr lang="zh-CN" altLang="en-US" sz="2400" b="1" dirty="0">
                <a:latin typeface="宋体" pitchFamily="2" charset="-122"/>
              </a:rPr>
              <a:t>大海变成农田，农田变成大海，形容世</a:t>
            </a:r>
            <a:endParaRPr lang="en-US" altLang="zh-CN" sz="2400" b="1" dirty="0">
              <a:latin typeface="宋体" pitchFamily="2" charset="-122"/>
            </a:endParaRPr>
          </a:p>
          <a:p>
            <a:pPr>
              <a:lnSpc>
                <a:spcPct val="120000"/>
              </a:lnSpc>
            </a:pPr>
            <a:r>
              <a:rPr lang="en-US" altLang="zh-CN" sz="2400" b="1" dirty="0">
                <a:latin typeface="宋体" pitchFamily="2" charset="-122"/>
              </a:rPr>
              <a:t>          </a:t>
            </a:r>
            <a:r>
              <a:rPr lang="zh-CN" altLang="en-US" sz="2400" b="1" dirty="0">
                <a:latin typeface="宋体" pitchFamily="2" charset="-122"/>
              </a:rPr>
              <a:t>事变化很大。</a:t>
            </a:r>
          </a:p>
          <a:p>
            <a:pPr>
              <a:lnSpc>
                <a:spcPct val="120000"/>
              </a:lnSpc>
            </a:pPr>
            <a:r>
              <a:rPr lang="zh-CN" altLang="en-US" sz="2400" b="1" dirty="0">
                <a:solidFill>
                  <a:srgbClr val="FF0000"/>
                </a:solidFill>
                <a:latin typeface="宋体" pitchFamily="2" charset="-122"/>
              </a:rPr>
              <a:t>一以贯之：</a:t>
            </a:r>
            <a:r>
              <a:rPr lang="zh-CN" altLang="en-US" sz="2400" b="1" dirty="0">
                <a:latin typeface="宋体" pitchFamily="2" charset="-122"/>
              </a:rPr>
              <a:t>泛指用一种思想理论贯穿于始终。</a:t>
            </a:r>
          </a:p>
          <a:p>
            <a:pPr>
              <a:lnSpc>
                <a:spcPct val="120000"/>
              </a:lnSpc>
            </a:pPr>
            <a:r>
              <a:rPr lang="zh-CN" altLang="en-US" sz="2400" b="1" dirty="0">
                <a:solidFill>
                  <a:srgbClr val="FF0000"/>
                </a:solidFill>
                <a:latin typeface="宋体" pitchFamily="2" charset="-122"/>
              </a:rPr>
              <a:t>缅怀：</a:t>
            </a:r>
            <a:r>
              <a:rPr lang="zh-CN" altLang="en-US" sz="2400" b="1" dirty="0">
                <a:latin typeface="宋体" pitchFamily="2" charset="-122"/>
              </a:rPr>
              <a:t>怀念，追想（已往的人或事，含崇敬意）。</a:t>
            </a:r>
            <a:endParaRPr lang="en-US" altLang="zh-CN" sz="2400" b="1" dirty="0">
              <a:latin typeface="宋体" pitchFamily="2" charset="-122"/>
            </a:endParaRPr>
          </a:p>
          <a:p>
            <a:pPr>
              <a:lnSpc>
                <a:spcPct val="120000"/>
              </a:lnSpc>
            </a:pPr>
            <a:r>
              <a:rPr lang="zh-CN" altLang="en-US" sz="2400" b="1" dirty="0">
                <a:solidFill>
                  <a:srgbClr val="FF0000"/>
                </a:solidFill>
                <a:latin typeface="宋体" pitchFamily="2" charset="-122"/>
              </a:rPr>
              <a:t>彰显：</a:t>
            </a:r>
            <a:r>
              <a:rPr lang="zh-CN" altLang="en-US" sz="2400" b="1" dirty="0">
                <a:latin typeface="宋体" pitchFamily="2" charset="-122"/>
              </a:rPr>
              <a:t>鲜明地显示。</a:t>
            </a:r>
          </a:p>
          <a:p>
            <a:pPr>
              <a:lnSpc>
                <a:spcPct val="120000"/>
              </a:lnSpc>
            </a:pPr>
            <a:r>
              <a:rPr lang="zh-CN" altLang="en-US" sz="2400" b="1" dirty="0">
                <a:solidFill>
                  <a:srgbClr val="FF0000"/>
                </a:solidFill>
                <a:latin typeface="宋体" pitchFamily="2" charset="-122"/>
              </a:rPr>
              <a:t>磅礴：</a:t>
            </a:r>
            <a:r>
              <a:rPr lang="zh-CN" altLang="en-US" sz="2400" b="1" dirty="0">
                <a:latin typeface="宋体" pitchFamily="2" charset="-122"/>
              </a:rPr>
              <a:t>（气势）盛大。</a:t>
            </a:r>
            <a:endParaRPr lang="en-US" altLang="zh-CN" sz="2400" b="1" dirty="0">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42" presetClass="entr" presetSubtype="0" fill="hold" nodeType="click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fade">
                                      <p:cBhvr>
                                        <p:cTn id="40" dur="1000"/>
                                        <p:tgtEl>
                                          <p:spTgt spid="3">
                                            <p:txEl>
                                              <p:pRg st="5" end="5"/>
                                            </p:txEl>
                                          </p:spTgt>
                                        </p:tgtEl>
                                      </p:cBhvr>
                                    </p:animEffect>
                                    <p:anim calcmode="lin" valueType="num">
                                      <p:cBhvr>
                                        <p:cTn id="4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42" presetClass="entr" presetSubtype="0" fill="hold"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fade">
                                      <p:cBhvr>
                                        <p:cTn id="47" dur="1000"/>
                                        <p:tgtEl>
                                          <p:spTgt spid="3">
                                            <p:txEl>
                                              <p:pRg st="6" end="6"/>
                                            </p:txEl>
                                          </p:spTgt>
                                        </p:tgtEl>
                                      </p:cBhvr>
                                    </p:animEffect>
                                    <p:anim calcmode="lin" valueType="num">
                                      <p:cBhvr>
                                        <p:cTn id="4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42" presetClass="entr" presetSubtype="0" fill="hold" nodeType="click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Effect transition="in" filter="fade">
                                      <p:cBhvr>
                                        <p:cTn id="54" dur="1000"/>
                                        <p:tgtEl>
                                          <p:spTgt spid="3">
                                            <p:txEl>
                                              <p:pRg st="7" end="7"/>
                                            </p:txEl>
                                          </p:spTgt>
                                        </p:tgtEl>
                                      </p:cBhvr>
                                    </p:animEffect>
                                    <p:anim calcmode="lin" valueType="num">
                                      <p:cBhvr>
                                        <p:cTn id="5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5"/>
          <p:cNvSpPr txBox="1">
            <a:spLocks noChangeArrowheads="1"/>
          </p:cNvSpPr>
          <p:nvPr/>
        </p:nvSpPr>
        <p:spPr bwMode="auto">
          <a:xfrm>
            <a:off x="266700" y="922338"/>
            <a:ext cx="8809038"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marL="457200"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ts val="600"/>
              </a:spcBef>
              <a:buFont typeface="Wingdings" pitchFamily="2" charset="2"/>
              <a:buChar char="u"/>
            </a:pPr>
            <a:r>
              <a:rPr lang="zh-CN" altLang="en-US" sz="2400" b="1" dirty="0">
                <a:latin typeface="黑体" pitchFamily="49" charset="-122"/>
                <a:ea typeface="黑体" pitchFamily="49" charset="-122"/>
              </a:rPr>
              <a:t>听课文朗读，划分文章层次，概括每部分大意。</a:t>
            </a:r>
            <a:endParaRPr lang="en-US" altLang="zh-CN" sz="2400" b="1" dirty="0">
              <a:latin typeface="黑体" pitchFamily="49" charset="-122"/>
              <a:ea typeface="黑体" pitchFamily="49" charset="-122"/>
            </a:endParaRPr>
          </a:p>
        </p:txBody>
      </p:sp>
      <p:sp>
        <p:nvSpPr>
          <p:cNvPr id="10" name="矩形 9"/>
          <p:cNvSpPr>
            <a:spLocks noChangeArrowheads="1"/>
          </p:cNvSpPr>
          <p:nvPr/>
        </p:nvSpPr>
        <p:spPr bwMode="auto">
          <a:xfrm>
            <a:off x="708025" y="1395413"/>
            <a:ext cx="7847013" cy="91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b="1" dirty="0">
                <a:solidFill>
                  <a:srgbClr val="FF0000"/>
                </a:solidFill>
                <a:latin typeface="黑体" pitchFamily="49" charset="-122"/>
                <a:ea typeface="黑体" pitchFamily="49" charset="-122"/>
              </a:rPr>
              <a:t>第一部分（①）</a:t>
            </a:r>
            <a:r>
              <a:rPr lang="zh-CN" altLang="en-US" sz="2400" b="1" dirty="0">
                <a:latin typeface="宋体" pitchFamily="2" charset="-122"/>
              </a:rPr>
              <a:t>：简要概括举行第四个南京大屠杀死难者国家公祭日公祭仪式的基本情况。</a:t>
            </a:r>
            <a:endParaRPr lang="en-US" altLang="zh-CN" sz="2400" b="1" dirty="0">
              <a:latin typeface="宋体" pitchFamily="2" charset="-122"/>
            </a:endParaRPr>
          </a:p>
        </p:txBody>
      </p:sp>
      <p:sp>
        <p:nvSpPr>
          <p:cNvPr id="18443" name="矩形 11"/>
          <p:cNvSpPr>
            <a:spLocks noChangeArrowheads="1"/>
          </p:cNvSpPr>
          <p:nvPr/>
        </p:nvSpPr>
        <p:spPr bwMode="auto">
          <a:xfrm>
            <a:off x="720725" y="3454400"/>
            <a:ext cx="7910513" cy="91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Bef>
                <a:spcPts val="1800"/>
              </a:spcBef>
            </a:pPr>
            <a:r>
              <a:rPr lang="zh-CN" altLang="en-US" sz="2400" b="1" dirty="0">
                <a:solidFill>
                  <a:srgbClr val="FF0000"/>
                </a:solidFill>
                <a:latin typeface="黑体" pitchFamily="49" charset="-122"/>
                <a:ea typeface="黑体" pitchFamily="49" charset="-122"/>
              </a:rPr>
              <a:t>第三部分（⑤</a:t>
            </a:r>
            <a:r>
              <a:rPr lang="en-US" altLang="zh-CN" sz="2400" b="1" dirty="0">
                <a:solidFill>
                  <a:srgbClr val="FF0000"/>
                </a:solidFill>
                <a:latin typeface="黑体" pitchFamily="49" charset="-122"/>
                <a:ea typeface="黑体" pitchFamily="49" charset="-122"/>
              </a:rPr>
              <a:t>-</a:t>
            </a:r>
            <a:r>
              <a:rPr lang="zh-CN" altLang="en-US" sz="2400" b="1" dirty="0">
                <a:solidFill>
                  <a:srgbClr val="FF0000"/>
                </a:solidFill>
                <a:latin typeface="黑体" pitchFamily="49" charset="-122"/>
                <a:ea typeface="黑体" pitchFamily="49" charset="-122"/>
              </a:rPr>
              <a:t>⑥）</a:t>
            </a:r>
            <a:r>
              <a:rPr lang="zh-CN" altLang="en-US" sz="2400" b="1" dirty="0">
                <a:latin typeface="宋体" pitchFamily="2" charset="-122"/>
              </a:rPr>
              <a:t>：介绍南京从“恐怖之城”到“和平之城”的命运转变，传达中国维护世界和平的信念。</a:t>
            </a:r>
            <a:endParaRPr lang="en-US" altLang="zh-CN" sz="2400" b="1" dirty="0">
              <a:latin typeface="宋体" pitchFamily="2" charset="-122"/>
            </a:endParaRPr>
          </a:p>
        </p:txBody>
      </p:sp>
      <p:sp>
        <p:nvSpPr>
          <p:cNvPr id="18439" name="矩形 19"/>
          <p:cNvSpPr>
            <a:spLocks noChangeArrowheads="1"/>
          </p:cNvSpPr>
          <p:nvPr/>
        </p:nvSpPr>
        <p:spPr bwMode="auto">
          <a:xfrm>
            <a:off x="708025" y="2422525"/>
            <a:ext cx="7993063" cy="91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Bef>
                <a:spcPts val="1800"/>
              </a:spcBef>
            </a:pPr>
            <a:r>
              <a:rPr lang="zh-CN" altLang="en-US" sz="2400" b="1" dirty="0">
                <a:solidFill>
                  <a:srgbClr val="FF0000"/>
                </a:solidFill>
                <a:latin typeface="黑体" pitchFamily="49" charset="-122"/>
                <a:ea typeface="黑体" pitchFamily="49" charset="-122"/>
              </a:rPr>
              <a:t>第二部分（②</a:t>
            </a:r>
            <a:r>
              <a:rPr lang="en-US" altLang="zh-CN" sz="2400" b="1" dirty="0">
                <a:solidFill>
                  <a:srgbClr val="FF0000"/>
                </a:solidFill>
                <a:latin typeface="黑体" pitchFamily="49" charset="-122"/>
                <a:ea typeface="黑体" pitchFamily="49" charset="-122"/>
              </a:rPr>
              <a:t>-④</a:t>
            </a:r>
            <a:r>
              <a:rPr lang="zh-CN" altLang="en-US" sz="2400" b="1" dirty="0">
                <a:solidFill>
                  <a:srgbClr val="FF0000"/>
                </a:solidFill>
                <a:latin typeface="黑体" pitchFamily="49" charset="-122"/>
                <a:ea typeface="黑体" pitchFamily="49" charset="-122"/>
              </a:rPr>
              <a:t>）</a:t>
            </a:r>
            <a:r>
              <a:rPr lang="zh-CN" altLang="en-US" sz="2400" b="1" dirty="0">
                <a:latin typeface="黑体" pitchFamily="49" charset="-122"/>
                <a:ea typeface="黑体" pitchFamily="49" charset="-122"/>
              </a:rPr>
              <a:t>：</a:t>
            </a:r>
            <a:r>
              <a:rPr lang="zh-CN" altLang="en-US" sz="2400" b="1" dirty="0">
                <a:latin typeface="宋体" pitchFamily="2" charset="-122"/>
              </a:rPr>
              <a:t>详细介绍当前举行国家公祭的背景和意义。</a:t>
            </a:r>
            <a:endParaRPr lang="en-US" altLang="zh-CN" sz="2400" b="1" dirty="0">
              <a:latin typeface="宋体" pitchFamily="2" charset="-122"/>
            </a:endParaRPr>
          </a:p>
        </p:txBody>
      </p:sp>
      <p:sp>
        <p:nvSpPr>
          <p:cNvPr id="20486" name="TextBox 10"/>
          <p:cNvSpPr txBox="1">
            <a:spLocks noChangeArrowheads="1"/>
          </p:cNvSpPr>
          <p:nvPr/>
        </p:nvSpPr>
        <p:spPr bwMode="auto">
          <a:xfrm>
            <a:off x="520609" y="414338"/>
            <a:ext cx="16273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dirty="0">
                <a:solidFill>
                  <a:srgbClr val="0A8C7A"/>
                </a:solidFill>
                <a:latin typeface="黑体" pitchFamily="49" charset="-122"/>
                <a:ea typeface="黑体" pitchFamily="49" charset="-122"/>
              </a:rPr>
              <a:t>整体感知</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arn(inVertical)">
                                      <p:cBhvr>
                                        <p:cTn id="7" dur="500"/>
                                        <p:tgtEl>
                                          <p:spTgt spid="1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8439"/>
                                        </p:tgtEl>
                                        <p:attrNameLst>
                                          <p:attrName>style.visibility</p:attrName>
                                        </p:attrNameLst>
                                      </p:cBhvr>
                                      <p:to>
                                        <p:strVal val="visible"/>
                                      </p:to>
                                    </p:set>
                                    <p:animEffect transition="in" filter="wipe(down)">
                                      <p:cBhvr>
                                        <p:cTn id="12" dur="500"/>
                                        <p:tgtEl>
                                          <p:spTgt spid="1843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nodeType="clickEffect">
                                  <p:stCondLst>
                                    <p:cond delay="0"/>
                                  </p:stCondLst>
                                  <p:childTnLst>
                                    <p:set>
                                      <p:cBhvr>
                                        <p:cTn id="16" dur="1" fill="hold">
                                          <p:stCondLst>
                                            <p:cond delay="0"/>
                                          </p:stCondLst>
                                        </p:cTn>
                                        <p:tgtEl>
                                          <p:spTgt spid="18443">
                                            <p:txEl>
                                              <p:pRg st="0" end="0"/>
                                            </p:txEl>
                                          </p:spTgt>
                                        </p:tgtEl>
                                        <p:attrNameLst>
                                          <p:attrName>style.visibility</p:attrName>
                                        </p:attrNameLst>
                                      </p:cBhvr>
                                      <p:to>
                                        <p:strVal val="visible"/>
                                      </p:to>
                                    </p:set>
                                    <p:animEffect transition="in" filter="fade">
                                      <p:cBhvr>
                                        <p:cTn id="17" dur="1000"/>
                                        <p:tgtEl>
                                          <p:spTgt spid="18443">
                                            <p:txEl>
                                              <p:pRg st="0" end="0"/>
                                            </p:txEl>
                                          </p:spTgt>
                                        </p:tgtEl>
                                      </p:cBhvr>
                                    </p:animEffect>
                                    <p:anim calcmode="lin" valueType="num">
                                      <p:cBhvr>
                                        <p:cTn id="18" dur="1000" fill="hold"/>
                                        <p:tgtEl>
                                          <p:spTgt spid="18443">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1844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1"/>
          <p:cNvSpPr txBox="1">
            <a:spLocks noChangeArrowheads="1"/>
          </p:cNvSpPr>
          <p:nvPr/>
        </p:nvSpPr>
        <p:spPr bwMode="auto">
          <a:xfrm>
            <a:off x="931863" y="1806575"/>
            <a:ext cx="5316537" cy="10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800" b="1" dirty="0">
                <a:latin typeface="楷体" pitchFamily="49" charset="-122"/>
                <a:ea typeface="楷体" pitchFamily="49" charset="-122"/>
              </a:rPr>
              <a:t>    “国行公祭，法立典章。铸兹宝鼎，祀我国殇。”</a:t>
            </a:r>
          </a:p>
        </p:txBody>
      </p:sp>
      <p:sp>
        <p:nvSpPr>
          <p:cNvPr id="19460" name="TextBox 4"/>
          <p:cNvSpPr txBox="1">
            <a:spLocks noChangeArrowheads="1"/>
          </p:cNvSpPr>
          <p:nvPr/>
        </p:nvSpPr>
        <p:spPr bwMode="auto">
          <a:xfrm>
            <a:off x="449263" y="1177925"/>
            <a:ext cx="6223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Wingdings" pitchFamily="2" charset="2"/>
              <a:buChar char="Ø"/>
            </a:pPr>
            <a:r>
              <a:rPr lang="zh-CN" altLang="en-US" sz="2800" b="1" dirty="0">
                <a:latin typeface="黑体" pitchFamily="49" charset="-122"/>
                <a:ea typeface="黑体" pitchFamily="49" charset="-122"/>
              </a:rPr>
              <a:t>开头引用宝鼎铭文有什么作用？</a:t>
            </a:r>
          </a:p>
        </p:txBody>
      </p:sp>
      <p:sp>
        <p:nvSpPr>
          <p:cNvPr id="13" name="TextBox 3"/>
          <p:cNvSpPr txBox="1">
            <a:spLocks noChangeArrowheads="1"/>
          </p:cNvSpPr>
          <p:nvPr/>
        </p:nvSpPr>
        <p:spPr bwMode="auto">
          <a:xfrm>
            <a:off x="931863" y="3125788"/>
            <a:ext cx="5246687" cy="157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800" b="1" dirty="0">
                <a:solidFill>
                  <a:srgbClr val="0033CC"/>
                </a:solidFill>
                <a:latin typeface="宋体" pitchFamily="2" charset="-122"/>
              </a:rPr>
              <a:t>    用简洁凝练的语言引出后文新闻报道的内容，丰富文章的内容，增强文章的表现力。</a:t>
            </a:r>
          </a:p>
        </p:txBody>
      </p:sp>
      <p:sp>
        <p:nvSpPr>
          <p:cNvPr id="21509" name="TextBox 10"/>
          <p:cNvSpPr txBox="1">
            <a:spLocks noChangeArrowheads="1"/>
          </p:cNvSpPr>
          <p:nvPr/>
        </p:nvSpPr>
        <p:spPr bwMode="auto">
          <a:xfrm>
            <a:off x="385763" y="569913"/>
            <a:ext cx="1833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dirty="0">
                <a:solidFill>
                  <a:srgbClr val="0A8C7A"/>
                </a:solidFill>
                <a:latin typeface="黑体" pitchFamily="49" charset="-122"/>
                <a:ea typeface="黑体" pitchFamily="49" charset="-122"/>
              </a:rPr>
              <a:t>课文精讲</a:t>
            </a:r>
          </a:p>
        </p:txBody>
      </p:sp>
      <p:pic>
        <p:nvPicPr>
          <p:cNvPr id="4" name="图片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84900" y="1177925"/>
            <a:ext cx="2628900" cy="344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9460"/>
                                        </p:tgtEl>
                                        <p:attrNameLst>
                                          <p:attrName>style.visibility</p:attrName>
                                        </p:attrNameLst>
                                      </p:cBhvr>
                                      <p:to>
                                        <p:strVal val="visible"/>
                                      </p:to>
                                    </p:set>
                                    <p:animEffect transition="in" filter="barn(inVertical)">
                                      <p:cBhvr>
                                        <p:cTn id="12" dur="500"/>
                                        <p:tgtEl>
                                          <p:spTgt spid="1946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1"/>
          <p:cNvSpPr>
            <a:spLocks noChangeArrowheads="1"/>
          </p:cNvSpPr>
          <p:nvPr/>
        </p:nvSpPr>
        <p:spPr bwMode="auto">
          <a:xfrm>
            <a:off x="560388" y="936625"/>
            <a:ext cx="8115300" cy="157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en-US" altLang="zh-CN" sz="2800" b="1" dirty="0">
                <a:latin typeface="楷体" pitchFamily="49" charset="-122"/>
                <a:ea typeface="楷体" pitchFamily="49" charset="-122"/>
              </a:rPr>
              <a:t>    1937</a:t>
            </a:r>
            <a:r>
              <a:rPr lang="zh-CN" altLang="en-US" sz="2800" b="1" dirty="0">
                <a:latin typeface="楷体" pitchFamily="49" charset="-122"/>
                <a:ea typeface="楷体" pitchFamily="49" charset="-122"/>
              </a:rPr>
              <a:t>年</a:t>
            </a:r>
            <a:r>
              <a:rPr lang="en-US" altLang="zh-CN" sz="2800" b="1" dirty="0">
                <a:latin typeface="楷体" pitchFamily="49" charset="-122"/>
                <a:ea typeface="楷体" pitchFamily="49" charset="-122"/>
              </a:rPr>
              <a:t>12</a:t>
            </a:r>
            <a:r>
              <a:rPr lang="zh-CN" altLang="en-US" sz="2800" b="1" dirty="0">
                <a:latin typeface="楷体" pitchFamily="49" charset="-122"/>
                <a:ea typeface="楷体" pitchFamily="49" charset="-122"/>
              </a:rPr>
              <a:t>月</a:t>
            </a:r>
            <a:r>
              <a:rPr lang="en-US" altLang="zh-CN" sz="2800" b="1" dirty="0">
                <a:latin typeface="楷体" pitchFamily="49" charset="-122"/>
                <a:ea typeface="楷体" pitchFamily="49" charset="-122"/>
              </a:rPr>
              <a:t>13</a:t>
            </a:r>
            <a:r>
              <a:rPr lang="zh-CN" altLang="en-US" sz="2800" b="1" dirty="0">
                <a:latin typeface="楷体" pitchFamily="49" charset="-122"/>
                <a:ea typeface="楷体" pitchFamily="49" charset="-122"/>
              </a:rPr>
              <a:t>日，侵华日军野蛮侵入南京，随后制造了惨绝人寰的南京大屠杀惨案，</a:t>
            </a:r>
            <a:r>
              <a:rPr lang="en-US" altLang="zh-CN" sz="2800" b="1" dirty="0">
                <a:latin typeface="楷体" pitchFamily="49" charset="-122"/>
                <a:ea typeface="楷体" pitchFamily="49" charset="-122"/>
              </a:rPr>
              <a:t>30</a:t>
            </a:r>
            <a:r>
              <a:rPr lang="zh-CN" altLang="en-US" sz="2800" b="1" dirty="0">
                <a:latin typeface="楷体" pitchFamily="49" charset="-122"/>
                <a:ea typeface="楷体" pitchFamily="49" charset="-122"/>
              </a:rPr>
              <a:t>万中国同胞惨遭杀戮。</a:t>
            </a:r>
          </a:p>
        </p:txBody>
      </p:sp>
      <p:sp>
        <p:nvSpPr>
          <p:cNvPr id="3" name="TextBox 1"/>
          <p:cNvSpPr txBox="1">
            <a:spLocks noChangeArrowheads="1"/>
          </p:cNvSpPr>
          <p:nvPr/>
        </p:nvSpPr>
        <p:spPr bwMode="auto">
          <a:xfrm>
            <a:off x="614363" y="3240088"/>
            <a:ext cx="8016875"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buFont typeface="Wingdings" pitchFamily="2" charset="2"/>
              <a:buChar char="Ø"/>
            </a:pPr>
            <a:r>
              <a:rPr lang="zh-CN" altLang="en-US" sz="2800" b="1" dirty="0">
                <a:latin typeface="黑体" pitchFamily="49" charset="-122"/>
                <a:ea typeface="黑体" pitchFamily="49" charset="-122"/>
              </a:rPr>
              <a:t>这一句属于哪种记叙顺序？有什么作用？</a:t>
            </a:r>
          </a:p>
        </p:txBody>
      </p:sp>
      <p:sp>
        <p:nvSpPr>
          <p:cNvPr id="4" name="TextBox 3"/>
          <p:cNvSpPr txBox="1">
            <a:spLocks noChangeArrowheads="1"/>
          </p:cNvSpPr>
          <p:nvPr/>
        </p:nvSpPr>
        <p:spPr bwMode="auto">
          <a:xfrm>
            <a:off x="1866900" y="3897313"/>
            <a:ext cx="6764338"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800" b="1" dirty="0">
                <a:solidFill>
                  <a:srgbClr val="0033CC"/>
                </a:solidFill>
                <a:latin typeface="宋体" pitchFamily="2" charset="-122"/>
              </a:rPr>
              <a:t>插叙。补充说明报道的历史背景。</a:t>
            </a:r>
            <a:endParaRPr lang="en-US" altLang="zh-CN" sz="2800" b="1" dirty="0">
              <a:solidFill>
                <a:srgbClr val="0033CC"/>
              </a:solidFill>
              <a:latin typeface="宋体" pitchFamily="2" charset="-122"/>
            </a:endParaRPr>
          </a:p>
        </p:txBody>
      </p:sp>
      <p:sp>
        <p:nvSpPr>
          <p:cNvPr id="6" name="TextBox 3"/>
          <p:cNvSpPr txBox="1">
            <a:spLocks noChangeArrowheads="1"/>
          </p:cNvSpPr>
          <p:nvPr/>
        </p:nvSpPr>
        <p:spPr bwMode="auto">
          <a:xfrm>
            <a:off x="2398713" y="414338"/>
            <a:ext cx="1416050"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2800" b="1">
                <a:solidFill>
                  <a:srgbClr val="0033CC"/>
                </a:solidFill>
                <a:latin typeface="宋体" pitchFamily="2" charset="-122"/>
              </a:rPr>
              <a:t>时间</a:t>
            </a:r>
            <a:endParaRPr lang="en-US" altLang="zh-CN" sz="2800" b="1">
              <a:solidFill>
                <a:srgbClr val="0033CC"/>
              </a:solidFill>
              <a:latin typeface="宋体" pitchFamily="2" charset="-122"/>
            </a:endParaRPr>
          </a:p>
        </p:txBody>
      </p:sp>
      <p:sp>
        <p:nvSpPr>
          <p:cNvPr id="7" name="TextBox 3"/>
          <p:cNvSpPr txBox="1">
            <a:spLocks noChangeArrowheads="1"/>
          </p:cNvSpPr>
          <p:nvPr/>
        </p:nvSpPr>
        <p:spPr bwMode="auto">
          <a:xfrm>
            <a:off x="1298575" y="2663825"/>
            <a:ext cx="2214563"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2800" b="1" dirty="0">
                <a:solidFill>
                  <a:srgbClr val="0033CC"/>
                </a:solidFill>
                <a:latin typeface="宋体" pitchFamily="2" charset="-122"/>
              </a:rPr>
              <a:t>遇难人数</a:t>
            </a:r>
            <a:endParaRPr lang="en-US" altLang="zh-CN" sz="2800" b="1" dirty="0">
              <a:solidFill>
                <a:srgbClr val="0033CC"/>
              </a:solidFill>
              <a:latin typeface="宋体" pitchFamily="2" charset="-122"/>
            </a:endParaRPr>
          </a:p>
        </p:txBody>
      </p:sp>
      <p:cxnSp>
        <p:nvCxnSpPr>
          <p:cNvPr id="9" name="直接连接符 8"/>
          <p:cNvCxnSpPr/>
          <p:nvPr/>
        </p:nvCxnSpPr>
        <p:spPr>
          <a:xfrm>
            <a:off x="1493838" y="1519238"/>
            <a:ext cx="2820987"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10" name="直接连接符 9"/>
          <p:cNvCxnSpPr/>
          <p:nvPr/>
        </p:nvCxnSpPr>
        <p:spPr>
          <a:xfrm>
            <a:off x="547688" y="2663825"/>
            <a:ext cx="898525" cy="0"/>
          </a:xfrm>
          <a:prstGeom prst="line">
            <a:avLst/>
          </a:prstGeom>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vertic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533400" y="623888"/>
            <a:ext cx="8223250" cy="10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buFont typeface="Wingdings" pitchFamily="2" charset="2"/>
              <a:buChar char="Ø"/>
            </a:pPr>
            <a:r>
              <a:rPr lang="zh-CN" altLang="en-US" sz="2800" b="1" dirty="0">
                <a:latin typeface="黑体" pitchFamily="49" charset="-122"/>
                <a:ea typeface="黑体" pitchFamily="49" charset="-122"/>
              </a:rPr>
              <a:t>读第②自然段，说说这一自然段在文中有什么作用？</a:t>
            </a:r>
          </a:p>
        </p:txBody>
      </p:sp>
      <p:sp>
        <p:nvSpPr>
          <p:cNvPr id="9" name="TextBox 3"/>
          <p:cNvSpPr txBox="1">
            <a:spLocks noChangeArrowheads="1"/>
          </p:cNvSpPr>
          <p:nvPr/>
        </p:nvSpPr>
        <p:spPr bwMode="auto">
          <a:xfrm>
            <a:off x="1008063" y="1768475"/>
            <a:ext cx="7535862" cy="157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pPr>
            <a:r>
              <a:rPr lang="zh-CN" altLang="en-US" sz="2800" b="1" dirty="0">
                <a:solidFill>
                  <a:srgbClr val="C00000"/>
                </a:solidFill>
                <a:latin typeface="宋体" pitchFamily="2" charset="-122"/>
              </a:rPr>
              <a:t>    内容：</a:t>
            </a:r>
            <a:r>
              <a:rPr lang="zh-CN" altLang="en-US" sz="2800" b="1" dirty="0">
                <a:solidFill>
                  <a:srgbClr val="0033CC"/>
                </a:solidFill>
                <a:latin typeface="宋体" pitchFamily="2" charset="-122"/>
              </a:rPr>
              <a:t>用美国、加拿大、日本等国家以不同的方式纪念南京大屠杀死难者的做法，</a:t>
            </a:r>
            <a:r>
              <a:rPr lang="zh-CN" altLang="en-US" sz="2800" b="1" dirty="0">
                <a:solidFill>
                  <a:srgbClr val="C00000"/>
                </a:solidFill>
                <a:latin typeface="宋体" pitchFamily="2" charset="-122"/>
              </a:rPr>
              <a:t>具体说明南京大屠杀的历史不可能被忘却</a:t>
            </a:r>
            <a:r>
              <a:rPr lang="zh-CN" altLang="en-US" sz="2800" b="1" dirty="0">
                <a:solidFill>
                  <a:srgbClr val="0033CC"/>
                </a:solidFill>
                <a:latin typeface="宋体" pitchFamily="2" charset="-122"/>
              </a:rPr>
              <a:t>。</a:t>
            </a:r>
            <a:endParaRPr lang="en-US" altLang="zh-CN" sz="2800" b="1" dirty="0">
              <a:solidFill>
                <a:srgbClr val="0033CC"/>
              </a:solidFill>
              <a:latin typeface="宋体" pitchFamily="2" charset="-122"/>
            </a:endParaRPr>
          </a:p>
        </p:txBody>
      </p:sp>
      <p:sp>
        <p:nvSpPr>
          <p:cNvPr id="11" name="TextBox 3"/>
          <p:cNvSpPr txBox="1">
            <a:spLocks noChangeArrowheads="1"/>
          </p:cNvSpPr>
          <p:nvPr/>
        </p:nvSpPr>
        <p:spPr bwMode="auto">
          <a:xfrm>
            <a:off x="1008063" y="3565525"/>
            <a:ext cx="7535862" cy="10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pPr>
            <a:r>
              <a:rPr lang="zh-CN" altLang="en-US" sz="2800" b="1" dirty="0">
                <a:solidFill>
                  <a:srgbClr val="C00000"/>
                </a:solidFill>
                <a:latin typeface="宋体" pitchFamily="2" charset="-122"/>
              </a:rPr>
              <a:t>    结构：承接上文</a:t>
            </a:r>
            <a:r>
              <a:rPr lang="zh-CN" altLang="en-US" sz="2800" b="1" dirty="0">
                <a:solidFill>
                  <a:srgbClr val="0033CC"/>
                </a:solidFill>
                <a:latin typeface="宋体" pitchFamily="2" charset="-122"/>
              </a:rPr>
              <a:t>，具体阐述全世界正义之士的表现，印证前文。</a:t>
            </a:r>
            <a:endParaRPr lang="en-US" altLang="zh-CN" sz="2800" b="1" dirty="0">
              <a:solidFill>
                <a:srgbClr val="0033CC"/>
              </a:solidFill>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500"/>
                                        <p:tgtEl>
                                          <p:spTgt spid="9"/>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466725" y="703263"/>
            <a:ext cx="8223250" cy="10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buFont typeface="Wingdings" pitchFamily="2" charset="2"/>
              <a:buChar char="Ø"/>
            </a:pPr>
            <a:r>
              <a:rPr lang="zh-CN" altLang="en-US" sz="2800" b="1" dirty="0">
                <a:latin typeface="黑体" pitchFamily="49" charset="-122"/>
                <a:ea typeface="黑体" pitchFamily="49" charset="-122"/>
              </a:rPr>
              <a:t>读第③自然段，说说这一自然段在文中有什么作用？</a:t>
            </a:r>
          </a:p>
        </p:txBody>
      </p:sp>
      <p:sp>
        <p:nvSpPr>
          <p:cNvPr id="9" name="TextBox 3"/>
          <p:cNvSpPr txBox="1">
            <a:spLocks noChangeArrowheads="1"/>
          </p:cNvSpPr>
          <p:nvPr/>
        </p:nvSpPr>
        <p:spPr bwMode="auto">
          <a:xfrm>
            <a:off x="941388" y="1828800"/>
            <a:ext cx="7535862" cy="157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pPr>
            <a:r>
              <a:rPr lang="zh-CN" altLang="en-US" sz="2800" b="1" dirty="0">
                <a:solidFill>
                  <a:srgbClr val="C00000"/>
                </a:solidFill>
                <a:latin typeface="宋体" pitchFamily="2" charset="-122"/>
              </a:rPr>
              <a:t>    内容：</a:t>
            </a:r>
            <a:r>
              <a:rPr lang="zh-CN" altLang="en-US" sz="2800" b="1" dirty="0">
                <a:solidFill>
                  <a:srgbClr val="0033CC"/>
                </a:solidFill>
                <a:latin typeface="宋体" pitchFamily="2" charset="-122"/>
              </a:rPr>
              <a:t>交代日本右翼势力妄图辱没真相和良知的表现，指出</a:t>
            </a:r>
            <a:r>
              <a:rPr lang="zh-CN" altLang="en-US" sz="2800" b="1" dirty="0">
                <a:solidFill>
                  <a:srgbClr val="C00000"/>
                </a:solidFill>
                <a:latin typeface="宋体" pitchFamily="2" charset="-122"/>
              </a:rPr>
              <a:t>南京大屠杀国家公祭日设立的必要性</a:t>
            </a:r>
            <a:r>
              <a:rPr lang="zh-CN" altLang="en-US" sz="2800" b="1" dirty="0">
                <a:solidFill>
                  <a:srgbClr val="0033CC"/>
                </a:solidFill>
                <a:latin typeface="宋体" pitchFamily="2" charset="-122"/>
              </a:rPr>
              <a:t>。</a:t>
            </a:r>
            <a:endParaRPr lang="en-US" altLang="zh-CN" sz="2800" b="1" dirty="0">
              <a:solidFill>
                <a:srgbClr val="0033CC"/>
              </a:solidFill>
              <a:latin typeface="宋体" pitchFamily="2" charset="-122"/>
            </a:endParaRPr>
          </a:p>
        </p:txBody>
      </p:sp>
      <p:sp>
        <p:nvSpPr>
          <p:cNvPr id="11" name="TextBox 3"/>
          <p:cNvSpPr txBox="1">
            <a:spLocks noChangeArrowheads="1"/>
          </p:cNvSpPr>
          <p:nvPr/>
        </p:nvSpPr>
        <p:spPr bwMode="auto">
          <a:xfrm>
            <a:off x="941388" y="3509963"/>
            <a:ext cx="7535862" cy="10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pPr>
            <a:r>
              <a:rPr lang="zh-CN" altLang="en-US" sz="2800" b="1" dirty="0">
                <a:solidFill>
                  <a:srgbClr val="C00000"/>
                </a:solidFill>
                <a:latin typeface="宋体" pitchFamily="2" charset="-122"/>
              </a:rPr>
              <a:t>    结构：与上文形成对比</a:t>
            </a:r>
            <a:r>
              <a:rPr lang="zh-CN" altLang="en-US" sz="2800" b="1" dirty="0">
                <a:solidFill>
                  <a:srgbClr val="0033CC"/>
                </a:solidFill>
                <a:latin typeface="宋体" pitchFamily="2" charset="-122"/>
              </a:rPr>
              <a:t>，从反面揭示了当前维护世界和平严峻的形势。</a:t>
            </a:r>
            <a:endParaRPr lang="en-US" altLang="zh-CN" sz="2800" b="1" dirty="0">
              <a:solidFill>
                <a:srgbClr val="0033CC"/>
              </a:solidFill>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460375" y="676275"/>
            <a:ext cx="8223250" cy="10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buFont typeface="Wingdings" pitchFamily="2" charset="2"/>
              <a:buChar char="Ø"/>
            </a:pPr>
            <a:r>
              <a:rPr lang="zh-CN" altLang="en-US" sz="2800" b="1" dirty="0">
                <a:latin typeface="黑体" pitchFamily="49" charset="-122"/>
                <a:ea typeface="黑体" pitchFamily="49" charset="-122"/>
              </a:rPr>
              <a:t>读第④自然段，说说这一自然段能否去掉？为什么？</a:t>
            </a:r>
          </a:p>
        </p:txBody>
      </p:sp>
      <p:sp>
        <p:nvSpPr>
          <p:cNvPr id="9" name="TextBox 3"/>
          <p:cNvSpPr txBox="1">
            <a:spLocks noChangeArrowheads="1"/>
          </p:cNvSpPr>
          <p:nvPr/>
        </p:nvSpPr>
        <p:spPr bwMode="auto">
          <a:xfrm>
            <a:off x="928688" y="1803400"/>
            <a:ext cx="7535862" cy="2608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pPr>
            <a:r>
              <a:rPr lang="zh-CN" altLang="en-US" sz="2800" b="1" dirty="0">
                <a:solidFill>
                  <a:srgbClr val="0033CC"/>
                </a:solidFill>
                <a:latin typeface="宋体" pitchFamily="2" charset="-122"/>
              </a:rPr>
              <a:t>    </a:t>
            </a:r>
            <a:r>
              <a:rPr lang="zh-CN" altLang="en-US" sz="2800" b="1" dirty="0">
                <a:solidFill>
                  <a:srgbClr val="C00000"/>
                </a:solidFill>
                <a:latin typeface="宋体" pitchFamily="2" charset="-122"/>
              </a:rPr>
              <a:t>不能去掉。</a:t>
            </a:r>
            <a:r>
              <a:rPr lang="zh-CN" altLang="en-US" sz="2800" b="1" dirty="0">
                <a:solidFill>
                  <a:srgbClr val="0033CC"/>
                </a:solidFill>
                <a:latin typeface="宋体" pitchFamily="2" charset="-122"/>
              </a:rPr>
              <a:t>因为这一部分用两个事实具体说明了正义的力量对日本右翼势力妄图辱没真相和良知的行为的反击，强调“历史不会因时代变迁而改变，事实也不会因巧舌抵赖而消失”，使文章论证更有说服力。</a:t>
            </a:r>
            <a:endParaRPr lang="en-US" altLang="zh-CN" sz="2800" b="1" dirty="0">
              <a:solidFill>
                <a:srgbClr val="0033CC"/>
              </a:solidFill>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1"/>
          <p:cNvSpPr txBox="1">
            <a:spLocks noChangeArrowheads="1"/>
          </p:cNvSpPr>
          <p:nvPr/>
        </p:nvSpPr>
        <p:spPr bwMode="auto">
          <a:xfrm>
            <a:off x="369888" y="555625"/>
            <a:ext cx="8497887" cy="98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0000"/>
              </a:lnSpc>
              <a:spcBef>
                <a:spcPts val="1200"/>
              </a:spcBef>
            </a:pPr>
            <a:r>
              <a:rPr lang="en-US" altLang="zh-CN" sz="2800" b="1">
                <a:latin typeface="楷体" pitchFamily="49" charset="-122"/>
                <a:ea typeface="楷体" pitchFamily="49" charset="-122"/>
              </a:rPr>
              <a:t>    “</a:t>
            </a:r>
            <a:r>
              <a:rPr lang="zh-CN" altLang="en-US" sz="2800" b="1">
                <a:latin typeface="楷体" pitchFamily="49" charset="-122"/>
                <a:ea typeface="楷体" pitchFamily="49" charset="-122"/>
              </a:rPr>
              <a:t>大规模抢劫、侵犯妇女、杀害平民</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日军将南京变成了一座恐怖之城。”</a:t>
            </a:r>
          </a:p>
        </p:txBody>
      </p:sp>
      <p:sp>
        <p:nvSpPr>
          <p:cNvPr id="9" name="TextBox 1"/>
          <p:cNvSpPr txBox="1">
            <a:spLocks noChangeArrowheads="1"/>
          </p:cNvSpPr>
          <p:nvPr/>
        </p:nvSpPr>
        <p:spPr bwMode="auto">
          <a:xfrm>
            <a:off x="457200" y="1625600"/>
            <a:ext cx="7864475"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buFont typeface="Wingdings" pitchFamily="2" charset="2"/>
              <a:buChar char="Ø"/>
            </a:pPr>
            <a:r>
              <a:rPr lang="zh-CN" altLang="en-US" sz="2800" b="1">
                <a:latin typeface="黑体" pitchFamily="49" charset="-122"/>
                <a:ea typeface="黑体" pitchFamily="49" charset="-122"/>
              </a:rPr>
              <a:t>引用</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纽约时报</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的报道有什么作用？</a:t>
            </a:r>
          </a:p>
        </p:txBody>
      </p:sp>
      <p:sp>
        <p:nvSpPr>
          <p:cNvPr id="10" name="TextBox 3"/>
          <p:cNvSpPr txBox="1">
            <a:spLocks noChangeArrowheads="1"/>
          </p:cNvSpPr>
          <p:nvPr/>
        </p:nvSpPr>
        <p:spPr bwMode="auto">
          <a:xfrm>
            <a:off x="469900" y="2193925"/>
            <a:ext cx="8339138" cy="2481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10000"/>
              </a:lnSpc>
              <a:spcBef>
                <a:spcPts val="600"/>
              </a:spcBef>
            </a:pPr>
            <a:r>
              <a:rPr lang="zh-CN" altLang="en-US" sz="2800" b="1">
                <a:solidFill>
                  <a:srgbClr val="0033CC"/>
                </a:solidFill>
                <a:latin typeface="宋体" pitchFamily="2" charset="-122"/>
              </a:rPr>
              <a:t>    一方面直接引用</a:t>
            </a:r>
            <a:r>
              <a:rPr lang="en-US" altLang="zh-CN" sz="2800" b="1">
                <a:solidFill>
                  <a:srgbClr val="0033CC"/>
                </a:solidFill>
                <a:latin typeface="宋体" pitchFamily="2" charset="-122"/>
              </a:rPr>
              <a:t>《</a:t>
            </a:r>
            <a:r>
              <a:rPr lang="zh-CN" altLang="en-US" sz="2800" b="1">
                <a:solidFill>
                  <a:srgbClr val="0033CC"/>
                </a:solidFill>
                <a:latin typeface="宋体" pitchFamily="2" charset="-122"/>
              </a:rPr>
              <a:t>纽约时报</a:t>
            </a:r>
            <a:r>
              <a:rPr lang="en-US" altLang="zh-CN" sz="2800" b="1">
                <a:solidFill>
                  <a:srgbClr val="0033CC"/>
                </a:solidFill>
                <a:latin typeface="宋体" pitchFamily="2" charset="-122"/>
              </a:rPr>
              <a:t>》</a:t>
            </a:r>
            <a:r>
              <a:rPr lang="zh-CN" altLang="en-US" sz="2800" b="1">
                <a:solidFill>
                  <a:srgbClr val="0033CC"/>
                </a:solidFill>
                <a:latin typeface="宋体" pitchFamily="2" charset="-122"/>
              </a:rPr>
              <a:t>的报道作为论据，有时间，有报道单位，表明事实清楚，材料真实，无可辩驳。</a:t>
            </a:r>
            <a:endParaRPr lang="en-US" altLang="zh-CN" sz="2800" b="1">
              <a:solidFill>
                <a:srgbClr val="0033CC"/>
              </a:solidFill>
              <a:latin typeface="宋体" pitchFamily="2" charset="-122"/>
            </a:endParaRPr>
          </a:p>
          <a:p>
            <a:pPr eaLnBrk="1" hangingPunct="1">
              <a:lnSpc>
                <a:spcPct val="110000"/>
              </a:lnSpc>
              <a:spcBef>
                <a:spcPts val="600"/>
              </a:spcBef>
            </a:pPr>
            <a:r>
              <a:rPr lang="zh-CN" altLang="en-US" sz="2800" b="1">
                <a:solidFill>
                  <a:srgbClr val="0033CC"/>
                </a:solidFill>
                <a:latin typeface="宋体" pitchFamily="2" charset="-122"/>
              </a:rPr>
              <a:t>    另一方面与下文南京成为“和平之城”形成对比，突出和平的珍贵。</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vertical)">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arn(inVertical)">
                                      <p:cBhvr>
                                        <p:cTn id="12" dur="500"/>
                                        <p:tgtEl>
                                          <p:spTgt spid="10">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wipe(down)">
                                      <p:cBhvr>
                                        <p:cTn id="17"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79375" y="596900"/>
            <a:ext cx="8945563" cy="10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buFont typeface="Wingdings" pitchFamily="2" charset="2"/>
              <a:buChar char="Ø"/>
            </a:pPr>
            <a:r>
              <a:rPr lang="zh-CN" altLang="en-US" sz="2800" b="1" dirty="0">
                <a:latin typeface="黑体" pitchFamily="49" charset="-122"/>
                <a:ea typeface="黑体" pitchFamily="49" charset="-122"/>
              </a:rPr>
              <a:t>读第⑥自然段，说说这一自然段介绍了什么内容？有什么作用？</a:t>
            </a:r>
          </a:p>
        </p:txBody>
      </p:sp>
      <p:sp>
        <p:nvSpPr>
          <p:cNvPr id="9" name="TextBox 3"/>
          <p:cNvSpPr txBox="1">
            <a:spLocks noChangeArrowheads="1"/>
          </p:cNvSpPr>
          <p:nvPr/>
        </p:nvSpPr>
        <p:spPr bwMode="auto">
          <a:xfrm>
            <a:off x="539750" y="1797050"/>
            <a:ext cx="8235950" cy="2762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spcBef>
                <a:spcPts val="1200"/>
              </a:spcBef>
            </a:pPr>
            <a:r>
              <a:rPr lang="zh-CN" altLang="en-US" sz="2800" b="1">
                <a:solidFill>
                  <a:srgbClr val="0033CC"/>
                </a:solidFill>
                <a:latin typeface="宋体" pitchFamily="2" charset="-122"/>
              </a:rPr>
              <a:t>    </a:t>
            </a:r>
            <a:r>
              <a:rPr lang="zh-CN" altLang="en-US" sz="2800" b="1">
                <a:solidFill>
                  <a:srgbClr val="C00000"/>
                </a:solidFill>
                <a:latin typeface="宋体" pitchFamily="2" charset="-122"/>
              </a:rPr>
              <a:t>内容：</a:t>
            </a:r>
            <a:r>
              <a:rPr lang="zh-CN" altLang="en-US" sz="2800" b="1">
                <a:solidFill>
                  <a:srgbClr val="0033CC"/>
                </a:solidFill>
                <a:latin typeface="宋体" pitchFamily="2" charset="-122"/>
              </a:rPr>
              <a:t>介绍了南京命运的变迁，以及中国具有捍卫世界和平的坚定信念和磅礴的力量。</a:t>
            </a:r>
          </a:p>
          <a:p>
            <a:pPr eaLnBrk="1" hangingPunct="1">
              <a:lnSpc>
                <a:spcPct val="120000"/>
              </a:lnSpc>
              <a:spcBef>
                <a:spcPts val="1200"/>
              </a:spcBef>
            </a:pPr>
            <a:r>
              <a:rPr lang="zh-CN" altLang="en-US" sz="2800" b="1">
                <a:solidFill>
                  <a:srgbClr val="0033CC"/>
                </a:solidFill>
                <a:latin typeface="宋体" pitchFamily="2" charset="-122"/>
              </a:rPr>
              <a:t>    </a:t>
            </a:r>
            <a:r>
              <a:rPr lang="zh-CN" altLang="en-US" sz="2800" b="1">
                <a:solidFill>
                  <a:srgbClr val="C00000"/>
                </a:solidFill>
                <a:latin typeface="宋体" pitchFamily="2" charset="-122"/>
              </a:rPr>
              <a:t>作用：</a:t>
            </a:r>
            <a:r>
              <a:rPr lang="zh-CN" altLang="en-US" sz="2800" b="1">
                <a:solidFill>
                  <a:srgbClr val="0033CC"/>
                </a:solidFill>
                <a:latin typeface="宋体" pitchFamily="2" charset="-122"/>
              </a:rPr>
              <a:t>表达设立南京大屠杀死难者国家公祭日的意义以及中国维护世界和平的坚定信念，深化中心，升华主题，也使文章的结构更加完整。</a:t>
            </a:r>
            <a:endParaRPr lang="en-US" altLang="zh-CN" sz="2800" b="1">
              <a:solidFill>
                <a:srgbClr val="0033CC"/>
              </a:solidFill>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Effect transition="in" filter="wipe(down)">
                                      <p:cBhvr>
                                        <p:cTn id="14" dur="500"/>
                                        <p:tgtEl>
                                          <p:spTgt spid="9">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1" fill="hold"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Effect transition="in" filter="barn(inVertical)">
                                      <p:cBhvr>
                                        <p:cTn id="19"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6"/>
          <p:cNvSpPr txBox="1">
            <a:spLocks noChangeArrowheads="1"/>
          </p:cNvSpPr>
          <p:nvPr/>
        </p:nvSpPr>
        <p:spPr bwMode="auto">
          <a:xfrm>
            <a:off x="385763" y="1206500"/>
            <a:ext cx="7670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Calibri" pitchFamily="34" charset="0"/>
              <a:buAutoNum type="arabicPeriod"/>
            </a:pPr>
            <a:r>
              <a:rPr lang="zh-CN" altLang="en-US" sz="2400" b="1" dirty="0">
                <a:latin typeface="黑体" pitchFamily="49" charset="-122"/>
                <a:ea typeface="黑体" pitchFamily="49" charset="-122"/>
              </a:rPr>
              <a:t>试简要分析这篇时评的论证思路。</a:t>
            </a:r>
            <a:endParaRPr lang="en-US" altLang="zh-CN" sz="2400" b="1" dirty="0">
              <a:latin typeface="黑体" pitchFamily="49" charset="-122"/>
              <a:ea typeface="黑体" pitchFamily="49" charset="-122"/>
            </a:endParaRPr>
          </a:p>
        </p:txBody>
      </p:sp>
      <p:sp>
        <p:nvSpPr>
          <p:cNvPr id="28675" name="TextBox 10"/>
          <p:cNvSpPr txBox="1">
            <a:spLocks noChangeArrowheads="1"/>
          </p:cNvSpPr>
          <p:nvPr/>
        </p:nvSpPr>
        <p:spPr bwMode="auto">
          <a:xfrm>
            <a:off x="488859" y="569913"/>
            <a:ext cx="16273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dirty="0">
                <a:solidFill>
                  <a:srgbClr val="0A8C7A"/>
                </a:solidFill>
                <a:latin typeface="黑体" pitchFamily="49" charset="-122"/>
                <a:ea typeface="黑体" pitchFamily="49" charset="-122"/>
              </a:rPr>
              <a:t>深入探究</a:t>
            </a:r>
          </a:p>
        </p:txBody>
      </p:sp>
      <p:sp>
        <p:nvSpPr>
          <p:cNvPr id="12" name="TextBox 7"/>
          <p:cNvSpPr txBox="1">
            <a:spLocks noChangeArrowheads="1"/>
          </p:cNvSpPr>
          <p:nvPr/>
        </p:nvSpPr>
        <p:spPr bwMode="auto">
          <a:xfrm>
            <a:off x="925513" y="1782763"/>
            <a:ext cx="7723187" cy="281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800" b="1" dirty="0">
                <a:solidFill>
                  <a:srgbClr val="0033CC"/>
                </a:solidFill>
                <a:latin typeface="宋体" pitchFamily="2" charset="-122"/>
              </a:rPr>
              <a:t>    这篇文章开篇用概括性的语言简述举行第四次南京大屠杀死难者国家公祭仪式的基本情况，同时提出观点，即中国人民永远牢记南京大屠杀历史，与全世界爱好和平与正义的人们共同维护和平；然后从正反两方面展开论述，正面以美国、</a:t>
            </a:r>
            <a:endParaRPr lang="zh-CN" altLang="en-US" sz="2600" b="1" dirty="0">
              <a:solidFill>
                <a:srgbClr val="0033CC"/>
              </a:solidFill>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54491" y="1141727"/>
            <a:ext cx="5750437" cy="3795287"/>
          </a:xfrm>
          <a:prstGeom prst="rect">
            <a:avLst/>
          </a:prstGeom>
          <a:ln w="88900" cap="sq" cmpd="thickThin">
            <a:solidFill>
              <a:srgbClr val="000000"/>
            </a:solidFill>
            <a:prstDash val="solid"/>
            <a:miter lim="800000"/>
            <a:headEnd/>
            <a:tailEnd/>
          </a:ln>
          <a:effectLst>
            <a:innerShdw blurRad="76200">
              <a:srgbClr val="000000"/>
            </a:innerShdw>
          </a:effectLst>
        </p:spPr>
      </p:pic>
      <p:sp>
        <p:nvSpPr>
          <p:cNvPr id="5123" name="TextBox 10"/>
          <p:cNvSpPr txBox="1">
            <a:spLocks noChangeArrowheads="1"/>
          </p:cNvSpPr>
          <p:nvPr/>
        </p:nvSpPr>
        <p:spPr bwMode="auto">
          <a:xfrm>
            <a:off x="385763" y="420688"/>
            <a:ext cx="1833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dirty="0">
                <a:solidFill>
                  <a:srgbClr val="0A8C7A"/>
                </a:solidFill>
                <a:latin typeface="黑体" pitchFamily="49" charset="-122"/>
                <a:ea typeface="黑体" pitchFamily="49" charset="-122"/>
              </a:rPr>
              <a:t>新课导入</a:t>
            </a:r>
          </a:p>
        </p:txBody>
      </p:sp>
      <p:pic>
        <p:nvPicPr>
          <p:cNvPr id="15" name="图片 1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98259" y="1103625"/>
            <a:ext cx="6875592" cy="3871487"/>
          </a:xfrm>
          <a:prstGeom prst="rect">
            <a:avLst/>
          </a:prstGeom>
          <a:ln w="88900" cap="sq" cmpd="thickThin">
            <a:solidFill>
              <a:srgbClr val="000000"/>
            </a:solidFill>
            <a:prstDash val="solid"/>
            <a:miter lim="800000"/>
            <a:headEnd/>
            <a:tailEnd/>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7"/>
          <p:cNvSpPr txBox="1">
            <a:spLocks noChangeArrowheads="1"/>
          </p:cNvSpPr>
          <p:nvPr/>
        </p:nvSpPr>
        <p:spPr bwMode="auto">
          <a:xfrm>
            <a:off x="595313" y="806450"/>
            <a:ext cx="7723187" cy="39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800" b="1" dirty="0">
                <a:solidFill>
                  <a:srgbClr val="0033CC"/>
                </a:solidFill>
                <a:latin typeface="宋体" pitchFamily="2" charset="-122"/>
              </a:rPr>
              <a:t>加拿大等全世界正义之士对南京大屠杀死难者的纪念为例，反面以日本右翼势力妄图否认历史的丑态为例，说明正义必将战胜邪恶，历史事实不会因巧舌抵赖而消失；最后以南京命运的变迁收束，表明中国铭记历史、缅怀先烈、珍爱和平、开创未来的信念和力量。全文思想深刻，针对性强，有“警钟”和“宣言”的双重作用。</a:t>
            </a:r>
            <a:endParaRPr lang="zh-CN" altLang="en-US" sz="2600" b="1" dirty="0">
              <a:solidFill>
                <a:srgbClr val="0033CC"/>
              </a:solidFill>
              <a:latin typeface="宋体"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文本框 32"/>
          <p:cNvSpPr txBox="1">
            <a:spLocks noChangeArrowheads="1"/>
          </p:cNvSpPr>
          <p:nvPr/>
        </p:nvSpPr>
        <p:spPr bwMode="auto">
          <a:xfrm>
            <a:off x="4475163" y="2925763"/>
            <a:ext cx="50482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500">
                <a:solidFill>
                  <a:srgbClr val="FFFFFF"/>
                </a:solidFill>
              </a:rPr>
              <a:t>状元成才路</a:t>
            </a:r>
            <a:endParaRPr lang="zh-CN" altLang="zh-CN" sz="500">
              <a:solidFill>
                <a:srgbClr val="FFFFFF"/>
              </a:solidFill>
            </a:endParaRPr>
          </a:p>
        </p:txBody>
      </p:sp>
      <p:sp>
        <p:nvSpPr>
          <p:cNvPr id="31747" name="文本框 34"/>
          <p:cNvSpPr txBox="1">
            <a:spLocks noChangeArrowheads="1"/>
          </p:cNvSpPr>
          <p:nvPr/>
        </p:nvSpPr>
        <p:spPr bwMode="auto">
          <a:xfrm rot="-280097">
            <a:off x="8066088" y="16271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48" name="文本框 36"/>
          <p:cNvSpPr txBox="1">
            <a:spLocks noChangeArrowheads="1"/>
          </p:cNvSpPr>
          <p:nvPr/>
        </p:nvSpPr>
        <p:spPr bwMode="auto">
          <a:xfrm rot="-5350866">
            <a:off x="5860256" y="13152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49" name="文本框 37"/>
          <p:cNvSpPr txBox="1">
            <a:spLocks noChangeArrowheads="1"/>
          </p:cNvSpPr>
          <p:nvPr/>
        </p:nvSpPr>
        <p:spPr bwMode="auto">
          <a:xfrm rot="-4150866">
            <a:off x="5330032" y="17232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50" name="文本框 45"/>
          <p:cNvSpPr txBox="1">
            <a:spLocks noChangeArrowheads="1"/>
          </p:cNvSpPr>
          <p:nvPr/>
        </p:nvSpPr>
        <p:spPr bwMode="auto">
          <a:xfrm rot="-5350866">
            <a:off x="6421438" y="13382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51" name="文本框 46"/>
          <p:cNvSpPr txBox="1">
            <a:spLocks noChangeArrowheads="1"/>
          </p:cNvSpPr>
          <p:nvPr/>
        </p:nvSpPr>
        <p:spPr bwMode="auto">
          <a:xfrm rot="-424911">
            <a:off x="7067550" y="15700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52" name="文本框 47"/>
          <p:cNvSpPr txBox="1">
            <a:spLocks noChangeArrowheads="1"/>
          </p:cNvSpPr>
          <p:nvPr/>
        </p:nvSpPr>
        <p:spPr bwMode="auto">
          <a:xfrm rot="-4150866">
            <a:off x="7654132" y="24979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53" name="文本框 49"/>
          <p:cNvSpPr txBox="1">
            <a:spLocks noChangeArrowheads="1"/>
          </p:cNvSpPr>
          <p:nvPr/>
        </p:nvSpPr>
        <p:spPr bwMode="auto">
          <a:xfrm rot="657351">
            <a:off x="8167688" y="11826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54" name="文本框 50"/>
          <p:cNvSpPr txBox="1">
            <a:spLocks noChangeArrowheads="1"/>
          </p:cNvSpPr>
          <p:nvPr/>
        </p:nvSpPr>
        <p:spPr bwMode="auto">
          <a:xfrm rot="1480325">
            <a:off x="7391400" y="1244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55" name="文本框 51"/>
          <p:cNvSpPr txBox="1">
            <a:spLocks noChangeArrowheads="1"/>
          </p:cNvSpPr>
          <p:nvPr/>
        </p:nvSpPr>
        <p:spPr bwMode="auto">
          <a:xfrm rot="-5350866">
            <a:off x="8365332" y="27138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56" name="文本框 32"/>
          <p:cNvSpPr txBox="1">
            <a:spLocks noChangeArrowheads="1"/>
          </p:cNvSpPr>
          <p:nvPr/>
        </p:nvSpPr>
        <p:spPr bwMode="auto">
          <a:xfrm>
            <a:off x="3262313" y="35607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57" name="文本框 34"/>
          <p:cNvSpPr txBox="1">
            <a:spLocks noChangeArrowheads="1"/>
          </p:cNvSpPr>
          <p:nvPr/>
        </p:nvSpPr>
        <p:spPr bwMode="auto">
          <a:xfrm rot="4149897">
            <a:off x="4464051" y="349885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58" name="文本框 36"/>
          <p:cNvSpPr txBox="1">
            <a:spLocks noChangeArrowheads="1"/>
          </p:cNvSpPr>
          <p:nvPr/>
        </p:nvSpPr>
        <p:spPr bwMode="auto">
          <a:xfrm rot="-1380000">
            <a:off x="3900488" y="13017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59" name="文本框 37"/>
          <p:cNvSpPr txBox="1">
            <a:spLocks noChangeArrowheads="1"/>
          </p:cNvSpPr>
          <p:nvPr/>
        </p:nvSpPr>
        <p:spPr bwMode="auto">
          <a:xfrm rot="-180000">
            <a:off x="4130675" y="20542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60" name="文本框 45"/>
          <p:cNvSpPr txBox="1">
            <a:spLocks noChangeArrowheads="1"/>
          </p:cNvSpPr>
          <p:nvPr/>
        </p:nvSpPr>
        <p:spPr bwMode="auto">
          <a:xfrm rot="-1380000">
            <a:off x="4460875" y="132397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61" name="文本框 46"/>
          <p:cNvSpPr txBox="1">
            <a:spLocks noChangeArrowheads="1"/>
          </p:cNvSpPr>
          <p:nvPr/>
        </p:nvSpPr>
        <p:spPr bwMode="auto">
          <a:xfrm rot="-1380000">
            <a:off x="4830763" y="15382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62" name="文本框 47"/>
          <p:cNvSpPr txBox="1">
            <a:spLocks noChangeArrowheads="1"/>
          </p:cNvSpPr>
          <p:nvPr/>
        </p:nvSpPr>
        <p:spPr bwMode="auto">
          <a:xfrm rot="-180000">
            <a:off x="5064125" y="22352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63" name="文本框 49"/>
          <p:cNvSpPr txBox="1">
            <a:spLocks noChangeArrowheads="1"/>
          </p:cNvSpPr>
          <p:nvPr/>
        </p:nvSpPr>
        <p:spPr bwMode="auto">
          <a:xfrm rot="-5350866">
            <a:off x="6310313" y="21097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64" name="文本框 50"/>
          <p:cNvSpPr txBox="1">
            <a:spLocks noChangeArrowheads="1"/>
          </p:cNvSpPr>
          <p:nvPr/>
        </p:nvSpPr>
        <p:spPr bwMode="auto">
          <a:xfrm rot="-170103">
            <a:off x="5589588" y="25908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65" name="文本框 51"/>
          <p:cNvSpPr txBox="1">
            <a:spLocks noChangeArrowheads="1"/>
          </p:cNvSpPr>
          <p:nvPr/>
        </p:nvSpPr>
        <p:spPr bwMode="auto">
          <a:xfrm rot="-5350866">
            <a:off x="5844381" y="34329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66" name="文本框 32"/>
          <p:cNvSpPr txBox="1">
            <a:spLocks noChangeArrowheads="1"/>
          </p:cNvSpPr>
          <p:nvPr/>
        </p:nvSpPr>
        <p:spPr bwMode="auto">
          <a:xfrm rot="1209897">
            <a:off x="1136650" y="38750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67" name="文本框 34"/>
          <p:cNvSpPr txBox="1">
            <a:spLocks noChangeArrowheads="1"/>
          </p:cNvSpPr>
          <p:nvPr/>
        </p:nvSpPr>
        <p:spPr bwMode="auto">
          <a:xfrm rot="4149897">
            <a:off x="2143126" y="3455987"/>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68" name="文本框 36"/>
          <p:cNvSpPr txBox="1">
            <a:spLocks noChangeArrowheads="1"/>
          </p:cNvSpPr>
          <p:nvPr/>
        </p:nvSpPr>
        <p:spPr bwMode="auto">
          <a:xfrm rot="-1380000">
            <a:off x="1604963" y="32289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69" name="文本框 37"/>
          <p:cNvSpPr txBox="1">
            <a:spLocks noChangeArrowheads="1"/>
          </p:cNvSpPr>
          <p:nvPr/>
        </p:nvSpPr>
        <p:spPr bwMode="auto">
          <a:xfrm rot="1029897">
            <a:off x="2486025" y="2754313"/>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70" name="文本框 45"/>
          <p:cNvSpPr txBox="1">
            <a:spLocks noChangeArrowheads="1"/>
          </p:cNvSpPr>
          <p:nvPr/>
        </p:nvSpPr>
        <p:spPr bwMode="auto">
          <a:xfrm rot="-1380000">
            <a:off x="3162300" y="31464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71" name="文本框 46"/>
          <p:cNvSpPr txBox="1">
            <a:spLocks noChangeArrowheads="1"/>
          </p:cNvSpPr>
          <p:nvPr/>
        </p:nvSpPr>
        <p:spPr bwMode="auto">
          <a:xfrm rot="-170103">
            <a:off x="787400" y="153035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72" name="文本框 47"/>
          <p:cNvSpPr txBox="1">
            <a:spLocks noChangeArrowheads="1"/>
          </p:cNvSpPr>
          <p:nvPr/>
        </p:nvSpPr>
        <p:spPr bwMode="auto">
          <a:xfrm rot="1029897">
            <a:off x="828675" y="34004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73" name="文本框 49"/>
          <p:cNvSpPr txBox="1">
            <a:spLocks noChangeArrowheads="1"/>
          </p:cNvSpPr>
          <p:nvPr/>
        </p:nvSpPr>
        <p:spPr bwMode="auto">
          <a:xfrm rot="-170103">
            <a:off x="3009900" y="38369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74" name="文本框 50"/>
          <p:cNvSpPr txBox="1">
            <a:spLocks noChangeArrowheads="1"/>
          </p:cNvSpPr>
          <p:nvPr/>
        </p:nvSpPr>
        <p:spPr bwMode="auto">
          <a:xfrm rot="-170103">
            <a:off x="4157663" y="31702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75" name="文本框 51"/>
          <p:cNvSpPr txBox="1">
            <a:spLocks noChangeArrowheads="1"/>
          </p:cNvSpPr>
          <p:nvPr/>
        </p:nvSpPr>
        <p:spPr bwMode="auto">
          <a:xfrm rot="-170103">
            <a:off x="4324350" y="3929063"/>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76" name="文本框 32"/>
          <p:cNvSpPr txBox="1">
            <a:spLocks noChangeArrowheads="1"/>
          </p:cNvSpPr>
          <p:nvPr/>
        </p:nvSpPr>
        <p:spPr bwMode="auto">
          <a:xfrm rot="-5070842">
            <a:off x="144463" y="21732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77" name="文本框 34"/>
          <p:cNvSpPr txBox="1">
            <a:spLocks noChangeArrowheads="1"/>
          </p:cNvSpPr>
          <p:nvPr/>
        </p:nvSpPr>
        <p:spPr bwMode="auto">
          <a:xfrm rot="4149897">
            <a:off x="1339851" y="215900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78" name="文本框 36"/>
          <p:cNvSpPr txBox="1">
            <a:spLocks noChangeArrowheads="1"/>
          </p:cNvSpPr>
          <p:nvPr/>
        </p:nvSpPr>
        <p:spPr bwMode="auto">
          <a:xfrm rot="-170103">
            <a:off x="322263" y="13366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79" name="文本框 37"/>
          <p:cNvSpPr txBox="1">
            <a:spLocks noChangeArrowheads="1"/>
          </p:cNvSpPr>
          <p:nvPr/>
        </p:nvSpPr>
        <p:spPr bwMode="auto">
          <a:xfrm rot="1029897">
            <a:off x="1338263" y="16843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80" name="文本框 45"/>
          <p:cNvSpPr txBox="1">
            <a:spLocks noChangeArrowheads="1"/>
          </p:cNvSpPr>
          <p:nvPr/>
        </p:nvSpPr>
        <p:spPr bwMode="auto">
          <a:xfrm rot="-1380000">
            <a:off x="2117725" y="114617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81" name="文本框 46"/>
          <p:cNvSpPr txBox="1">
            <a:spLocks noChangeArrowheads="1"/>
          </p:cNvSpPr>
          <p:nvPr/>
        </p:nvSpPr>
        <p:spPr bwMode="auto">
          <a:xfrm rot="-1380000">
            <a:off x="2687638" y="13160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82" name="文本框 47"/>
          <p:cNvSpPr txBox="1">
            <a:spLocks noChangeArrowheads="1"/>
          </p:cNvSpPr>
          <p:nvPr/>
        </p:nvSpPr>
        <p:spPr bwMode="auto">
          <a:xfrm rot="-180000">
            <a:off x="2416175" y="1879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83" name="文本框 49"/>
          <p:cNvSpPr txBox="1">
            <a:spLocks noChangeArrowheads="1"/>
          </p:cNvSpPr>
          <p:nvPr/>
        </p:nvSpPr>
        <p:spPr bwMode="auto">
          <a:xfrm rot="-1380000">
            <a:off x="3276600" y="15382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84" name="文本框 50"/>
          <p:cNvSpPr txBox="1">
            <a:spLocks noChangeArrowheads="1"/>
          </p:cNvSpPr>
          <p:nvPr/>
        </p:nvSpPr>
        <p:spPr bwMode="auto">
          <a:xfrm rot="-1380000">
            <a:off x="2849563" y="21193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85" name="文本框 51"/>
          <p:cNvSpPr txBox="1">
            <a:spLocks noChangeArrowheads="1"/>
          </p:cNvSpPr>
          <p:nvPr/>
        </p:nvSpPr>
        <p:spPr bwMode="auto">
          <a:xfrm rot="-1380000">
            <a:off x="3484563" y="22558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86" name="文本框 32"/>
          <p:cNvSpPr txBox="1">
            <a:spLocks noChangeArrowheads="1"/>
          </p:cNvSpPr>
          <p:nvPr/>
        </p:nvSpPr>
        <p:spPr bwMode="auto">
          <a:xfrm rot="1209897">
            <a:off x="5114925" y="35385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87" name="文本框 34"/>
          <p:cNvSpPr txBox="1">
            <a:spLocks noChangeArrowheads="1"/>
          </p:cNvSpPr>
          <p:nvPr/>
        </p:nvSpPr>
        <p:spPr bwMode="auto">
          <a:xfrm rot="-1030866">
            <a:off x="6313488" y="389413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88" name="文本框 36"/>
          <p:cNvSpPr txBox="1">
            <a:spLocks noChangeArrowheads="1"/>
          </p:cNvSpPr>
          <p:nvPr/>
        </p:nvSpPr>
        <p:spPr bwMode="auto">
          <a:xfrm rot="368503">
            <a:off x="5773738" y="28590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89" name="文本框 37"/>
          <p:cNvSpPr txBox="1">
            <a:spLocks noChangeArrowheads="1"/>
          </p:cNvSpPr>
          <p:nvPr/>
        </p:nvSpPr>
        <p:spPr bwMode="auto">
          <a:xfrm rot="829244">
            <a:off x="5284788" y="39735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90" name="文本框 45"/>
          <p:cNvSpPr txBox="1">
            <a:spLocks noChangeArrowheads="1"/>
          </p:cNvSpPr>
          <p:nvPr/>
        </p:nvSpPr>
        <p:spPr bwMode="auto">
          <a:xfrm rot="-4502722">
            <a:off x="6777831" y="249951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91" name="文本框 46"/>
          <p:cNvSpPr txBox="1">
            <a:spLocks noChangeArrowheads="1"/>
          </p:cNvSpPr>
          <p:nvPr/>
        </p:nvSpPr>
        <p:spPr bwMode="auto">
          <a:xfrm rot="2702238">
            <a:off x="7567613" y="30622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92" name="文本框 47"/>
          <p:cNvSpPr txBox="1">
            <a:spLocks noChangeArrowheads="1"/>
          </p:cNvSpPr>
          <p:nvPr/>
        </p:nvSpPr>
        <p:spPr bwMode="auto">
          <a:xfrm rot="-3456638">
            <a:off x="6742907" y="34028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93" name="文本框 49"/>
          <p:cNvSpPr txBox="1">
            <a:spLocks noChangeArrowheads="1"/>
          </p:cNvSpPr>
          <p:nvPr/>
        </p:nvSpPr>
        <p:spPr bwMode="auto">
          <a:xfrm rot="-3180423">
            <a:off x="8107363" y="32654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94" name="文本框 50"/>
          <p:cNvSpPr txBox="1">
            <a:spLocks noChangeArrowheads="1"/>
          </p:cNvSpPr>
          <p:nvPr/>
        </p:nvSpPr>
        <p:spPr bwMode="auto">
          <a:xfrm rot="-3640556">
            <a:off x="7238207" y="35901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95" name="文本框 51"/>
          <p:cNvSpPr txBox="1">
            <a:spLocks noChangeArrowheads="1"/>
          </p:cNvSpPr>
          <p:nvPr/>
        </p:nvSpPr>
        <p:spPr bwMode="auto">
          <a:xfrm rot="1549510">
            <a:off x="8029575" y="24018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96" name="文本框 32"/>
          <p:cNvSpPr txBox="1">
            <a:spLocks noChangeArrowheads="1"/>
          </p:cNvSpPr>
          <p:nvPr/>
        </p:nvSpPr>
        <p:spPr bwMode="auto">
          <a:xfrm rot="4190103">
            <a:off x="4287838" y="25066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97" name="文本框 34"/>
          <p:cNvSpPr txBox="1">
            <a:spLocks noChangeArrowheads="1"/>
          </p:cNvSpPr>
          <p:nvPr/>
        </p:nvSpPr>
        <p:spPr bwMode="auto">
          <a:xfrm rot="8340000">
            <a:off x="4922838" y="31384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98" name="文本框 36"/>
          <p:cNvSpPr txBox="1">
            <a:spLocks noChangeArrowheads="1"/>
          </p:cNvSpPr>
          <p:nvPr/>
        </p:nvSpPr>
        <p:spPr bwMode="auto">
          <a:xfrm rot="-1160763">
            <a:off x="5773738" y="17510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799" name="文本框 37"/>
          <p:cNvSpPr txBox="1">
            <a:spLocks noChangeArrowheads="1"/>
          </p:cNvSpPr>
          <p:nvPr/>
        </p:nvSpPr>
        <p:spPr bwMode="auto">
          <a:xfrm rot="39237">
            <a:off x="5649913" y="22733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00" name="文本框 45"/>
          <p:cNvSpPr txBox="1">
            <a:spLocks noChangeArrowheads="1"/>
          </p:cNvSpPr>
          <p:nvPr/>
        </p:nvSpPr>
        <p:spPr bwMode="auto">
          <a:xfrm rot="-1160763">
            <a:off x="6334125" y="17732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01" name="文本框 46"/>
          <p:cNvSpPr txBox="1">
            <a:spLocks noChangeArrowheads="1"/>
          </p:cNvSpPr>
          <p:nvPr/>
        </p:nvSpPr>
        <p:spPr bwMode="auto">
          <a:xfrm rot="-1160763">
            <a:off x="6704013" y="19875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02" name="文本框 47"/>
          <p:cNvSpPr txBox="1">
            <a:spLocks noChangeArrowheads="1"/>
          </p:cNvSpPr>
          <p:nvPr/>
        </p:nvSpPr>
        <p:spPr bwMode="auto">
          <a:xfrm rot="39237">
            <a:off x="7185025" y="245745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03" name="文本框 49"/>
          <p:cNvSpPr txBox="1">
            <a:spLocks noChangeArrowheads="1"/>
          </p:cNvSpPr>
          <p:nvPr/>
        </p:nvSpPr>
        <p:spPr bwMode="auto">
          <a:xfrm rot="-1160763">
            <a:off x="8021638" y="206692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04" name="文本框 50"/>
          <p:cNvSpPr txBox="1">
            <a:spLocks noChangeArrowheads="1"/>
          </p:cNvSpPr>
          <p:nvPr/>
        </p:nvSpPr>
        <p:spPr bwMode="auto">
          <a:xfrm rot="-1160763">
            <a:off x="7488238" y="19335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05" name="文本框 51"/>
          <p:cNvSpPr txBox="1">
            <a:spLocks noChangeArrowheads="1"/>
          </p:cNvSpPr>
          <p:nvPr/>
        </p:nvSpPr>
        <p:spPr bwMode="auto">
          <a:xfrm rot="-1160763">
            <a:off x="7964488" y="27940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06" name="文本框 32"/>
          <p:cNvSpPr txBox="1">
            <a:spLocks noChangeArrowheads="1"/>
          </p:cNvSpPr>
          <p:nvPr/>
        </p:nvSpPr>
        <p:spPr bwMode="auto">
          <a:xfrm rot="4190103">
            <a:off x="2764632" y="33393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07" name="文本框 34"/>
          <p:cNvSpPr txBox="1">
            <a:spLocks noChangeArrowheads="1"/>
          </p:cNvSpPr>
          <p:nvPr/>
        </p:nvSpPr>
        <p:spPr bwMode="auto">
          <a:xfrm rot="8340000">
            <a:off x="3924300" y="2816225"/>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08" name="文本框 36"/>
          <p:cNvSpPr txBox="1">
            <a:spLocks noChangeArrowheads="1"/>
          </p:cNvSpPr>
          <p:nvPr/>
        </p:nvSpPr>
        <p:spPr bwMode="auto">
          <a:xfrm rot="2810103">
            <a:off x="3812381" y="17343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09" name="文本框 37"/>
          <p:cNvSpPr txBox="1">
            <a:spLocks noChangeArrowheads="1"/>
          </p:cNvSpPr>
          <p:nvPr/>
        </p:nvSpPr>
        <p:spPr bwMode="auto">
          <a:xfrm rot="4010103">
            <a:off x="3812381" y="22772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10" name="文本框 45"/>
          <p:cNvSpPr txBox="1">
            <a:spLocks noChangeArrowheads="1"/>
          </p:cNvSpPr>
          <p:nvPr/>
        </p:nvSpPr>
        <p:spPr bwMode="auto">
          <a:xfrm rot="2810103">
            <a:off x="4373563" y="17573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11" name="文本框 46"/>
          <p:cNvSpPr txBox="1">
            <a:spLocks noChangeArrowheads="1"/>
          </p:cNvSpPr>
          <p:nvPr/>
        </p:nvSpPr>
        <p:spPr bwMode="auto">
          <a:xfrm rot="2810103">
            <a:off x="4742657" y="19708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12" name="文本框 47"/>
          <p:cNvSpPr txBox="1">
            <a:spLocks noChangeArrowheads="1"/>
          </p:cNvSpPr>
          <p:nvPr/>
        </p:nvSpPr>
        <p:spPr bwMode="auto">
          <a:xfrm rot="4010103">
            <a:off x="4742657" y="25138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13" name="文本框 49"/>
          <p:cNvSpPr txBox="1">
            <a:spLocks noChangeArrowheads="1"/>
          </p:cNvSpPr>
          <p:nvPr/>
        </p:nvSpPr>
        <p:spPr bwMode="auto">
          <a:xfrm rot="-1160763">
            <a:off x="6224588" y="254476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14" name="文本框 50"/>
          <p:cNvSpPr txBox="1">
            <a:spLocks noChangeArrowheads="1"/>
          </p:cNvSpPr>
          <p:nvPr/>
        </p:nvSpPr>
        <p:spPr bwMode="auto">
          <a:xfrm rot="4020000">
            <a:off x="5218113" y="26304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15" name="文本框 51"/>
          <p:cNvSpPr txBox="1">
            <a:spLocks noChangeArrowheads="1"/>
          </p:cNvSpPr>
          <p:nvPr/>
        </p:nvSpPr>
        <p:spPr bwMode="auto">
          <a:xfrm rot="-1160763">
            <a:off x="5599113" y="32194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16" name="文本框 32"/>
          <p:cNvSpPr txBox="1">
            <a:spLocks noChangeArrowheads="1"/>
          </p:cNvSpPr>
          <p:nvPr/>
        </p:nvSpPr>
        <p:spPr bwMode="auto">
          <a:xfrm rot="5400000">
            <a:off x="1140620" y="32281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17" name="文本框 34"/>
          <p:cNvSpPr txBox="1">
            <a:spLocks noChangeArrowheads="1"/>
          </p:cNvSpPr>
          <p:nvPr/>
        </p:nvSpPr>
        <p:spPr bwMode="auto">
          <a:xfrm rot="8340000">
            <a:off x="1881188" y="3552825"/>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18" name="文本框 36"/>
          <p:cNvSpPr txBox="1">
            <a:spLocks noChangeArrowheads="1"/>
          </p:cNvSpPr>
          <p:nvPr/>
        </p:nvSpPr>
        <p:spPr bwMode="auto">
          <a:xfrm rot="2810103">
            <a:off x="1862138" y="27320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19" name="文本框 37"/>
          <p:cNvSpPr txBox="1">
            <a:spLocks noChangeArrowheads="1"/>
          </p:cNvSpPr>
          <p:nvPr/>
        </p:nvSpPr>
        <p:spPr bwMode="auto">
          <a:xfrm rot="5220000">
            <a:off x="2297113" y="30146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20" name="文本框 45"/>
          <p:cNvSpPr txBox="1">
            <a:spLocks noChangeArrowheads="1"/>
          </p:cNvSpPr>
          <p:nvPr/>
        </p:nvSpPr>
        <p:spPr bwMode="auto">
          <a:xfrm rot="2810103">
            <a:off x="2809082" y="27455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21" name="文本框 46"/>
          <p:cNvSpPr txBox="1">
            <a:spLocks noChangeArrowheads="1"/>
          </p:cNvSpPr>
          <p:nvPr/>
        </p:nvSpPr>
        <p:spPr bwMode="auto">
          <a:xfrm rot="4020000">
            <a:off x="700088" y="196373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22" name="文本框 47"/>
          <p:cNvSpPr txBox="1">
            <a:spLocks noChangeArrowheads="1"/>
          </p:cNvSpPr>
          <p:nvPr/>
        </p:nvSpPr>
        <p:spPr bwMode="auto">
          <a:xfrm rot="5220000">
            <a:off x="700881" y="289639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23" name="文本框 49"/>
          <p:cNvSpPr txBox="1">
            <a:spLocks noChangeArrowheads="1"/>
          </p:cNvSpPr>
          <p:nvPr/>
        </p:nvSpPr>
        <p:spPr bwMode="auto">
          <a:xfrm rot="4020000">
            <a:off x="2463007" y="373935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24" name="文本框 50"/>
          <p:cNvSpPr txBox="1">
            <a:spLocks noChangeArrowheads="1"/>
          </p:cNvSpPr>
          <p:nvPr/>
        </p:nvSpPr>
        <p:spPr bwMode="auto">
          <a:xfrm rot="4020000">
            <a:off x="3701256" y="336629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25" name="文本框 51"/>
          <p:cNvSpPr txBox="1">
            <a:spLocks noChangeArrowheads="1"/>
          </p:cNvSpPr>
          <p:nvPr/>
        </p:nvSpPr>
        <p:spPr bwMode="auto">
          <a:xfrm rot="4020000">
            <a:off x="4071145" y="35806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26" name="文本框 32"/>
          <p:cNvSpPr txBox="1">
            <a:spLocks noChangeArrowheads="1"/>
          </p:cNvSpPr>
          <p:nvPr/>
        </p:nvSpPr>
        <p:spPr bwMode="auto">
          <a:xfrm rot="-880739">
            <a:off x="514350" y="2514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27" name="文本框 34"/>
          <p:cNvSpPr txBox="1">
            <a:spLocks noChangeArrowheads="1"/>
          </p:cNvSpPr>
          <p:nvPr/>
        </p:nvSpPr>
        <p:spPr bwMode="auto">
          <a:xfrm rot="8340000">
            <a:off x="1254125" y="25923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28" name="文本框 36"/>
          <p:cNvSpPr txBox="1">
            <a:spLocks noChangeArrowheads="1"/>
          </p:cNvSpPr>
          <p:nvPr/>
        </p:nvSpPr>
        <p:spPr bwMode="auto">
          <a:xfrm rot="4020000">
            <a:off x="1669257" y="15105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29" name="文本框 37"/>
          <p:cNvSpPr txBox="1">
            <a:spLocks noChangeArrowheads="1"/>
          </p:cNvSpPr>
          <p:nvPr/>
        </p:nvSpPr>
        <p:spPr bwMode="auto">
          <a:xfrm rot="5220000">
            <a:off x="1669257" y="20534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30" name="文本框 45"/>
          <p:cNvSpPr txBox="1">
            <a:spLocks noChangeArrowheads="1"/>
          </p:cNvSpPr>
          <p:nvPr/>
        </p:nvSpPr>
        <p:spPr bwMode="auto">
          <a:xfrm rot="2810103">
            <a:off x="2229645" y="15327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31" name="文本框 46"/>
          <p:cNvSpPr txBox="1">
            <a:spLocks noChangeArrowheads="1"/>
          </p:cNvSpPr>
          <p:nvPr/>
        </p:nvSpPr>
        <p:spPr bwMode="auto">
          <a:xfrm rot="2810103">
            <a:off x="2599531" y="17470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32" name="文本框 47"/>
          <p:cNvSpPr txBox="1">
            <a:spLocks noChangeArrowheads="1"/>
          </p:cNvSpPr>
          <p:nvPr/>
        </p:nvSpPr>
        <p:spPr bwMode="auto">
          <a:xfrm rot="4010103">
            <a:off x="2328863" y="23129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33" name="文本框 49"/>
          <p:cNvSpPr txBox="1">
            <a:spLocks noChangeArrowheads="1"/>
          </p:cNvSpPr>
          <p:nvPr/>
        </p:nvSpPr>
        <p:spPr bwMode="auto">
          <a:xfrm rot="2810103">
            <a:off x="3186907" y="19708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34" name="文本框 50"/>
          <p:cNvSpPr txBox="1">
            <a:spLocks noChangeArrowheads="1"/>
          </p:cNvSpPr>
          <p:nvPr/>
        </p:nvSpPr>
        <p:spPr bwMode="auto">
          <a:xfrm rot="2810103">
            <a:off x="3074195" y="240585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35" name="文本框 51"/>
          <p:cNvSpPr txBox="1">
            <a:spLocks noChangeArrowheads="1"/>
          </p:cNvSpPr>
          <p:nvPr/>
        </p:nvSpPr>
        <p:spPr bwMode="auto">
          <a:xfrm rot="2810103">
            <a:off x="3444081" y="26201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36" name="文本框 32"/>
          <p:cNvSpPr txBox="1">
            <a:spLocks noChangeArrowheads="1"/>
          </p:cNvSpPr>
          <p:nvPr/>
        </p:nvSpPr>
        <p:spPr bwMode="auto">
          <a:xfrm rot="5400000">
            <a:off x="4750595" y="36822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37" name="文本框 34"/>
          <p:cNvSpPr txBox="1">
            <a:spLocks noChangeArrowheads="1"/>
          </p:cNvSpPr>
          <p:nvPr/>
        </p:nvSpPr>
        <p:spPr bwMode="auto">
          <a:xfrm rot="3159237">
            <a:off x="5819776" y="400685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38" name="文本框 36"/>
          <p:cNvSpPr txBox="1">
            <a:spLocks noChangeArrowheads="1"/>
          </p:cNvSpPr>
          <p:nvPr/>
        </p:nvSpPr>
        <p:spPr bwMode="auto">
          <a:xfrm rot="-1160763">
            <a:off x="6237288" y="292576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39" name="文本框 37"/>
          <p:cNvSpPr txBox="1">
            <a:spLocks noChangeArrowheads="1"/>
          </p:cNvSpPr>
          <p:nvPr/>
        </p:nvSpPr>
        <p:spPr bwMode="auto">
          <a:xfrm rot="39237">
            <a:off x="6237288" y="34686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40" name="文本框 45"/>
          <p:cNvSpPr txBox="1">
            <a:spLocks noChangeArrowheads="1"/>
          </p:cNvSpPr>
          <p:nvPr/>
        </p:nvSpPr>
        <p:spPr bwMode="auto">
          <a:xfrm rot="-1160763">
            <a:off x="6797675" y="29479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41" name="文本框 46"/>
          <p:cNvSpPr txBox="1">
            <a:spLocks noChangeArrowheads="1"/>
          </p:cNvSpPr>
          <p:nvPr/>
        </p:nvSpPr>
        <p:spPr bwMode="auto">
          <a:xfrm rot="-1160763">
            <a:off x="7167563" y="31623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42" name="文本框 47"/>
          <p:cNvSpPr txBox="1">
            <a:spLocks noChangeArrowheads="1"/>
          </p:cNvSpPr>
          <p:nvPr/>
        </p:nvSpPr>
        <p:spPr bwMode="auto">
          <a:xfrm rot="39237">
            <a:off x="6854825" y="37306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43" name="文本框 49"/>
          <p:cNvSpPr txBox="1">
            <a:spLocks noChangeArrowheads="1"/>
          </p:cNvSpPr>
          <p:nvPr/>
        </p:nvSpPr>
        <p:spPr bwMode="auto">
          <a:xfrm rot="-1160763">
            <a:off x="7688263" y="34528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1844" name="文本框 51"/>
          <p:cNvSpPr txBox="1">
            <a:spLocks noChangeArrowheads="1"/>
          </p:cNvSpPr>
          <p:nvPr/>
        </p:nvSpPr>
        <p:spPr bwMode="auto">
          <a:xfrm rot="-1160763">
            <a:off x="6780213" y="11461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7" name="TextBox 6"/>
          <p:cNvSpPr txBox="1">
            <a:spLocks noChangeArrowheads="1"/>
          </p:cNvSpPr>
          <p:nvPr/>
        </p:nvSpPr>
        <p:spPr bwMode="auto">
          <a:xfrm>
            <a:off x="305236" y="723547"/>
            <a:ext cx="8401050" cy="91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buFont typeface="Calibri" pitchFamily="34" charset="0"/>
              <a:buAutoNum type="arabicPeriod" startAt="2"/>
            </a:pPr>
            <a:r>
              <a:rPr lang="zh-CN" altLang="en-US" sz="2400" b="1" dirty="0">
                <a:latin typeface="黑体" pitchFamily="49" charset="-122"/>
                <a:ea typeface="黑体" pitchFamily="49" charset="-122"/>
              </a:rPr>
              <a:t>文中选取了美国、加拿大以及日本等国外的事例进行阐述，这样写有什么好处？</a:t>
            </a:r>
          </a:p>
        </p:txBody>
      </p:sp>
      <p:sp>
        <p:nvSpPr>
          <p:cNvPr id="109" name="TextBox 7"/>
          <p:cNvSpPr txBox="1">
            <a:spLocks noChangeArrowheads="1"/>
          </p:cNvSpPr>
          <p:nvPr/>
        </p:nvSpPr>
        <p:spPr bwMode="auto">
          <a:xfrm>
            <a:off x="697707" y="2317313"/>
            <a:ext cx="7723187" cy="224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b="1" dirty="0">
                <a:solidFill>
                  <a:srgbClr val="0033CC"/>
                </a:solidFill>
                <a:latin typeface="宋体" pitchFamily="2" charset="-122"/>
              </a:rPr>
              <a:t>    这样写，一方面使文章能够更客观公正地报道事实，说明证据确凿，从而表明文章的准确性；另一方面，引用国外材料，更能展现全世界正义之士对南京大屠杀的认识，从而表达铭记历史、维护和平是世界性的，具有广泛的社会基础，得到了全世界人民的响应。</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wipe(dow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文本框 32"/>
          <p:cNvSpPr txBox="1">
            <a:spLocks noChangeArrowheads="1"/>
          </p:cNvSpPr>
          <p:nvPr/>
        </p:nvSpPr>
        <p:spPr bwMode="auto">
          <a:xfrm>
            <a:off x="4475163" y="2925763"/>
            <a:ext cx="50482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500">
                <a:solidFill>
                  <a:srgbClr val="FFFFFF"/>
                </a:solidFill>
              </a:rPr>
              <a:t>状元成才路</a:t>
            </a:r>
            <a:endParaRPr lang="zh-CN" altLang="zh-CN" sz="500">
              <a:solidFill>
                <a:srgbClr val="FFFFFF"/>
              </a:solidFill>
            </a:endParaRPr>
          </a:p>
        </p:txBody>
      </p:sp>
      <p:sp>
        <p:nvSpPr>
          <p:cNvPr id="32771" name="文本框 34"/>
          <p:cNvSpPr txBox="1">
            <a:spLocks noChangeArrowheads="1"/>
          </p:cNvSpPr>
          <p:nvPr/>
        </p:nvSpPr>
        <p:spPr bwMode="auto">
          <a:xfrm rot="-280097">
            <a:off x="8066088" y="16271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72" name="文本框 36"/>
          <p:cNvSpPr txBox="1">
            <a:spLocks noChangeArrowheads="1"/>
          </p:cNvSpPr>
          <p:nvPr/>
        </p:nvSpPr>
        <p:spPr bwMode="auto">
          <a:xfrm rot="-5350866">
            <a:off x="5860256" y="13152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73" name="文本框 37"/>
          <p:cNvSpPr txBox="1">
            <a:spLocks noChangeArrowheads="1"/>
          </p:cNvSpPr>
          <p:nvPr/>
        </p:nvSpPr>
        <p:spPr bwMode="auto">
          <a:xfrm rot="-4150866">
            <a:off x="5330032" y="17232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74" name="文本框 45"/>
          <p:cNvSpPr txBox="1">
            <a:spLocks noChangeArrowheads="1"/>
          </p:cNvSpPr>
          <p:nvPr/>
        </p:nvSpPr>
        <p:spPr bwMode="auto">
          <a:xfrm rot="-5350866">
            <a:off x="6421438" y="13382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75" name="文本框 46"/>
          <p:cNvSpPr txBox="1">
            <a:spLocks noChangeArrowheads="1"/>
          </p:cNvSpPr>
          <p:nvPr/>
        </p:nvSpPr>
        <p:spPr bwMode="auto">
          <a:xfrm rot="-424911">
            <a:off x="7067550" y="15700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76" name="文本框 47"/>
          <p:cNvSpPr txBox="1">
            <a:spLocks noChangeArrowheads="1"/>
          </p:cNvSpPr>
          <p:nvPr/>
        </p:nvSpPr>
        <p:spPr bwMode="auto">
          <a:xfrm rot="-4150866">
            <a:off x="7654132" y="24979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77" name="文本框 49"/>
          <p:cNvSpPr txBox="1">
            <a:spLocks noChangeArrowheads="1"/>
          </p:cNvSpPr>
          <p:nvPr/>
        </p:nvSpPr>
        <p:spPr bwMode="auto">
          <a:xfrm rot="657351">
            <a:off x="8167688" y="11826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78" name="文本框 50"/>
          <p:cNvSpPr txBox="1">
            <a:spLocks noChangeArrowheads="1"/>
          </p:cNvSpPr>
          <p:nvPr/>
        </p:nvSpPr>
        <p:spPr bwMode="auto">
          <a:xfrm rot="1480325">
            <a:off x="7391400" y="1244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79" name="文本框 51"/>
          <p:cNvSpPr txBox="1">
            <a:spLocks noChangeArrowheads="1"/>
          </p:cNvSpPr>
          <p:nvPr/>
        </p:nvSpPr>
        <p:spPr bwMode="auto">
          <a:xfrm rot="-5350866">
            <a:off x="8365332" y="27138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80" name="文本框 32"/>
          <p:cNvSpPr txBox="1">
            <a:spLocks noChangeArrowheads="1"/>
          </p:cNvSpPr>
          <p:nvPr/>
        </p:nvSpPr>
        <p:spPr bwMode="auto">
          <a:xfrm>
            <a:off x="3262313" y="35607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81" name="文本框 34"/>
          <p:cNvSpPr txBox="1">
            <a:spLocks noChangeArrowheads="1"/>
          </p:cNvSpPr>
          <p:nvPr/>
        </p:nvSpPr>
        <p:spPr bwMode="auto">
          <a:xfrm rot="4149897">
            <a:off x="4464051" y="349885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82" name="文本框 36"/>
          <p:cNvSpPr txBox="1">
            <a:spLocks noChangeArrowheads="1"/>
          </p:cNvSpPr>
          <p:nvPr/>
        </p:nvSpPr>
        <p:spPr bwMode="auto">
          <a:xfrm rot="-1380000">
            <a:off x="3900488" y="13017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83" name="文本框 37"/>
          <p:cNvSpPr txBox="1">
            <a:spLocks noChangeArrowheads="1"/>
          </p:cNvSpPr>
          <p:nvPr/>
        </p:nvSpPr>
        <p:spPr bwMode="auto">
          <a:xfrm rot="-180000">
            <a:off x="4130675" y="20542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84" name="文本框 45"/>
          <p:cNvSpPr txBox="1">
            <a:spLocks noChangeArrowheads="1"/>
          </p:cNvSpPr>
          <p:nvPr/>
        </p:nvSpPr>
        <p:spPr bwMode="auto">
          <a:xfrm rot="-1380000">
            <a:off x="4460875" y="132397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85" name="文本框 46"/>
          <p:cNvSpPr txBox="1">
            <a:spLocks noChangeArrowheads="1"/>
          </p:cNvSpPr>
          <p:nvPr/>
        </p:nvSpPr>
        <p:spPr bwMode="auto">
          <a:xfrm rot="-1380000">
            <a:off x="4830763" y="15382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86" name="文本框 47"/>
          <p:cNvSpPr txBox="1">
            <a:spLocks noChangeArrowheads="1"/>
          </p:cNvSpPr>
          <p:nvPr/>
        </p:nvSpPr>
        <p:spPr bwMode="auto">
          <a:xfrm rot="-180000">
            <a:off x="5064125" y="22352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87" name="文本框 49"/>
          <p:cNvSpPr txBox="1">
            <a:spLocks noChangeArrowheads="1"/>
          </p:cNvSpPr>
          <p:nvPr/>
        </p:nvSpPr>
        <p:spPr bwMode="auto">
          <a:xfrm rot="-5350866">
            <a:off x="6310313" y="21097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88" name="文本框 50"/>
          <p:cNvSpPr txBox="1">
            <a:spLocks noChangeArrowheads="1"/>
          </p:cNvSpPr>
          <p:nvPr/>
        </p:nvSpPr>
        <p:spPr bwMode="auto">
          <a:xfrm rot="-170103">
            <a:off x="5589588" y="25908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89" name="文本框 51"/>
          <p:cNvSpPr txBox="1">
            <a:spLocks noChangeArrowheads="1"/>
          </p:cNvSpPr>
          <p:nvPr/>
        </p:nvSpPr>
        <p:spPr bwMode="auto">
          <a:xfrm rot="-5350866">
            <a:off x="5844381" y="34329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90" name="文本框 32"/>
          <p:cNvSpPr txBox="1">
            <a:spLocks noChangeArrowheads="1"/>
          </p:cNvSpPr>
          <p:nvPr/>
        </p:nvSpPr>
        <p:spPr bwMode="auto">
          <a:xfrm rot="1209897">
            <a:off x="1136650" y="38750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91" name="文本框 34"/>
          <p:cNvSpPr txBox="1">
            <a:spLocks noChangeArrowheads="1"/>
          </p:cNvSpPr>
          <p:nvPr/>
        </p:nvSpPr>
        <p:spPr bwMode="auto">
          <a:xfrm rot="4149897">
            <a:off x="2143126" y="3455987"/>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92" name="文本框 36"/>
          <p:cNvSpPr txBox="1">
            <a:spLocks noChangeArrowheads="1"/>
          </p:cNvSpPr>
          <p:nvPr/>
        </p:nvSpPr>
        <p:spPr bwMode="auto">
          <a:xfrm rot="-1380000">
            <a:off x="1604963" y="32289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93" name="文本框 37"/>
          <p:cNvSpPr txBox="1">
            <a:spLocks noChangeArrowheads="1"/>
          </p:cNvSpPr>
          <p:nvPr/>
        </p:nvSpPr>
        <p:spPr bwMode="auto">
          <a:xfrm rot="1029897">
            <a:off x="2486025" y="2754313"/>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94" name="文本框 45"/>
          <p:cNvSpPr txBox="1">
            <a:spLocks noChangeArrowheads="1"/>
          </p:cNvSpPr>
          <p:nvPr/>
        </p:nvSpPr>
        <p:spPr bwMode="auto">
          <a:xfrm rot="-1380000">
            <a:off x="3162300" y="31464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95" name="文本框 46"/>
          <p:cNvSpPr txBox="1">
            <a:spLocks noChangeArrowheads="1"/>
          </p:cNvSpPr>
          <p:nvPr/>
        </p:nvSpPr>
        <p:spPr bwMode="auto">
          <a:xfrm rot="-170103">
            <a:off x="787400" y="153035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96" name="文本框 47"/>
          <p:cNvSpPr txBox="1">
            <a:spLocks noChangeArrowheads="1"/>
          </p:cNvSpPr>
          <p:nvPr/>
        </p:nvSpPr>
        <p:spPr bwMode="auto">
          <a:xfrm rot="1029897">
            <a:off x="828675" y="34004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97" name="文本框 49"/>
          <p:cNvSpPr txBox="1">
            <a:spLocks noChangeArrowheads="1"/>
          </p:cNvSpPr>
          <p:nvPr/>
        </p:nvSpPr>
        <p:spPr bwMode="auto">
          <a:xfrm rot="-170103">
            <a:off x="3009900" y="38369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98" name="文本框 50"/>
          <p:cNvSpPr txBox="1">
            <a:spLocks noChangeArrowheads="1"/>
          </p:cNvSpPr>
          <p:nvPr/>
        </p:nvSpPr>
        <p:spPr bwMode="auto">
          <a:xfrm rot="-170103">
            <a:off x="4157663" y="31702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799" name="文本框 51"/>
          <p:cNvSpPr txBox="1">
            <a:spLocks noChangeArrowheads="1"/>
          </p:cNvSpPr>
          <p:nvPr/>
        </p:nvSpPr>
        <p:spPr bwMode="auto">
          <a:xfrm rot="-170103">
            <a:off x="4324350" y="3929063"/>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00" name="文本框 32"/>
          <p:cNvSpPr txBox="1">
            <a:spLocks noChangeArrowheads="1"/>
          </p:cNvSpPr>
          <p:nvPr/>
        </p:nvSpPr>
        <p:spPr bwMode="auto">
          <a:xfrm rot="-5070842">
            <a:off x="321470" y="20407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01" name="文本框 34"/>
          <p:cNvSpPr txBox="1">
            <a:spLocks noChangeArrowheads="1"/>
          </p:cNvSpPr>
          <p:nvPr/>
        </p:nvSpPr>
        <p:spPr bwMode="auto">
          <a:xfrm rot="4149897">
            <a:off x="1339851" y="215900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02" name="文本框 36"/>
          <p:cNvSpPr txBox="1">
            <a:spLocks noChangeArrowheads="1"/>
          </p:cNvSpPr>
          <p:nvPr/>
        </p:nvSpPr>
        <p:spPr bwMode="auto">
          <a:xfrm rot="-170103">
            <a:off x="322263" y="13366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03" name="文本框 37"/>
          <p:cNvSpPr txBox="1">
            <a:spLocks noChangeArrowheads="1"/>
          </p:cNvSpPr>
          <p:nvPr/>
        </p:nvSpPr>
        <p:spPr bwMode="auto">
          <a:xfrm rot="1029897">
            <a:off x="1338263" y="16843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04" name="文本框 45"/>
          <p:cNvSpPr txBox="1">
            <a:spLocks noChangeArrowheads="1"/>
          </p:cNvSpPr>
          <p:nvPr/>
        </p:nvSpPr>
        <p:spPr bwMode="auto">
          <a:xfrm rot="-1380000">
            <a:off x="2117725" y="114617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05" name="文本框 46"/>
          <p:cNvSpPr txBox="1">
            <a:spLocks noChangeArrowheads="1"/>
          </p:cNvSpPr>
          <p:nvPr/>
        </p:nvSpPr>
        <p:spPr bwMode="auto">
          <a:xfrm rot="-1380000">
            <a:off x="2687638" y="13160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06" name="文本框 47"/>
          <p:cNvSpPr txBox="1">
            <a:spLocks noChangeArrowheads="1"/>
          </p:cNvSpPr>
          <p:nvPr/>
        </p:nvSpPr>
        <p:spPr bwMode="auto">
          <a:xfrm rot="-180000">
            <a:off x="2416175" y="1879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07" name="文本框 49"/>
          <p:cNvSpPr txBox="1">
            <a:spLocks noChangeArrowheads="1"/>
          </p:cNvSpPr>
          <p:nvPr/>
        </p:nvSpPr>
        <p:spPr bwMode="auto">
          <a:xfrm rot="-1380000">
            <a:off x="3276600" y="15382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08" name="文本框 50"/>
          <p:cNvSpPr txBox="1">
            <a:spLocks noChangeArrowheads="1"/>
          </p:cNvSpPr>
          <p:nvPr/>
        </p:nvSpPr>
        <p:spPr bwMode="auto">
          <a:xfrm rot="-1380000">
            <a:off x="2849563" y="21193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09" name="文本框 51"/>
          <p:cNvSpPr txBox="1">
            <a:spLocks noChangeArrowheads="1"/>
          </p:cNvSpPr>
          <p:nvPr/>
        </p:nvSpPr>
        <p:spPr bwMode="auto">
          <a:xfrm rot="-1380000">
            <a:off x="3484563" y="22558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10" name="文本框 32"/>
          <p:cNvSpPr txBox="1">
            <a:spLocks noChangeArrowheads="1"/>
          </p:cNvSpPr>
          <p:nvPr/>
        </p:nvSpPr>
        <p:spPr bwMode="auto">
          <a:xfrm rot="1209897">
            <a:off x="5114925" y="35385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11" name="文本框 34"/>
          <p:cNvSpPr txBox="1">
            <a:spLocks noChangeArrowheads="1"/>
          </p:cNvSpPr>
          <p:nvPr/>
        </p:nvSpPr>
        <p:spPr bwMode="auto">
          <a:xfrm rot="-1030866">
            <a:off x="6313488" y="389413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12" name="文本框 36"/>
          <p:cNvSpPr txBox="1">
            <a:spLocks noChangeArrowheads="1"/>
          </p:cNvSpPr>
          <p:nvPr/>
        </p:nvSpPr>
        <p:spPr bwMode="auto">
          <a:xfrm rot="368503">
            <a:off x="5773738" y="28590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13" name="文本框 37"/>
          <p:cNvSpPr txBox="1">
            <a:spLocks noChangeArrowheads="1"/>
          </p:cNvSpPr>
          <p:nvPr/>
        </p:nvSpPr>
        <p:spPr bwMode="auto">
          <a:xfrm rot="829244">
            <a:off x="5284788" y="39735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14" name="文本框 45"/>
          <p:cNvSpPr txBox="1">
            <a:spLocks noChangeArrowheads="1"/>
          </p:cNvSpPr>
          <p:nvPr/>
        </p:nvSpPr>
        <p:spPr bwMode="auto">
          <a:xfrm rot="-4502722">
            <a:off x="6777831" y="249951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15" name="文本框 46"/>
          <p:cNvSpPr txBox="1">
            <a:spLocks noChangeArrowheads="1"/>
          </p:cNvSpPr>
          <p:nvPr/>
        </p:nvSpPr>
        <p:spPr bwMode="auto">
          <a:xfrm rot="2702238">
            <a:off x="7567613" y="30622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16" name="文本框 47"/>
          <p:cNvSpPr txBox="1">
            <a:spLocks noChangeArrowheads="1"/>
          </p:cNvSpPr>
          <p:nvPr/>
        </p:nvSpPr>
        <p:spPr bwMode="auto">
          <a:xfrm rot="-3456638">
            <a:off x="6742907" y="34028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17" name="文本框 49"/>
          <p:cNvSpPr txBox="1">
            <a:spLocks noChangeArrowheads="1"/>
          </p:cNvSpPr>
          <p:nvPr/>
        </p:nvSpPr>
        <p:spPr bwMode="auto">
          <a:xfrm rot="-3180423">
            <a:off x="8107363" y="32654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18" name="文本框 50"/>
          <p:cNvSpPr txBox="1">
            <a:spLocks noChangeArrowheads="1"/>
          </p:cNvSpPr>
          <p:nvPr/>
        </p:nvSpPr>
        <p:spPr bwMode="auto">
          <a:xfrm rot="-3640556">
            <a:off x="7238207" y="35901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19" name="文本框 51"/>
          <p:cNvSpPr txBox="1">
            <a:spLocks noChangeArrowheads="1"/>
          </p:cNvSpPr>
          <p:nvPr/>
        </p:nvSpPr>
        <p:spPr bwMode="auto">
          <a:xfrm rot="1549510">
            <a:off x="8029575" y="24018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20" name="文本框 32"/>
          <p:cNvSpPr txBox="1">
            <a:spLocks noChangeArrowheads="1"/>
          </p:cNvSpPr>
          <p:nvPr/>
        </p:nvSpPr>
        <p:spPr bwMode="auto">
          <a:xfrm rot="4190103">
            <a:off x="4287838" y="25066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21" name="文本框 34"/>
          <p:cNvSpPr txBox="1">
            <a:spLocks noChangeArrowheads="1"/>
          </p:cNvSpPr>
          <p:nvPr/>
        </p:nvSpPr>
        <p:spPr bwMode="auto">
          <a:xfrm rot="8340000">
            <a:off x="4922838" y="31384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22" name="文本框 36"/>
          <p:cNvSpPr txBox="1">
            <a:spLocks noChangeArrowheads="1"/>
          </p:cNvSpPr>
          <p:nvPr/>
        </p:nvSpPr>
        <p:spPr bwMode="auto">
          <a:xfrm rot="-1160763">
            <a:off x="5773738" y="17510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23" name="文本框 37"/>
          <p:cNvSpPr txBox="1">
            <a:spLocks noChangeArrowheads="1"/>
          </p:cNvSpPr>
          <p:nvPr/>
        </p:nvSpPr>
        <p:spPr bwMode="auto">
          <a:xfrm rot="39237">
            <a:off x="5649913" y="22733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24" name="文本框 45"/>
          <p:cNvSpPr txBox="1">
            <a:spLocks noChangeArrowheads="1"/>
          </p:cNvSpPr>
          <p:nvPr/>
        </p:nvSpPr>
        <p:spPr bwMode="auto">
          <a:xfrm rot="-1160763">
            <a:off x="6334125" y="17732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25" name="文本框 46"/>
          <p:cNvSpPr txBox="1">
            <a:spLocks noChangeArrowheads="1"/>
          </p:cNvSpPr>
          <p:nvPr/>
        </p:nvSpPr>
        <p:spPr bwMode="auto">
          <a:xfrm rot="-1160763">
            <a:off x="6704013" y="19875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26" name="文本框 47"/>
          <p:cNvSpPr txBox="1">
            <a:spLocks noChangeArrowheads="1"/>
          </p:cNvSpPr>
          <p:nvPr/>
        </p:nvSpPr>
        <p:spPr bwMode="auto">
          <a:xfrm rot="39237">
            <a:off x="7185025" y="245745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27" name="文本框 49"/>
          <p:cNvSpPr txBox="1">
            <a:spLocks noChangeArrowheads="1"/>
          </p:cNvSpPr>
          <p:nvPr/>
        </p:nvSpPr>
        <p:spPr bwMode="auto">
          <a:xfrm rot="-1160763">
            <a:off x="8021638" y="206692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28" name="文本框 50"/>
          <p:cNvSpPr txBox="1">
            <a:spLocks noChangeArrowheads="1"/>
          </p:cNvSpPr>
          <p:nvPr/>
        </p:nvSpPr>
        <p:spPr bwMode="auto">
          <a:xfrm rot="-1160763">
            <a:off x="7488238" y="19335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29" name="文本框 51"/>
          <p:cNvSpPr txBox="1">
            <a:spLocks noChangeArrowheads="1"/>
          </p:cNvSpPr>
          <p:nvPr/>
        </p:nvSpPr>
        <p:spPr bwMode="auto">
          <a:xfrm rot="-1160763">
            <a:off x="7964488" y="27940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30" name="文本框 32"/>
          <p:cNvSpPr txBox="1">
            <a:spLocks noChangeArrowheads="1"/>
          </p:cNvSpPr>
          <p:nvPr/>
        </p:nvSpPr>
        <p:spPr bwMode="auto">
          <a:xfrm rot="4190103">
            <a:off x="2764632" y="33393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31" name="文本框 34"/>
          <p:cNvSpPr txBox="1">
            <a:spLocks noChangeArrowheads="1"/>
          </p:cNvSpPr>
          <p:nvPr/>
        </p:nvSpPr>
        <p:spPr bwMode="auto">
          <a:xfrm rot="8340000">
            <a:off x="3924300" y="2816225"/>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32" name="文本框 36"/>
          <p:cNvSpPr txBox="1">
            <a:spLocks noChangeArrowheads="1"/>
          </p:cNvSpPr>
          <p:nvPr/>
        </p:nvSpPr>
        <p:spPr bwMode="auto">
          <a:xfrm rot="2810103">
            <a:off x="3812381" y="17343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33" name="文本框 37"/>
          <p:cNvSpPr txBox="1">
            <a:spLocks noChangeArrowheads="1"/>
          </p:cNvSpPr>
          <p:nvPr/>
        </p:nvSpPr>
        <p:spPr bwMode="auto">
          <a:xfrm rot="4010103">
            <a:off x="3812381" y="22772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34" name="文本框 45"/>
          <p:cNvSpPr txBox="1">
            <a:spLocks noChangeArrowheads="1"/>
          </p:cNvSpPr>
          <p:nvPr/>
        </p:nvSpPr>
        <p:spPr bwMode="auto">
          <a:xfrm rot="2810103">
            <a:off x="4373563" y="17573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35" name="文本框 46"/>
          <p:cNvSpPr txBox="1">
            <a:spLocks noChangeArrowheads="1"/>
          </p:cNvSpPr>
          <p:nvPr/>
        </p:nvSpPr>
        <p:spPr bwMode="auto">
          <a:xfrm rot="2810103">
            <a:off x="4742657" y="19708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36" name="文本框 47"/>
          <p:cNvSpPr txBox="1">
            <a:spLocks noChangeArrowheads="1"/>
          </p:cNvSpPr>
          <p:nvPr/>
        </p:nvSpPr>
        <p:spPr bwMode="auto">
          <a:xfrm rot="4010103">
            <a:off x="4742657" y="25138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37" name="文本框 49"/>
          <p:cNvSpPr txBox="1">
            <a:spLocks noChangeArrowheads="1"/>
          </p:cNvSpPr>
          <p:nvPr/>
        </p:nvSpPr>
        <p:spPr bwMode="auto">
          <a:xfrm rot="-1160763">
            <a:off x="6224588" y="254476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38" name="文本框 50"/>
          <p:cNvSpPr txBox="1">
            <a:spLocks noChangeArrowheads="1"/>
          </p:cNvSpPr>
          <p:nvPr/>
        </p:nvSpPr>
        <p:spPr bwMode="auto">
          <a:xfrm rot="4020000">
            <a:off x="5218113" y="26304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39" name="文本框 51"/>
          <p:cNvSpPr txBox="1">
            <a:spLocks noChangeArrowheads="1"/>
          </p:cNvSpPr>
          <p:nvPr/>
        </p:nvSpPr>
        <p:spPr bwMode="auto">
          <a:xfrm rot="-1160763">
            <a:off x="5599113" y="32194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40" name="文本框 32"/>
          <p:cNvSpPr txBox="1">
            <a:spLocks noChangeArrowheads="1"/>
          </p:cNvSpPr>
          <p:nvPr/>
        </p:nvSpPr>
        <p:spPr bwMode="auto">
          <a:xfrm rot="5400000">
            <a:off x="1140620" y="32281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41" name="文本框 34"/>
          <p:cNvSpPr txBox="1">
            <a:spLocks noChangeArrowheads="1"/>
          </p:cNvSpPr>
          <p:nvPr/>
        </p:nvSpPr>
        <p:spPr bwMode="auto">
          <a:xfrm rot="8340000">
            <a:off x="1881188" y="3552825"/>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42" name="文本框 36"/>
          <p:cNvSpPr txBox="1">
            <a:spLocks noChangeArrowheads="1"/>
          </p:cNvSpPr>
          <p:nvPr/>
        </p:nvSpPr>
        <p:spPr bwMode="auto">
          <a:xfrm rot="2810103">
            <a:off x="1862138" y="27320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43" name="文本框 37"/>
          <p:cNvSpPr txBox="1">
            <a:spLocks noChangeArrowheads="1"/>
          </p:cNvSpPr>
          <p:nvPr/>
        </p:nvSpPr>
        <p:spPr bwMode="auto">
          <a:xfrm rot="5220000">
            <a:off x="2297113" y="30146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44" name="文本框 45"/>
          <p:cNvSpPr txBox="1">
            <a:spLocks noChangeArrowheads="1"/>
          </p:cNvSpPr>
          <p:nvPr/>
        </p:nvSpPr>
        <p:spPr bwMode="auto">
          <a:xfrm rot="2810103">
            <a:off x="2809082" y="27455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45" name="文本框 46"/>
          <p:cNvSpPr txBox="1">
            <a:spLocks noChangeArrowheads="1"/>
          </p:cNvSpPr>
          <p:nvPr/>
        </p:nvSpPr>
        <p:spPr bwMode="auto">
          <a:xfrm rot="4020000">
            <a:off x="700088" y="196373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46" name="文本框 47"/>
          <p:cNvSpPr txBox="1">
            <a:spLocks noChangeArrowheads="1"/>
          </p:cNvSpPr>
          <p:nvPr/>
        </p:nvSpPr>
        <p:spPr bwMode="auto">
          <a:xfrm rot="5220000">
            <a:off x="700881" y="289639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47" name="文本框 49"/>
          <p:cNvSpPr txBox="1">
            <a:spLocks noChangeArrowheads="1"/>
          </p:cNvSpPr>
          <p:nvPr/>
        </p:nvSpPr>
        <p:spPr bwMode="auto">
          <a:xfrm rot="4020000">
            <a:off x="2463007" y="373935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48" name="文本框 50"/>
          <p:cNvSpPr txBox="1">
            <a:spLocks noChangeArrowheads="1"/>
          </p:cNvSpPr>
          <p:nvPr/>
        </p:nvSpPr>
        <p:spPr bwMode="auto">
          <a:xfrm rot="4020000">
            <a:off x="3701256" y="336629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49" name="文本框 51"/>
          <p:cNvSpPr txBox="1">
            <a:spLocks noChangeArrowheads="1"/>
          </p:cNvSpPr>
          <p:nvPr/>
        </p:nvSpPr>
        <p:spPr bwMode="auto">
          <a:xfrm rot="4020000">
            <a:off x="4071145" y="35806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50" name="文本框 32"/>
          <p:cNvSpPr txBox="1">
            <a:spLocks noChangeArrowheads="1"/>
          </p:cNvSpPr>
          <p:nvPr/>
        </p:nvSpPr>
        <p:spPr bwMode="auto">
          <a:xfrm rot="-880739">
            <a:off x="514350" y="2514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51" name="文本框 34"/>
          <p:cNvSpPr txBox="1">
            <a:spLocks noChangeArrowheads="1"/>
          </p:cNvSpPr>
          <p:nvPr/>
        </p:nvSpPr>
        <p:spPr bwMode="auto">
          <a:xfrm rot="8340000">
            <a:off x="1254125" y="25923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52" name="文本框 36"/>
          <p:cNvSpPr txBox="1">
            <a:spLocks noChangeArrowheads="1"/>
          </p:cNvSpPr>
          <p:nvPr/>
        </p:nvSpPr>
        <p:spPr bwMode="auto">
          <a:xfrm rot="4020000">
            <a:off x="1669257" y="15105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53" name="文本框 37"/>
          <p:cNvSpPr txBox="1">
            <a:spLocks noChangeArrowheads="1"/>
          </p:cNvSpPr>
          <p:nvPr/>
        </p:nvSpPr>
        <p:spPr bwMode="auto">
          <a:xfrm rot="5220000">
            <a:off x="1669257" y="20534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54" name="文本框 45"/>
          <p:cNvSpPr txBox="1">
            <a:spLocks noChangeArrowheads="1"/>
          </p:cNvSpPr>
          <p:nvPr/>
        </p:nvSpPr>
        <p:spPr bwMode="auto">
          <a:xfrm rot="2810103">
            <a:off x="2229645" y="15327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55" name="文本框 46"/>
          <p:cNvSpPr txBox="1">
            <a:spLocks noChangeArrowheads="1"/>
          </p:cNvSpPr>
          <p:nvPr/>
        </p:nvSpPr>
        <p:spPr bwMode="auto">
          <a:xfrm rot="2810103">
            <a:off x="2599531" y="17470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56" name="文本框 47"/>
          <p:cNvSpPr txBox="1">
            <a:spLocks noChangeArrowheads="1"/>
          </p:cNvSpPr>
          <p:nvPr/>
        </p:nvSpPr>
        <p:spPr bwMode="auto">
          <a:xfrm rot="4010103">
            <a:off x="2328863" y="23129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57" name="文本框 49"/>
          <p:cNvSpPr txBox="1">
            <a:spLocks noChangeArrowheads="1"/>
          </p:cNvSpPr>
          <p:nvPr/>
        </p:nvSpPr>
        <p:spPr bwMode="auto">
          <a:xfrm rot="2810103">
            <a:off x="3186907" y="19708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58" name="文本框 50"/>
          <p:cNvSpPr txBox="1">
            <a:spLocks noChangeArrowheads="1"/>
          </p:cNvSpPr>
          <p:nvPr/>
        </p:nvSpPr>
        <p:spPr bwMode="auto">
          <a:xfrm rot="2810103">
            <a:off x="3074195" y="240585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59" name="文本框 51"/>
          <p:cNvSpPr txBox="1">
            <a:spLocks noChangeArrowheads="1"/>
          </p:cNvSpPr>
          <p:nvPr/>
        </p:nvSpPr>
        <p:spPr bwMode="auto">
          <a:xfrm rot="2810103">
            <a:off x="3444081" y="26201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60" name="文本框 32"/>
          <p:cNvSpPr txBox="1">
            <a:spLocks noChangeArrowheads="1"/>
          </p:cNvSpPr>
          <p:nvPr/>
        </p:nvSpPr>
        <p:spPr bwMode="auto">
          <a:xfrm rot="5400000">
            <a:off x="4750595" y="36822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61" name="文本框 34"/>
          <p:cNvSpPr txBox="1">
            <a:spLocks noChangeArrowheads="1"/>
          </p:cNvSpPr>
          <p:nvPr/>
        </p:nvSpPr>
        <p:spPr bwMode="auto">
          <a:xfrm rot="3159237">
            <a:off x="5819776" y="400685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62" name="文本框 36"/>
          <p:cNvSpPr txBox="1">
            <a:spLocks noChangeArrowheads="1"/>
          </p:cNvSpPr>
          <p:nvPr/>
        </p:nvSpPr>
        <p:spPr bwMode="auto">
          <a:xfrm rot="-1160763">
            <a:off x="6237288" y="292576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63" name="文本框 37"/>
          <p:cNvSpPr txBox="1">
            <a:spLocks noChangeArrowheads="1"/>
          </p:cNvSpPr>
          <p:nvPr/>
        </p:nvSpPr>
        <p:spPr bwMode="auto">
          <a:xfrm rot="39237">
            <a:off x="6237288" y="34686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64" name="文本框 45"/>
          <p:cNvSpPr txBox="1">
            <a:spLocks noChangeArrowheads="1"/>
          </p:cNvSpPr>
          <p:nvPr/>
        </p:nvSpPr>
        <p:spPr bwMode="auto">
          <a:xfrm rot="-1160763">
            <a:off x="6797675" y="29479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65" name="文本框 46"/>
          <p:cNvSpPr txBox="1">
            <a:spLocks noChangeArrowheads="1"/>
          </p:cNvSpPr>
          <p:nvPr/>
        </p:nvSpPr>
        <p:spPr bwMode="auto">
          <a:xfrm rot="-1160763">
            <a:off x="7167563" y="31623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66" name="文本框 47"/>
          <p:cNvSpPr txBox="1">
            <a:spLocks noChangeArrowheads="1"/>
          </p:cNvSpPr>
          <p:nvPr/>
        </p:nvSpPr>
        <p:spPr bwMode="auto">
          <a:xfrm rot="39237">
            <a:off x="6854825" y="37306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67" name="文本框 49"/>
          <p:cNvSpPr txBox="1">
            <a:spLocks noChangeArrowheads="1"/>
          </p:cNvSpPr>
          <p:nvPr/>
        </p:nvSpPr>
        <p:spPr bwMode="auto">
          <a:xfrm rot="-1160763">
            <a:off x="7688263" y="34528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2868" name="文本框 51"/>
          <p:cNvSpPr txBox="1">
            <a:spLocks noChangeArrowheads="1"/>
          </p:cNvSpPr>
          <p:nvPr/>
        </p:nvSpPr>
        <p:spPr bwMode="auto">
          <a:xfrm rot="-1160763">
            <a:off x="6780213" y="11461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7" name="TextBox 6"/>
          <p:cNvSpPr txBox="1">
            <a:spLocks noChangeArrowheads="1"/>
          </p:cNvSpPr>
          <p:nvPr/>
        </p:nvSpPr>
        <p:spPr bwMode="auto">
          <a:xfrm>
            <a:off x="301625" y="576263"/>
            <a:ext cx="8401050" cy="91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buFont typeface="Calibri" pitchFamily="34" charset="0"/>
              <a:buAutoNum type="arabicPeriod" startAt="3"/>
            </a:pPr>
            <a:r>
              <a:rPr lang="zh-CN" altLang="en-US" sz="2400" b="1" dirty="0">
                <a:latin typeface="黑体" pitchFamily="49" charset="-122"/>
                <a:ea typeface="黑体" pitchFamily="49" charset="-122"/>
              </a:rPr>
              <a:t>历史是最好的教科书，也是最好的清醒剂，更是最好的见证者。阅读本文后，你有怎样的体会？</a:t>
            </a:r>
          </a:p>
        </p:txBody>
      </p:sp>
      <p:grpSp>
        <p:nvGrpSpPr>
          <p:cNvPr id="110" name="组合 6"/>
          <p:cNvGrpSpPr>
            <a:grpSpLocks/>
          </p:cNvGrpSpPr>
          <p:nvPr/>
        </p:nvGrpSpPr>
        <p:grpSpPr bwMode="auto">
          <a:xfrm>
            <a:off x="417513" y="1716088"/>
            <a:ext cx="8361362" cy="3116262"/>
            <a:chOff x="389917" y="557840"/>
            <a:chExt cx="8359802" cy="3115450"/>
          </a:xfrm>
        </p:grpSpPr>
        <p:grpSp>
          <p:nvGrpSpPr>
            <p:cNvPr id="32871" name="组合 1"/>
            <p:cNvGrpSpPr>
              <a:grpSpLocks/>
            </p:cNvGrpSpPr>
            <p:nvPr/>
          </p:nvGrpSpPr>
          <p:grpSpPr bwMode="auto">
            <a:xfrm>
              <a:off x="2023149" y="557840"/>
              <a:ext cx="6726570" cy="3115450"/>
              <a:chOff x="-3548153" y="2392888"/>
              <a:chExt cx="6726540" cy="3115450"/>
            </a:xfrm>
          </p:grpSpPr>
          <p:sp>
            <p:nvSpPr>
              <p:cNvPr id="113" name="对话气泡: 圆角矩形 112"/>
              <p:cNvSpPr/>
              <p:nvPr/>
            </p:nvSpPr>
            <p:spPr bwMode="auto">
              <a:xfrm>
                <a:off x="-3548153" y="2392888"/>
                <a:ext cx="6726540" cy="3115450"/>
              </a:xfrm>
              <a:prstGeom prst="wedgeRoundRectCallout">
                <a:avLst>
                  <a:gd name="adj1" fmla="val -55560"/>
                  <a:gd name="adj2" fmla="val -4204"/>
                  <a:gd name="adj3" fmla="val 16667"/>
                </a:avLst>
              </a:prstGeom>
            </p:spPr>
            <p:style>
              <a:lnRef idx="1">
                <a:schemeClr val="accent5"/>
              </a:lnRef>
              <a:fillRef idx="2">
                <a:schemeClr val="accent5"/>
              </a:fillRef>
              <a:effectRef idx="1">
                <a:schemeClr val="accent5"/>
              </a:effectRef>
              <a:fontRef idx="minor">
                <a:schemeClr val="dk1"/>
              </a:fontRef>
            </p:style>
            <p:txBody>
              <a:bodyPr anchor="ctr"/>
              <a:lstStyle/>
              <a:p>
                <a:pPr algn="ctr" eaLnBrk="0" hangingPunct="0">
                  <a:defRPr/>
                </a:pPr>
                <a:endParaRPr lang="zh-CN" altLang="en-US"/>
              </a:p>
            </p:txBody>
          </p:sp>
          <p:sp>
            <p:nvSpPr>
              <p:cNvPr id="114" name="Text Box 5"/>
              <p:cNvSpPr txBox="1">
                <a:spLocks noChangeArrowheads="1"/>
              </p:cNvSpPr>
              <p:nvPr/>
            </p:nvSpPr>
            <p:spPr bwMode="auto">
              <a:xfrm>
                <a:off x="-3522758" y="2697120"/>
                <a:ext cx="6626547" cy="2248876"/>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ts val="0"/>
                  </a:spcBef>
                  <a:defRPr/>
                </a:pPr>
                <a:r>
                  <a:rPr lang="zh-CN" altLang="en-US" sz="2400" b="1" dirty="0">
                    <a:solidFill>
                      <a:srgbClr val="0033CC"/>
                    </a:solidFill>
                    <a:latin typeface="+mn-ea"/>
                    <a:ea typeface="+mn-ea"/>
                  </a:rPr>
                  <a:t>    铭记历史，才能继往开来。遗忘历史的民族不可能有凝聚力，也不可能真正从灾难中吸取教训，并开启崭新的时代。在黑暗的南京大屠杀中，我们有</a:t>
                </a:r>
                <a:r>
                  <a:rPr lang="en-US" altLang="zh-CN" sz="2400" b="1" dirty="0">
                    <a:solidFill>
                      <a:srgbClr val="0033CC"/>
                    </a:solidFill>
                    <a:latin typeface="+mn-ea"/>
                    <a:ea typeface="+mn-ea"/>
                  </a:rPr>
                  <a:t>30</a:t>
                </a:r>
                <a:r>
                  <a:rPr lang="zh-CN" altLang="en-US" sz="2400" b="1" dirty="0">
                    <a:solidFill>
                      <a:srgbClr val="0033CC"/>
                    </a:solidFill>
                    <a:latin typeface="+mn-ea"/>
                    <a:ea typeface="+mn-ea"/>
                  </a:rPr>
                  <a:t>万同胞惨遭杀戮，只有铭记这样血的历史和教训，我们才能有志气不让历史重演。</a:t>
                </a:r>
              </a:p>
            </p:txBody>
          </p:sp>
        </p:grpSp>
        <p:pic>
          <p:nvPicPr>
            <p:cNvPr id="32874" name="图片 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9917" y="1051857"/>
              <a:ext cx="1605913" cy="2132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10"/>
                                        </p:tgtEl>
                                        <p:attrNameLst>
                                          <p:attrName>style.visibility</p:attrName>
                                        </p:attrNameLst>
                                      </p:cBhvr>
                                      <p:to>
                                        <p:strVal val="visible"/>
                                      </p:to>
                                    </p:set>
                                    <p:animEffect transition="in" filter="wipe(down)">
                                      <p:cBhvr>
                                        <p:cTn id="12"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4" name="组合 2"/>
          <p:cNvGrpSpPr>
            <a:grpSpLocks/>
          </p:cNvGrpSpPr>
          <p:nvPr/>
        </p:nvGrpSpPr>
        <p:grpSpPr bwMode="auto">
          <a:xfrm>
            <a:off x="519113" y="892175"/>
            <a:ext cx="6719887" cy="3713163"/>
            <a:chOff x="-3598529" y="2280284"/>
            <a:chExt cx="6466591" cy="3714045"/>
          </a:xfrm>
        </p:grpSpPr>
        <p:sp>
          <p:nvSpPr>
            <p:cNvPr id="4" name="对话气泡: 圆角矩形 3"/>
            <p:cNvSpPr/>
            <p:nvPr/>
          </p:nvSpPr>
          <p:spPr bwMode="auto">
            <a:xfrm>
              <a:off x="-3598529" y="2280284"/>
              <a:ext cx="6466591" cy="3714045"/>
            </a:xfrm>
            <a:prstGeom prst="wedgeRoundRectCallout">
              <a:avLst>
                <a:gd name="adj1" fmla="val 54942"/>
                <a:gd name="adj2" fmla="val -13980"/>
                <a:gd name="adj3" fmla="val 16667"/>
              </a:avLst>
            </a:prstGeom>
          </p:spPr>
          <p:style>
            <a:lnRef idx="1">
              <a:schemeClr val="accent5"/>
            </a:lnRef>
            <a:fillRef idx="2">
              <a:schemeClr val="accent5"/>
            </a:fillRef>
            <a:effectRef idx="1">
              <a:schemeClr val="accent5"/>
            </a:effectRef>
            <a:fontRef idx="minor">
              <a:schemeClr val="dk1"/>
            </a:fontRef>
          </p:style>
          <p:txBody>
            <a:bodyPr anchor="ctr"/>
            <a:lstStyle/>
            <a:p>
              <a:pPr algn="ctr" eaLnBrk="0" hangingPunct="0">
                <a:defRPr/>
              </a:pPr>
              <a:endParaRPr lang="zh-CN" altLang="en-US" sz="1400">
                <a:solidFill>
                  <a:srgbClr val="0033CC"/>
                </a:solidFill>
              </a:endParaRPr>
            </a:p>
          </p:txBody>
        </p:sp>
        <p:sp>
          <p:nvSpPr>
            <p:cNvPr id="5" name="Text Box 5"/>
            <p:cNvSpPr txBox="1">
              <a:spLocks noChangeArrowheads="1"/>
            </p:cNvSpPr>
            <p:nvPr/>
          </p:nvSpPr>
          <p:spPr bwMode="auto">
            <a:xfrm>
              <a:off x="-3389241" y="2611891"/>
              <a:ext cx="6046485" cy="26933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ts val="0"/>
                </a:spcBef>
                <a:defRPr/>
              </a:pPr>
              <a:r>
                <a:rPr lang="zh-CN" altLang="en-US" sz="2400" b="1" dirty="0">
                  <a:solidFill>
                    <a:srgbClr val="0033CC"/>
                  </a:solidFill>
                  <a:latin typeface="+mn-ea"/>
                  <a:ea typeface="+mn-ea"/>
                </a:rPr>
                <a:t>    和平才是人间正道。今天的繁荣不代表永久繁荣，今天的和平更不代表永久和平。面对日本右翼势力丑态百出的表演，我们要时刻保持清醒，站在国家的高度，从灾难中吸取教训，积淀民族记忆，团结全世界维护和平的正义之士，共同维护世界和平。</a:t>
              </a:r>
              <a:endParaRPr lang="en-US" altLang="zh-CN" sz="2400" b="1" dirty="0">
                <a:solidFill>
                  <a:srgbClr val="0033CC"/>
                </a:solidFill>
                <a:latin typeface="+mn-ea"/>
                <a:ea typeface="+mn-ea"/>
              </a:endParaRPr>
            </a:p>
          </p:txBody>
        </p:sp>
      </p:grpSp>
      <p:pic>
        <p:nvPicPr>
          <p:cNvPr id="33797" name="图片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239000" y="1612900"/>
            <a:ext cx="1641475" cy="23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文本框 32"/>
          <p:cNvSpPr txBox="1">
            <a:spLocks noChangeArrowheads="1"/>
          </p:cNvSpPr>
          <p:nvPr/>
        </p:nvSpPr>
        <p:spPr bwMode="auto">
          <a:xfrm>
            <a:off x="4475163" y="2925763"/>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400">
                <a:solidFill>
                  <a:srgbClr val="FFFFFF"/>
                </a:solidFill>
              </a:rPr>
              <a:t>状元成才路</a:t>
            </a:r>
            <a:endParaRPr lang="zh-CN" altLang="zh-CN" sz="400">
              <a:solidFill>
                <a:srgbClr val="FFFFFF"/>
              </a:solidFill>
            </a:endParaRPr>
          </a:p>
        </p:txBody>
      </p:sp>
      <p:sp>
        <p:nvSpPr>
          <p:cNvPr id="34819" name="文本框 34"/>
          <p:cNvSpPr txBox="1">
            <a:spLocks noChangeArrowheads="1"/>
          </p:cNvSpPr>
          <p:nvPr/>
        </p:nvSpPr>
        <p:spPr bwMode="auto">
          <a:xfrm rot="21319903">
            <a:off x="8096340" y="163438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20" name="文本框 36"/>
          <p:cNvSpPr txBox="1">
            <a:spLocks noChangeArrowheads="1"/>
          </p:cNvSpPr>
          <p:nvPr/>
        </p:nvSpPr>
        <p:spPr bwMode="auto">
          <a:xfrm rot="16249134">
            <a:off x="5892889" y="1322437"/>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21" name="文本框 37"/>
          <p:cNvSpPr txBox="1">
            <a:spLocks noChangeArrowheads="1"/>
          </p:cNvSpPr>
          <p:nvPr/>
        </p:nvSpPr>
        <p:spPr bwMode="auto">
          <a:xfrm rot="17449134">
            <a:off x="5362665" y="1730424"/>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22" name="文本框 45"/>
          <p:cNvSpPr txBox="1">
            <a:spLocks noChangeArrowheads="1"/>
          </p:cNvSpPr>
          <p:nvPr/>
        </p:nvSpPr>
        <p:spPr bwMode="auto">
          <a:xfrm rot="16249134">
            <a:off x="6453277" y="1345456"/>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23" name="文本框 46"/>
          <p:cNvSpPr txBox="1">
            <a:spLocks noChangeArrowheads="1"/>
          </p:cNvSpPr>
          <p:nvPr/>
        </p:nvSpPr>
        <p:spPr bwMode="auto">
          <a:xfrm rot="21175089">
            <a:off x="7100183" y="157723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24" name="文本框 47"/>
          <p:cNvSpPr txBox="1">
            <a:spLocks noChangeArrowheads="1"/>
          </p:cNvSpPr>
          <p:nvPr/>
        </p:nvSpPr>
        <p:spPr bwMode="auto">
          <a:xfrm rot="17449134">
            <a:off x="7686765" y="2505124"/>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25" name="文本框 49"/>
          <p:cNvSpPr txBox="1">
            <a:spLocks noChangeArrowheads="1"/>
          </p:cNvSpPr>
          <p:nvPr/>
        </p:nvSpPr>
        <p:spPr bwMode="auto">
          <a:xfrm rot="657351">
            <a:off x="8200321" y="118988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26" name="文本框 50"/>
          <p:cNvSpPr txBox="1">
            <a:spLocks noChangeArrowheads="1"/>
          </p:cNvSpPr>
          <p:nvPr/>
        </p:nvSpPr>
        <p:spPr bwMode="auto">
          <a:xfrm rot="1480325">
            <a:off x="7424033" y="1251793"/>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27" name="文本框 51"/>
          <p:cNvSpPr txBox="1">
            <a:spLocks noChangeArrowheads="1"/>
          </p:cNvSpPr>
          <p:nvPr/>
        </p:nvSpPr>
        <p:spPr bwMode="auto">
          <a:xfrm rot="16249134">
            <a:off x="8397965" y="2721024"/>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28" name="文本框 32"/>
          <p:cNvSpPr txBox="1">
            <a:spLocks noChangeArrowheads="1"/>
          </p:cNvSpPr>
          <p:nvPr/>
        </p:nvSpPr>
        <p:spPr bwMode="auto">
          <a:xfrm>
            <a:off x="3262313" y="3560763"/>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29" name="文本框 34"/>
          <p:cNvSpPr txBox="1">
            <a:spLocks noChangeArrowheads="1"/>
          </p:cNvSpPr>
          <p:nvPr/>
        </p:nvSpPr>
        <p:spPr bwMode="auto">
          <a:xfrm rot="4149897">
            <a:off x="4494303" y="3506043"/>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30" name="文本框 36"/>
          <p:cNvSpPr txBox="1">
            <a:spLocks noChangeArrowheads="1"/>
          </p:cNvSpPr>
          <p:nvPr/>
        </p:nvSpPr>
        <p:spPr bwMode="auto">
          <a:xfrm rot="20220000">
            <a:off x="3933121" y="1308943"/>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31" name="文本框 37"/>
          <p:cNvSpPr txBox="1">
            <a:spLocks noChangeArrowheads="1"/>
          </p:cNvSpPr>
          <p:nvPr/>
        </p:nvSpPr>
        <p:spPr bwMode="auto">
          <a:xfrm rot="21420000">
            <a:off x="4163308" y="2061418"/>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32" name="文本框 45"/>
          <p:cNvSpPr txBox="1">
            <a:spLocks noChangeArrowheads="1"/>
          </p:cNvSpPr>
          <p:nvPr/>
        </p:nvSpPr>
        <p:spPr bwMode="auto">
          <a:xfrm rot="20220000">
            <a:off x="4493508" y="1331168"/>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33" name="文本框 46"/>
          <p:cNvSpPr txBox="1">
            <a:spLocks noChangeArrowheads="1"/>
          </p:cNvSpPr>
          <p:nvPr/>
        </p:nvSpPr>
        <p:spPr bwMode="auto">
          <a:xfrm rot="20220000">
            <a:off x="4863396" y="154548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34" name="文本框 47"/>
          <p:cNvSpPr txBox="1">
            <a:spLocks noChangeArrowheads="1"/>
          </p:cNvSpPr>
          <p:nvPr/>
        </p:nvSpPr>
        <p:spPr bwMode="auto">
          <a:xfrm rot="21420000">
            <a:off x="5096758" y="2242393"/>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35" name="文本框 49"/>
          <p:cNvSpPr txBox="1">
            <a:spLocks noChangeArrowheads="1"/>
          </p:cNvSpPr>
          <p:nvPr/>
        </p:nvSpPr>
        <p:spPr bwMode="auto">
          <a:xfrm rot="16249134">
            <a:off x="6342152" y="211698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36" name="文本框 50"/>
          <p:cNvSpPr txBox="1">
            <a:spLocks noChangeArrowheads="1"/>
          </p:cNvSpPr>
          <p:nvPr/>
        </p:nvSpPr>
        <p:spPr bwMode="auto">
          <a:xfrm rot="21429897">
            <a:off x="5622221" y="2597993"/>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37" name="文本框 51"/>
          <p:cNvSpPr txBox="1">
            <a:spLocks noChangeArrowheads="1"/>
          </p:cNvSpPr>
          <p:nvPr/>
        </p:nvSpPr>
        <p:spPr bwMode="auto">
          <a:xfrm rot="16249134">
            <a:off x="5877014" y="3440162"/>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38" name="文本框 32"/>
          <p:cNvSpPr txBox="1">
            <a:spLocks noChangeArrowheads="1"/>
          </p:cNvSpPr>
          <p:nvPr/>
        </p:nvSpPr>
        <p:spPr bwMode="auto">
          <a:xfrm rot="1209897">
            <a:off x="1169283" y="388228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39" name="文本框 34"/>
          <p:cNvSpPr txBox="1">
            <a:spLocks noChangeArrowheads="1"/>
          </p:cNvSpPr>
          <p:nvPr/>
        </p:nvSpPr>
        <p:spPr bwMode="auto">
          <a:xfrm rot="4149897">
            <a:off x="2173378" y="3463180"/>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40" name="文本框 36"/>
          <p:cNvSpPr txBox="1">
            <a:spLocks noChangeArrowheads="1"/>
          </p:cNvSpPr>
          <p:nvPr/>
        </p:nvSpPr>
        <p:spPr bwMode="auto">
          <a:xfrm rot="20220000">
            <a:off x="1637596" y="3236168"/>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41" name="文本框 37"/>
          <p:cNvSpPr txBox="1">
            <a:spLocks noChangeArrowheads="1"/>
          </p:cNvSpPr>
          <p:nvPr/>
        </p:nvSpPr>
        <p:spPr bwMode="auto">
          <a:xfrm rot="1029897">
            <a:off x="2518658" y="2761506"/>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42" name="文本框 45"/>
          <p:cNvSpPr txBox="1">
            <a:spLocks noChangeArrowheads="1"/>
          </p:cNvSpPr>
          <p:nvPr/>
        </p:nvSpPr>
        <p:spPr bwMode="auto">
          <a:xfrm rot="20220000">
            <a:off x="3194933" y="3153618"/>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43" name="文本框 46"/>
          <p:cNvSpPr txBox="1">
            <a:spLocks noChangeArrowheads="1"/>
          </p:cNvSpPr>
          <p:nvPr/>
        </p:nvSpPr>
        <p:spPr bwMode="auto">
          <a:xfrm rot="21429897">
            <a:off x="820033" y="1537543"/>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44" name="文本框 47"/>
          <p:cNvSpPr txBox="1">
            <a:spLocks noChangeArrowheads="1"/>
          </p:cNvSpPr>
          <p:nvPr/>
        </p:nvSpPr>
        <p:spPr bwMode="auto">
          <a:xfrm rot="1029897">
            <a:off x="861308" y="3407618"/>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45" name="文本框 49"/>
          <p:cNvSpPr txBox="1">
            <a:spLocks noChangeArrowheads="1"/>
          </p:cNvSpPr>
          <p:nvPr/>
        </p:nvSpPr>
        <p:spPr bwMode="auto">
          <a:xfrm rot="21429897">
            <a:off x="3042533" y="384418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46" name="文本框 50"/>
          <p:cNvSpPr txBox="1">
            <a:spLocks noChangeArrowheads="1"/>
          </p:cNvSpPr>
          <p:nvPr/>
        </p:nvSpPr>
        <p:spPr bwMode="auto">
          <a:xfrm rot="21429897">
            <a:off x="4190296" y="317743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47" name="文本框 51"/>
          <p:cNvSpPr txBox="1">
            <a:spLocks noChangeArrowheads="1"/>
          </p:cNvSpPr>
          <p:nvPr/>
        </p:nvSpPr>
        <p:spPr bwMode="auto">
          <a:xfrm rot="21429897">
            <a:off x="4356983" y="3936256"/>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48" name="文本框 32"/>
          <p:cNvSpPr txBox="1">
            <a:spLocks noChangeArrowheads="1"/>
          </p:cNvSpPr>
          <p:nvPr/>
        </p:nvSpPr>
        <p:spPr bwMode="auto">
          <a:xfrm rot="16529158">
            <a:off x="354103" y="2047924"/>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49" name="文本框 34"/>
          <p:cNvSpPr txBox="1">
            <a:spLocks noChangeArrowheads="1"/>
          </p:cNvSpPr>
          <p:nvPr/>
        </p:nvSpPr>
        <p:spPr bwMode="auto">
          <a:xfrm rot="4149897">
            <a:off x="1370103" y="2166193"/>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50" name="文本框 36"/>
          <p:cNvSpPr txBox="1">
            <a:spLocks noChangeArrowheads="1"/>
          </p:cNvSpPr>
          <p:nvPr/>
        </p:nvSpPr>
        <p:spPr bwMode="auto">
          <a:xfrm rot="21429897">
            <a:off x="354896" y="1343868"/>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51" name="文本框 37"/>
          <p:cNvSpPr txBox="1">
            <a:spLocks noChangeArrowheads="1"/>
          </p:cNvSpPr>
          <p:nvPr/>
        </p:nvSpPr>
        <p:spPr bwMode="auto">
          <a:xfrm rot="1029897">
            <a:off x="1370896" y="169153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52" name="文本框 45"/>
          <p:cNvSpPr txBox="1">
            <a:spLocks noChangeArrowheads="1"/>
          </p:cNvSpPr>
          <p:nvPr/>
        </p:nvSpPr>
        <p:spPr bwMode="auto">
          <a:xfrm rot="20220000">
            <a:off x="2150358" y="1153368"/>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53" name="文本框 46"/>
          <p:cNvSpPr txBox="1">
            <a:spLocks noChangeArrowheads="1"/>
          </p:cNvSpPr>
          <p:nvPr/>
        </p:nvSpPr>
        <p:spPr bwMode="auto">
          <a:xfrm rot="20220000">
            <a:off x="2720271" y="132323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54" name="文本框 47"/>
          <p:cNvSpPr txBox="1">
            <a:spLocks noChangeArrowheads="1"/>
          </p:cNvSpPr>
          <p:nvPr/>
        </p:nvSpPr>
        <p:spPr bwMode="auto">
          <a:xfrm rot="21420000">
            <a:off x="2448808" y="1886793"/>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55" name="文本框 49"/>
          <p:cNvSpPr txBox="1">
            <a:spLocks noChangeArrowheads="1"/>
          </p:cNvSpPr>
          <p:nvPr/>
        </p:nvSpPr>
        <p:spPr bwMode="auto">
          <a:xfrm rot="20220000">
            <a:off x="3309233" y="154548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56" name="文本框 50"/>
          <p:cNvSpPr txBox="1">
            <a:spLocks noChangeArrowheads="1"/>
          </p:cNvSpPr>
          <p:nvPr/>
        </p:nvSpPr>
        <p:spPr bwMode="auto">
          <a:xfrm rot="20220000">
            <a:off x="2882196" y="2126506"/>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57" name="文本框 51"/>
          <p:cNvSpPr txBox="1">
            <a:spLocks noChangeArrowheads="1"/>
          </p:cNvSpPr>
          <p:nvPr/>
        </p:nvSpPr>
        <p:spPr bwMode="auto">
          <a:xfrm rot="20220000">
            <a:off x="3517196" y="226303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58" name="文本框 32"/>
          <p:cNvSpPr txBox="1">
            <a:spLocks noChangeArrowheads="1"/>
          </p:cNvSpPr>
          <p:nvPr/>
        </p:nvSpPr>
        <p:spPr bwMode="auto">
          <a:xfrm rot="1209897">
            <a:off x="5147558" y="354573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59" name="文本框 34"/>
          <p:cNvSpPr txBox="1">
            <a:spLocks noChangeArrowheads="1"/>
          </p:cNvSpPr>
          <p:nvPr/>
        </p:nvSpPr>
        <p:spPr bwMode="auto">
          <a:xfrm rot="20569134">
            <a:off x="6343740" y="390133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60" name="文本框 36"/>
          <p:cNvSpPr txBox="1">
            <a:spLocks noChangeArrowheads="1"/>
          </p:cNvSpPr>
          <p:nvPr/>
        </p:nvSpPr>
        <p:spPr bwMode="auto">
          <a:xfrm rot="368503">
            <a:off x="5806371" y="286628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61" name="文本框 37"/>
          <p:cNvSpPr txBox="1">
            <a:spLocks noChangeArrowheads="1"/>
          </p:cNvSpPr>
          <p:nvPr/>
        </p:nvSpPr>
        <p:spPr bwMode="auto">
          <a:xfrm rot="829244">
            <a:off x="5317421" y="3980706"/>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62" name="文本框 45"/>
          <p:cNvSpPr txBox="1">
            <a:spLocks noChangeArrowheads="1"/>
          </p:cNvSpPr>
          <p:nvPr/>
        </p:nvSpPr>
        <p:spPr bwMode="auto">
          <a:xfrm rot="17097278">
            <a:off x="6810464" y="2506712"/>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63" name="文本框 46"/>
          <p:cNvSpPr txBox="1">
            <a:spLocks noChangeArrowheads="1"/>
          </p:cNvSpPr>
          <p:nvPr/>
        </p:nvSpPr>
        <p:spPr bwMode="auto">
          <a:xfrm rot="2702238">
            <a:off x="7599452" y="306948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64" name="文本框 47"/>
          <p:cNvSpPr txBox="1">
            <a:spLocks noChangeArrowheads="1"/>
          </p:cNvSpPr>
          <p:nvPr/>
        </p:nvSpPr>
        <p:spPr bwMode="auto">
          <a:xfrm rot="18143362">
            <a:off x="6775540" y="3409999"/>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65" name="文本框 49"/>
          <p:cNvSpPr txBox="1">
            <a:spLocks noChangeArrowheads="1"/>
          </p:cNvSpPr>
          <p:nvPr/>
        </p:nvSpPr>
        <p:spPr bwMode="auto">
          <a:xfrm rot="18419577">
            <a:off x="8139202" y="327268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66" name="文本框 50"/>
          <p:cNvSpPr txBox="1">
            <a:spLocks noChangeArrowheads="1"/>
          </p:cNvSpPr>
          <p:nvPr/>
        </p:nvSpPr>
        <p:spPr bwMode="auto">
          <a:xfrm rot="17959444">
            <a:off x="7270840" y="3597324"/>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67" name="文本框 51"/>
          <p:cNvSpPr txBox="1">
            <a:spLocks noChangeArrowheads="1"/>
          </p:cNvSpPr>
          <p:nvPr/>
        </p:nvSpPr>
        <p:spPr bwMode="auto">
          <a:xfrm rot="1549510">
            <a:off x="8062208" y="240908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68" name="文本框 32"/>
          <p:cNvSpPr txBox="1">
            <a:spLocks noChangeArrowheads="1"/>
          </p:cNvSpPr>
          <p:nvPr/>
        </p:nvSpPr>
        <p:spPr bwMode="auto">
          <a:xfrm rot="4190103">
            <a:off x="4319677" y="2513856"/>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69" name="文本框 34"/>
          <p:cNvSpPr txBox="1">
            <a:spLocks noChangeArrowheads="1"/>
          </p:cNvSpPr>
          <p:nvPr/>
        </p:nvSpPr>
        <p:spPr bwMode="auto">
          <a:xfrm rot="8340000">
            <a:off x="4953090" y="314568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70" name="文本框 36"/>
          <p:cNvSpPr txBox="1">
            <a:spLocks noChangeArrowheads="1"/>
          </p:cNvSpPr>
          <p:nvPr/>
        </p:nvSpPr>
        <p:spPr bwMode="auto">
          <a:xfrm rot="20439237">
            <a:off x="5806371" y="1758206"/>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71" name="文本框 37"/>
          <p:cNvSpPr txBox="1">
            <a:spLocks noChangeArrowheads="1"/>
          </p:cNvSpPr>
          <p:nvPr/>
        </p:nvSpPr>
        <p:spPr bwMode="auto">
          <a:xfrm rot="39237">
            <a:off x="5682546" y="2280493"/>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72" name="文本框 45"/>
          <p:cNvSpPr txBox="1">
            <a:spLocks noChangeArrowheads="1"/>
          </p:cNvSpPr>
          <p:nvPr/>
        </p:nvSpPr>
        <p:spPr bwMode="auto">
          <a:xfrm rot="20439237">
            <a:off x="6366758" y="178043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73" name="文本框 46"/>
          <p:cNvSpPr txBox="1">
            <a:spLocks noChangeArrowheads="1"/>
          </p:cNvSpPr>
          <p:nvPr/>
        </p:nvSpPr>
        <p:spPr bwMode="auto">
          <a:xfrm rot="20439237">
            <a:off x="6736646" y="1994743"/>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74" name="文本框 47"/>
          <p:cNvSpPr txBox="1">
            <a:spLocks noChangeArrowheads="1"/>
          </p:cNvSpPr>
          <p:nvPr/>
        </p:nvSpPr>
        <p:spPr bwMode="auto">
          <a:xfrm rot="39237">
            <a:off x="7217658" y="2464643"/>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75" name="文本框 49"/>
          <p:cNvSpPr txBox="1">
            <a:spLocks noChangeArrowheads="1"/>
          </p:cNvSpPr>
          <p:nvPr/>
        </p:nvSpPr>
        <p:spPr bwMode="auto">
          <a:xfrm rot="20439237">
            <a:off x="8054271" y="2074118"/>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76" name="文本框 50"/>
          <p:cNvSpPr txBox="1">
            <a:spLocks noChangeArrowheads="1"/>
          </p:cNvSpPr>
          <p:nvPr/>
        </p:nvSpPr>
        <p:spPr bwMode="auto">
          <a:xfrm rot="20439237">
            <a:off x="7520871" y="1940768"/>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77" name="文本框 51"/>
          <p:cNvSpPr txBox="1">
            <a:spLocks noChangeArrowheads="1"/>
          </p:cNvSpPr>
          <p:nvPr/>
        </p:nvSpPr>
        <p:spPr bwMode="auto">
          <a:xfrm rot="20439237">
            <a:off x="7997121" y="2801193"/>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78" name="文本框 32"/>
          <p:cNvSpPr txBox="1">
            <a:spLocks noChangeArrowheads="1"/>
          </p:cNvSpPr>
          <p:nvPr/>
        </p:nvSpPr>
        <p:spPr bwMode="auto">
          <a:xfrm rot="4190103">
            <a:off x="2797265" y="3346499"/>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79" name="文本框 34"/>
          <p:cNvSpPr txBox="1">
            <a:spLocks noChangeArrowheads="1"/>
          </p:cNvSpPr>
          <p:nvPr/>
        </p:nvSpPr>
        <p:spPr bwMode="auto">
          <a:xfrm rot="8340000">
            <a:off x="3954552" y="2823418"/>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80" name="文本框 36"/>
          <p:cNvSpPr txBox="1">
            <a:spLocks noChangeArrowheads="1"/>
          </p:cNvSpPr>
          <p:nvPr/>
        </p:nvSpPr>
        <p:spPr bwMode="auto">
          <a:xfrm rot="2810103">
            <a:off x="3845014" y="1741537"/>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81" name="文本框 37"/>
          <p:cNvSpPr txBox="1">
            <a:spLocks noChangeArrowheads="1"/>
          </p:cNvSpPr>
          <p:nvPr/>
        </p:nvSpPr>
        <p:spPr bwMode="auto">
          <a:xfrm rot="4010103">
            <a:off x="3845014" y="2284462"/>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82" name="文本框 45"/>
          <p:cNvSpPr txBox="1">
            <a:spLocks noChangeArrowheads="1"/>
          </p:cNvSpPr>
          <p:nvPr/>
        </p:nvSpPr>
        <p:spPr bwMode="auto">
          <a:xfrm rot="2810103">
            <a:off x="4405402" y="1764556"/>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83" name="文本框 46"/>
          <p:cNvSpPr txBox="1">
            <a:spLocks noChangeArrowheads="1"/>
          </p:cNvSpPr>
          <p:nvPr/>
        </p:nvSpPr>
        <p:spPr bwMode="auto">
          <a:xfrm rot="2810103">
            <a:off x="4775290" y="1978074"/>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84" name="文本框 47"/>
          <p:cNvSpPr txBox="1">
            <a:spLocks noChangeArrowheads="1"/>
          </p:cNvSpPr>
          <p:nvPr/>
        </p:nvSpPr>
        <p:spPr bwMode="auto">
          <a:xfrm rot="4010103">
            <a:off x="4775290" y="2520999"/>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85" name="文本框 49"/>
          <p:cNvSpPr txBox="1">
            <a:spLocks noChangeArrowheads="1"/>
          </p:cNvSpPr>
          <p:nvPr/>
        </p:nvSpPr>
        <p:spPr bwMode="auto">
          <a:xfrm rot="20439237">
            <a:off x="6257221" y="2551956"/>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86" name="文本框 50"/>
          <p:cNvSpPr txBox="1">
            <a:spLocks noChangeArrowheads="1"/>
          </p:cNvSpPr>
          <p:nvPr/>
        </p:nvSpPr>
        <p:spPr bwMode="auto">
          <a:xfrm rot="4020000">
            <a:off x="5249952" y="263768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87" name="文本框 51"/>
          <p:cNvSpPr txBox="1">
            <a:spLocks noChangeArrowheads="1"/>
          </p:cNvSpPr>
          <p:nvPr/>
        </p:nvSpPr>
        <p:spPr bwMode="auto">
          <a:xfrm rot="20439237">
            <a:off x="5631746" y="3226643"/>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88" name="文本框 32"/>
          <p:cNvSpPr txBox="1">
            <a:spLocks noChangeArrowheads="1"/>
          </p:cNvSpPr>
          <p:nvPr/>
        </p:nvSpPr>
        <p:spPr bwMode="auto">
          <a:xfrm rot="5400000">
            <a:off x="1173253" y="3235374"/>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89" name="文本框 34"/>
          <p:cNvSpPr txBox="1">
            <a:spLocks noChangeArrowheads="1"/>
          </p:cNvSpPr>
          <p:nvPr/>
        </p:nvSpPr>
        <p:spPr bwMode="auto">
          <a:xfrm rot="8340000">
            <a:off x="1911440" y="3560018"/>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90" name="文本框 36"/>
          <p:cNvSpPr txBox="1">
            <a:spLocks noChangeArrowheads="1"/>
          </p:cNvSpPr>
          <p:nvPr/>
        </p:nvSpPr>
        <p:spPr bwMode="auto">
          <a:xfrm rot="2810103">
            <a:off x="1893977" y="273928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91" name="文本框 37"/>
          <p:cNvSpPr txBox="1">
            <a:spLocks noChangeArrowheads="1"/>
          </p:cNvSpPr>
          <p:nvPr/>
        </p:nvSpPr>
        <p:spPr bwMode="auto">
          <a:xfrm rot="5220000">
            <a:off x="2328952" y="3021856"/>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92" name="文本框 45"/>
          <p:cNvSpPr txBox="1">
            <a:spLocks noChangeArrowheads="1"/>
          </p:cNvSpPr>
          <p:nvPr/>
        </p:nvSpPr>
        <p:spPr bwMode="auto">
          <a:xfrm rot="2810103">
            <a:off x="2841715" y="2752774"/>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93" name="文本框 46"/>
          <p:cNvSpPr txBox="1">
            <a:spLocks noChangeArrowheads="1"/>
          </p:cNvSpPr>
          <p:nvPr/>
        </p:nvSpPr>
        <p:spPr bwMode="auto">
          <a:xfrm rot="4020000">
            <a:off x="731927" y="197093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94" name="文本框 47"/>
          <p:cNvSpPr txBox="1">
            <a:spLocks noChangeArrowheads="1"/>
          </p:cNvSpPr>
          <p:nvPr/>
        </p:nvSpPr>
        <p:spPr bwMode="auto">
          <a:xfrm rot="5220000">
            <a:off x="733514" y="2903587"/>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95" name="文本框 49"/>
          <p:cNvSpPr txBox="1">
            <a:spLocks noChangeArrowheads="1"/>
          </p:cNvSpPr>
          <p:nvPr/>
        </p:nvSpPr>
        <p:spPr bwMode="auto">
          <a:xfrm rot="4020000">
            <a:off x="2495640" y="3746549"/>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96" name="文本框 50"/>
          <p:cNvSpPr txBox="1">
            <a:spLocks noChangeArrowheads="1"/>
          </p:cNvSpPr>
          <p:nvPr/>
        </p:nvSpPr>
        <p:spPr bwMode="auto">
          <a:xfrm rot="4020000">
            <a:off x="3733889" y="3373487"/>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97" name="文本框 51"/>
          <p:cNvSpPr txBox="1">
            <a:spLocks noChangeArrowheads="1"/>
          </p:cNvSpPr>
          <p:nvPr/>
        </p:nvSpPr>
        <p:spPr bwMode="auto">
          <a:xfrm rot="4020000">
            <a:off x="4103778" y="3587799"/>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98" name="文本框 32"/>
          <p:cNvSpPr txBox="1">
            <a:spLocks noChangeArrowheads="1"/>
          </p:cNvSpPr>
          <p:nvPr/>
        </p:nvSpPr>
        <p:spPr bwMode="auto">
          <a:xfrm rot="20719261">
            <a:off x="546983" y="2521793"/>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899" name="文本框 34"/>
          <p:cNvSpPr txBox="1">
            <a:spLocks noChangeArrowheads="1"/>
          </p:cNvSpPr>
          <p:nvPr/>
        </p:nvSpPr>
        <p:spPr bwMode="auto">
          <a:xfrm rot="8340000">
            <a:off x="1284377" y="259958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900" name="文本框 36"/>
          <p:cNvSpPr txBox="1">
            <a:spLocks noChangeArrowheads="1"/>
          </p:cNvSpPr>
          <p:nvPr/>
        </p:nvSpPr>
        <p:spPr bwMode="auto">
          <a:xfrm rot="4020000">
            <a:off x="1701890" y="1517699"/>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901" name="文本框 37"/>
          <p:cNvSpPr txBox="1">
            <a:spLocks noChangeArrowheads="1"/>
          </p:cNvSpPr>
          <p:nvPr/>
        </p:nvSpPr>
        <p:spPr bwMode="auto">
          <a:xfrm rot="5220000">
            <a:off x="1701890" y="2060624"/>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902" name="文本框 45"/>
          <p:cNvSpPr txBox="1">
            <a:spLocks noChangeArrowheads="1"/>
          </p:cNvSpPr>
          <p:nvPr/>
        </p:nvSpPr>
        <p:spPr bwMode="auto">
          <a:xfrm rot="2810103">
            <a:off x="2262278" y="1539924"/>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903" name="文本框 46"/>
          <p:cNvSpPr txBox="1">
            <a:spLocks noChangeArrowheads="1"/>
          </p:cNvSpPr>
          <p:nvPr/>
        </p:nvSpPr>
        <p:spPr bwMode="auto">
          <a:xfrm rot="2810103">
            <a:off x="2632164" y="1754237"/>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904" name="文本框 47"/>
          <p:cNvSpPr txBox="1">
            <a:spLocks noChangeArrowheads="1"/>
          </p:cNvSpPr>
          <p:nvPr/>
        </p:nvSpPr>
        <p:spPr bwMode="auto">
          <a:xfrm rot="4010103">
            <a:off x="2360702" y="232018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905" name="文本框 49"/>
          <p:cNvSpPr txBox="1">
            <a:spLocks noChangeArrowheads="1"/>
          </p:cNvSpPr>
          <p:nvPr/>
        </p:nvSpPr>
        <p:spPr bwMode="auto">
          <a:xfrm rot="2810103">
            <a:off x="3219540" y="1978074"/>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906" name="文本框 50"/>
          <p:cNvSpPr txBox="1">
            <a:spLocks noChangeArrowheads="1"/>
          </p:cNvSpPr>
          <p:nvPr/>
        </p:nvSpPr>
        <p:spPr bwMode="auto">
          <a:xfrm rot="2810103">
            <a:off x="3106828" y="2413049"/>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907" name="文本框 51"/>
          <p:cNvSpPr txBox="1">
            <a:spLocks noChangeArrowheads="1"/>
          </p:cNvSpPr>
          <p:nvPr/>
        </p:nvSpPr>
        <p:spPr bwMode="auto">
          <a:xfrm rot="2810103">
            <a:off x="3476714" y="2627362"/>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908" name="文本框 32"/>
          <p:cNvSpPr txBox="1">
            <a:spLocks noChangeArrowheads="1"/>
          </p:cNvSpPr>
          <p:nvPr/>
        </p:nvSpPr>
        <p:spPr bwMode="auto">
          <a:xfrm rot="5400000">
            <a:off x="4783228" y="3689399"/>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909" name="文本框 34"/>
          <p:cNvSpPr txBox="1">
            <a:spLocks noChangeArrowheads="1"/>
          </p:cNvSpPr>
          <p:nvPr/>
        </p:nvSpPr>
        <p:spPr bwMode="auto">
          <a:xfrm rot="3159237">
            <a:off x="5850028" y="4014043"/>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910" name="文本框 36"/>
          <p:cNvSpPr txBox="1">
            <a:spLocks noChangeArrowheads="1"/>
          </p:cNvSpPr>
          <p:nvPr/>
        </p:nvSpPr>
        <p:spPr bwMode="auto">
          <a:xfrm rot="20439237">
            <a:off x="6269921" y="2932956"/>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911" name="文本框 37"/>
          <p:cNvSpPr txBox="1">
            <a:spLocks noChangeArrowheads="1"/>
          </p:cNvSpPr>
          <p:nvPr/>
        </p:nvSpPr>
        <p:spPr bwMode="auto">
          <a:xfrm rot="39237">
            <a:off x="6269921" y="347588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912" name="文本框 45"/>
          <p:cNvSpPr txBox="1">
            <a:spLocks noChangeArrowheads="1"/>
          </p:cNvSpPr>
          <p:nvPr/>
        </p:nvSpPr>
        <p:spPr bwMode="auto">
          <a:xfrm rot="20439237">
            <a:off x="6830308" y="2955181"/>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913" name="文本框 46"/>
          <p:cNvSpPr txBox="1">
            <a:spLocks noChangeArrowheads="1"/>
          </p:cNvSpPr>
          <p:nvPr/>
        </p:nvSpPr>
        <p:spPr bwMode="auto">
          <a:xfrm rot="20439237">
            <a:off x="7200196" y="3169493"/>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914" name="文本框 47"/>
          <p:cNvSpPr txBox="1">
            <a:spLocks noChangeArrowheads="1"/>
          </p:cNvSpPr>
          <p:nvPr/>
        </p:nvSpPr>
        <p:spPr bwMode="auto">
          <a:xfrm rot="39237">
            <a:off x="6887458" y="3737818"/>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915" name="文本框 49"/>
          <p:cNvSpPr txBox="1">
            <a:spLocks noChangeArrowheads="1"/>
          </p:cNvSpPr>
          <p:nvPr/>
        </p:nvSpPr>
        <p:spPr bwMode="auto">
          <a:xfrm rot="20439237">
            <a:off x="7720896" y="3460006"/>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916" name="文本框 51"/>
          <p:cNvSpPr txBox="1">
            <a:spLocks noChangeArrowheads="1"/>
          </p:cNvSpPr>
          <p:nvPr/>
        </p:nvSpPr>
        <p:spPr bwMode="auto">
          <a:xfrm rot="20439237">
            <a:off x="6812846" y="1153368"/>
            <a:ext cx="44114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400">
                <a:solidFill>
                  <a:srgbClr val="FFFFFF"/>
                </a:solidFill>
              </a:rPr>
              <a:t>状元成才路</a:t>
            </a:r>
          </a:p>
        </p:txBody>
      </p:sp>
      <p:sp>
        <p:nvSpPr>
          <p:cNvPr id="34917" name="TextBox 7"/>
          <p:cNvSpPr txBox="1">
            <a:spLocks noChangeArrowheads="1"/>
          </p:cNvSpPr>
          <p:nvPr/>
        </p:nvSpPr>
        <p:spPr bwMode="auto">
          <a:xfrm>
            <a:off x="1074738" y="1039813"/>
            <a:ext cx="60753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b="1">
                <a:solidFill>
                  <a:srgbClr val="C00000"/>
                </a:solidFill>
                <a:latin typeface="黑体" pitchFamily="49" charset="-122"/>
                <a:ea typeface="黑体" pitchFamily="49" charset="-122"/>
              </a:rPr>
              <a:t>国行公祭，为佑世界和平</a:t>
            </a:r>
          </a:p>
        </p:txBody>
      </p:sp>
      <p:sp>
        <p:nvSpPr>
          <p:cNvPr id="8" name="左大括号 7"/>
          <p:cNvSpPr/>
          <p:nvPr/>
        </p:nvSpPr>
        <p:spPr>
          <a:xfrm>
            <a:off x="525463" y="1768475"/>
            <a:ext cx="309562" cy="2779713"/>
          </a:xfrm>
          <a:prstGeom prst="leftBrace">
            <a:avLst>
              <a:gd name="adj1" fmla="val 37601"/>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b="1" dirty="0"/>
          </a:p>
        </p:txBody>
      </p:sp>
      <p:sp>
        <p:nvSpPr>
          <p:cNvPr id="10" name="TextBox 9"/>
          <p:cNvSpPr txBox="1">
            <a:spLocks noChangeArrowheads="1"/>
          </p:cNvSpPr>
          <p:nvPr/>
        </p:nvSpPr>
        <p:spPr bwMode="auto">
          <a:xfrm>
            <a:off x="766763" y="2274888"/>
            <a:ext cx="1774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0033CC"/>
                </a:solidFill>
                <a:latin typeface="宋体" pitchFamily="2" charset="-122"/>
              </a:rPr>
              <a:t>阐述现状</a:t>
            </a:r>
          </a:p>
        </p:txBody>
      </p:sp>
      <p:sp>
        <p:nvSpPr>
          <p:cNvPr id="12" name="右大括号 11"/>
          <p:cNvSpPr/>
          <p:nvPr/>
        </p:nvSpPr>
        <p:spPr>
          <a:xfrm>
            <a:off x="6994525" y="1806575"/>
            <a:ext cx="339725" cy="2741613"/>
          </a:xfrm>
          <a:prstGeom prst="rightBrace">
            <a:avLst>
              <a:gd name="adj1" fmla="val 26018"/>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p>
        </p:txBody>
      </p:sp>
      <p:sp>
        <p:nvSpPr>
          <p:cNvPr id="13" name="TextBox 12"/>
          <p:cNvSpPr txBox="1">
            <a:spLocks noChangeArrowheads="1"/>
          </p:cNvSpPr>
          <p:nvPr/>
        </p:nvSpPr>
        <p:spPr bwMode="auto">
          <a:xfrm>
            <a:off x="7484785" y="2022475"/>
            <a:ext cx="1046440"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pPr algn="ctr"/>
            <a:r>
              <a:rPr lang="zh-CN" altLang="en-US" sz="2800" b="1">
                <a:solidFill>
                  <a:srgbClr val="C00000"/>
                </a:solidFill>
                <a:latin typeface="黑体" pitchFamily="49" charset="-122"/>
                <a:ea typeface="黑体" pitchFamily="49" charset="-122"/>
              </a:rPr>
              <a:t>铭记历史</a:t>
            </a:r>
            <a:endParaRPr lang="en-US" altLang="zh-CN" sz="2800" b="1">
              <a:solidFill>
                <a:srgbClr val="C00000"/>
              </a:solidFill>
              <a:latin typeface="黑体" pitchFamily="49" charset="-122"/>
              <a:ea typeface="黑体" pitchFamily="49" charset="-122"/>
            </a:endParaRPr>
          </a:p>
          <a:p>
            <a:pPr algn="ctr"/>
            <a:r>
              <a:rPr lang="zh-CN" altLang="en-US" sz="2800" b="1">
                <a:solidFill>
                  <a:srgbClr val="C00000"/>
                </a:solidFill>
                <a:latin typeface="黑体" pitchFamily="49" charset="-122"/>
                <a:ea typeface="黑体" pitchFamily="49" charset="-122"/>
              </a:rPr>
              <a:t>捍卫和平</a:t>
            </a:r>
          </a:p>
        </p:txBody>
      </p:sp>
      <p:sp>
        <p:nvSpPr>
          <p:cNvPr id="14" name="左大括号 13"/>
          <p:cNvSpPr/>
          <p:nvPr/>
        </p:nvSpPr>
        <p:spPr>
          <a:xfrm>
            <a:off x="2357438" y="1851025"/>
            <a:ext cx="230187" cy="1382713"/>
          </a:xfrm>
          <a:prstGeom prst="leftBrace">
            <a:avLst>
              <a:gd name="adj1" fmla="val 46492"/>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b="1" dirty="0"/>
          </a:p>
        </p:txBody>
      </p:sp>
      <p:sp>
        <p:nvSpPr>
          <p:cNvPr id="16" name="TextBox 15"/>
          <p:cNvSpPr txBox="1">
            <a:spLocks noChangeArrowheads="1"/>
          </p:cNvSpPr>
          <p:nvPr/>
        </p:nvSpPr>
        <p:spPr bwMode="auto">
          <a:xfrm>
            <a:off x="2541588" y="2801938"/>
            <a:ext cx="4714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latin typeface="宋体" pitchFamily="2" charset="-122"/>
              </a:rPr>
              <a:t>正义力量</a:t>
            </a:r>
            <a:r>
              <a:rPr lang="en-US" altLang="zh-CN" sz="2400" b="1">
                <a:latin typeface="宋体" pitchFamily="2" charset="-122"/>
              </a:rPr>
              <a:t>——</a:t>
            </a:r>
            <a:r>
              <a:rPr lang="zh-CN" altLang="en-US" sz="2400" b="1">
                <a:latin typeface="宋体" pitchFamily="2" charset="-122"/>
              </a:rPr>
              <a:t>反击右翼势力</a:t>
            </a:r>
            <a:endParaRPr lang="en-US" altLang="zh-CN" sz="2400" b="1">
              <a:latin typeface="宋体" pitchFamily="2" charset="-122"/>
            </a:endParaRPr>
          </a:p>
        </p:txBody>
      </p:sp>
      <p:sp>
        <p:nvSpPr>
          <p:cNvPr id="23" name="TextBox 22"/>
          <p:cNvSpPr txBox="1">
            <a:spLocks noChangeArrowheads="1"/>
          </p:cNvSpPr>
          <p:nvPr/>
        </p:nvSpPr>
        <p:spPr bwMode="auto">
          <a:xfrm>
            <a:off x="2541588" y="1658938"/>
            <a:ext cx="4564062"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400" b="1">
                <a:latin typeface="宋体" pitchFamily="2" charset="-122"/>
              </a:rPr>
              <a:t>正义之士</a:t>
            </a:r>
            <a:r>
              <a:rPr lang="en-US" altLang="zh-CN" sz="2400" b="1">
                <a:latin typeface="宋体" pitchFamily="2" charset="-122"/>
              </a:rPr>
              <a:t>——</a:t>
            </a:r>
            <a:r>
              <a:rPr lang="zh-CN" altLang="en-US" sz="2400" b="1">
                <a:latin typeface="宋体" pitchFamily="2" charset="-122"/>
              </a:rPr>
              <a:t>纪念死难者</a:t>
            </a:r>
            <a:endParaRPr lang="en-US" altLang="zh-CN" sz="2400" b="1">
              <a:latin typeface="宋体" pitchFamily="2" charset="-122"/>
            </a:endParaRPr>
          </a:p>
        </p:txBody>
      </p:sp>
      <p:sp>
        <p:nvSpPr>
          <p:cNvPr id="24" name="TextBox 23"/>
          <p:cNvSpPr txBox="1">
            <a:spLocks noChangeArrowheads="1"/>
          </p:cNvSpPr>
          <p:nvPr/>
        </p:nvSpPr>
        <p:spPr bwMode="auto">
          <a:xfrm>
            <a:off x="2541588" y="2230438"/>
            <a:ext cx="4491037"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400" b="1">
                <a:latin typeface="宋体" pitchFamily="2" charset="-122"/>
              </a:rPr>
              <a:t>日本右翼</a:t>
            </a:r>
            <a:r>
              <a:rPr lang="en-US" altLang="zh-CN" sz="2400" b="1">
                <a:latin typeface="宋体" pitchFamily="2" charset="-122"/>
              </a:rPr>
              <a:t>——</a:t>
            </a:r>
            <a:r>
              <a:rPr lang="zh-CN" altLang="en-US" sz="2400" b="1">
                <a:latin typeface="宋体" pitchFamily="2" charset="-122"/>
              </a:rPr>
              <a:t>否认历史</a:t>
            </a:r>
            <a:endParaRPr lang="en-US" altLang="zh-CN" sz="2400" b="1">
              <a:latin typeface="宋体" pitchFamily="2" charset="-122"/>
            </a:endParaRPr>
          </a:p>
        </p:txBody>
      </p:sp>
      <p:sp>
        <p:nvSpPr>
          <p:cNvPr id="34926" name="TextBox 10"/>
          <p:cNvSpPr txBox="1">
            <a:spLocks noChangeArrowheads="1"/>
          </p:cNvSpPr>
          <p:nvPr/>
        </p:nvSpPr>
        <p:spPr bwMode="auto">
          <a:xfrm>
            <a:off x="385763" y="569913"/>
            <a:ext cx="1833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a:solidFill>
                  <a:srgbClr val="0A8C7A"/>
                </a:solidFill>
                <a:latin typeface="黑体" pitchFamily="49" charset="-122"/>
                <a:ea typeface="黑体" pitchFamily="49" charset="-122"/>
              </a:rPr>
              <a:t>结构梳理</a:t>
            </a:r>
          </a:p>
        </p:txBody>
      </p:sp>
      <p:sp>
        <p:nvSpPr>
          <p:cNvPr id="119" name="TextBox 9"/>
          <p:cNvSpPr txBox="1">
            <a:spLocks noChangeArrowheads="1"/>
          </p:cNvSpPr>
          <p:nvPr/>
        </p:nvSpPr>
        <p:spPr bwMode="auto">
          <a:xfrm>
            <a:off x="793750" y="3797300"/>
            <a:ext cx="1774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0033CC"/>
                </a:solidFill>
                <a:latin typeface="宋体" pitchFamily="2" charset="-122"/>
              </a:rPr>
              <a:t>表达信念</a:t>
            </a:r>
          </a:p>
        </p:txBody>
      </p:sp>
      <p:sp>
        <p:nvSpPr>
          <p:cNvPr id="120" name="左大括号 119"/>
          <p:cNvSpPr/>
          <p:nvPr/>
        </p:nvSpPr>
        <p:spPr>
          <a:xfrm>
            <a:off x="2360613" y="3603625"/>
            <a:ext cx="230187" cy="944563"/>
          </a:xfrm>
          <a:prstGeom prst="leftBrace">
            <a:avLst>
              <a:gd name="adj1" fmla="val 46492"/>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b="1" dirty="0"/>
          </a:p>
        </p:txBody>
      </p:sp>
      <p:sp>
        <p:nvSpPr>
          <p:cNvPr id="121" name="TextBox 22"/>
          <p:cNvSpPr txBox="1">
            <a:spLocks noChangeArrowheads="1"/>
          </p:cNvSpPr>
          <p:nvPr/>
        </p:nvSpPr>
        <p:spPr bwMode="auto">
          <a:xfrm>
            <a:off x="2555875" y="3422650"/>
            <a:ext cx="456247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400" b="1">
                <a:latin typeface="宋体" pitchFamily="2" charset="-122"/>
              </a:rPr>
              <a:t>南京现状：和平之城</a:t>
            </a:r>
            <a:endParaRPr lang="en-US" altLang="zh-CN" sz="2400" b="1">
              <a:latin typeface="宋体" pitchFamily="2" charset="-122"/>
            </a:endParaRPr>
          </a:p>
        </p:txBody>
      </p:sp>
      <p:sp>
        <p:nvSpPr>
          <p:cNvPr id="122" name="TextBox 23"/>
          <p:cNvSpPr txBox="1">
            <a:spLocks noChangeArrowheads="1"/>
          </p:cNvSpPr>
          <p:nvPr/>
        </p:nvSpPr>
        <p:spPr bwMode="auto">
          <a:xfrm>
            <a:off x="2562225" y="4090988"/>
            <a:ext cx="4491038"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400" b="1">
                <a:latin typeface="宋体" pitchFamily="2" charset="-122"/>
              </a:rPr>
              <a:t>捍卫和平：中国有能力</a:t>
            </a:r>
            <a:endParaRPr lang="en-US" altLang="zh-CN" sz="2400" b="1">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19"/>
                                        </p:tgtEl>
                                        <p:attrNameLst>
                                          <p:attrName>style.visibility</p:attrName>
                                        </p:attrNameLst>
                                      </p:cBhvr>
                                      <p:to>
                                        <p:strVal val="visible"/>
                                      </p:to>
                                    </p:set>
                                    <p:animEffect transition="in" filter="wipe(left)">
                                      <p:cBhvr>
                                        <p:cTn id="36" dur="500"/>
                                        <p:tgtEl>
                                          <p:spTgt spid="119"/>
                                        </p:tgtEl>
                                      </p:cBhvr>
                                    </p:animEffect>
                                  </p:childTnLst>
                                </p:cTn>
                              </p:par>
                            </p:childTnLst>
                          </p:cTn>
                        </p:par>
                        <p:par>
                          <p:cTn id="37" fill="hold" nodeType="afterGroup">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120"/>
                                        </p:tgtEl>
                                        <p:attrNameLst>
                                          <p:attrName>style.visibility</p:attrName>
                                        </p:attrNameLst>
                                      </p:cBhvr>
                                      <p:to>
                                        <p:strVal val="visible"/>
                                      </p:to>
                                    </p:set>
                                    <p:animEffect transition="in" filter="wipe(left)">
                                      <p:cBhvr>
                                        <p:cTn id="40" dur="500"/>
                                        <p:tgtEl>
                                          <p:spTgt spid="120"/>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21"/>
                                        </p:tgtEl>
                                        <p:attrNameLst>
                                          <p:attrName>style.visibility</p:attrName>
                                        </p:attrNameLst>
                                      </p:cBhvr>
                                      <p:to>
                                        <p:strVal val="visible"/>
                                      </p:to>
                                    </p:set>
                                    <p:animEffect transition="in" filter="fade">
                                      <p:cBhvr>
                                        <p:cTn id="45" dur="500"/>
                                        <p:tgtEl>
                                          <p:spTgt spid="121"/>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22"/>
                                        </p:tgtEl>
                                        <p:attrNameLst>
                                          <p:attrName>style.visibility</p:attrName>
                                        </p:attrNameLst>
                                      </p:cBhvr>
                                      <p:to>
                                        <p:strVal val="visible"/>
                                      </p:to>
                                    </p:set>
                                    <p:animEffect transition="in" filter="fade">
                                      <p:cBhvr>
                                        <p:cTn id="50" dur="500"/>
                                        <p:tgtEl>
                                          <p:spTgt spid="122"/>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par>
                          <p:cTn id="56" fill="hold" nodeType="afterGroup">
                            <p:stCondLst>
                              <p:cond delay="500"/>
                            </p:stCondLst>
                            <p:childTnLst>
                              <p:par>
                                <p:cTn id="57" presetID="22" presetClass="entr" presetSubtype="8"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2" grpId="0" animBg="1"/>
      <p:bldP spid="13" grpId="0"/>
      <p:bldP spid="14" grpId="0" animBg="1"/>
      <p:bldP spid="16" grpId="0"/>
      <p:bldP spid="23" grpId="0"/>
      <p:bldP spid="24" grpId="0"/>
      <p:bldP spid="119" grpId="0"/>
      <p:bldP spid="120" grpId="0" animBg="1"/>
      <p:bldP spid="121" grpId="0"/>
      <p:bldP spid="1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矩形 6"/>
          <p:cNvSpPr>
            <a:spLocks noChangeArrowheads="1"/>
          </p:cNvSpPr>
          <p:nvPr/>
        </p:nvSpPr>
        <p:spPr bwMode="auto">
          <a:xfrm>
            <a:off x="531813" y="1512888"/>
            <a:ext cx="7988300" cy="2253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defRPr/>
            </a:pPr>
            <a:r>
              <a:rPr lang="zh-CN" altLang="en-US" sz="2800" b="1" dirty="0">
                <a:latin typeface="+mj-ea"/>
                <a:ea typeface="+mj-ea"/>
              </a:rPr>
              <a:t>    这则时评由</a:t>
            </a:r>
            <a:r>
              <a:rPr lang="en-US" altLang="zh-CN" sz="2800" b="1" dirty="0">
                <a:latin typeface="+mj-ea"/>
                <a:ea typeface="+mj-ea"/>
              </a:rPr>
              <a:t>2017</a:t>
            </a:r>
            <a:r>
              <a:rPr lang="zh-CN" altLang="en-US" sz="2800" b="1" dirty="0">
                <a:latin typeface="+mj-ea"/>
                <a:ea typeface="+mj-ea"/>
              </a:rPr>
              <a:t>年</a:t>
            </a:r>
            <a:r>
              <a:rPr lang="en-US" altLang="zh-CN" sz="2800" b="1" dirty="0">
                <a:latin typeface="+mj-ea"/>
                <a:ea typeface="+mj-ea"/>
              </a:rPr>
              <a:t>12</a:t>
            </a:r>
            <a:r>
              <a:rPr lang="zh-CN" altLang="en-US" sz="2800" b="1" dirty="0">
                <a:latin typeface="+mj-ea"/>
                <a:ea typeface="+mj-ea"/>
              </a:rPr>
              <a:t>月</a:t>
            </a:r>
            <a:r>
              <a:rPr lang="en-US" altLang="zh-CN" sz="2800" b="1" dirty="0">
                <a:latin typeface="+mj-ea"/>
                <a:ea typeface="+mj-ea"/>
              </a:rPr>
              <a:t>13</a:t>
            </a:r>
            <a:r>
              <a:rPr lang="zh-CN" altLang="en-US" sz="2800" b="1" dirty="0">
                <a:latin typeface="+mj-ea"/>
                <a:ea typeface="+mj-ea"/>
              </a:rPr>
              <a:t>日第四次南京大屠杀死难者国家公祭日公祭一事展开论述，阐明了国家公祭的必要性和意义，同时也表达了中国捍卫世界和平的坚定信念。</a:t>
            </a:r>
          </a:p>
        </p:txBody>
      </p:sp>
      <p:sp>
        <p:nvSpPr>
          <p:cNvPr id="36867" name="TextBox 10"/>
          <p:cNvSpPr txBox="1">
            <a:spLocks noChangeArrowheads="1"/>
          </p:cNvSpPr>
          <p:nvPr/>
        </p:nvSpPr>
        <p:spPr bwMode="auto">
          <a:xfrm>
            <a:off x="280988" y="484188"/>
            <a:ext cx="1833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dirty="0">
                <a:solidFill>
                  <a:srgbClr val="0A8C7A"/>
                </a:solidFill>
                <a:latin typeface="黑体" pitchFamily="49" charset="-122"/>
                <a:ea typeface="黑体" pitchFamily="49" charset="-122"/>
              </a:rPr>
              <a:t>主旨归纳</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plus(in)">
                                      <p:cBhvr>
                                        <p:cTn id="7" dur="20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文本框 32"/>
          <p:cNvSpPr txBox="1">
            <a:spLocks noChangeArrowheads="1"/>
          </p:cNvSpPr>
          <p:nvPr/>
        </p:nvSpPr>
        <p:spPr bwMode="auto">
          <a:xfrm>
            <a:off x="4475163" y="2925763"/>
            <a:ext cx="50482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500">
                <a:solidFill>
                  <a:srgbClr val="FFFFFF"/>
                </a:solidFill>
              </a:rPr>
              <a:t>状元成才路</a:t>
            </a:r>
            <a:endParaRPr lang="zh-CN" altLang="zh-CN" sz="500">
              <a:solidFill>
                <a:srgbClr val="FFFFFF"/>
              </a:solidFill>
            </a:endParaRPr>
          </a:p>
        </p:txBody>
      </p:sp>
      <p:sp>
        <p:nvSpPr>
          <p:cNvPr id="37891" name="文本框 34"/>
          <p:cNvSpPr txBox="1">
            <a:spLocks noChangeArrowheads="1"/>
          </p:cNvSpPr>
          <p:nvPr/>
        </p:nvSpPr>
        <p:spPr bwMode="auto">
          <a:xfrm rot="-280097">
            <a:off x="8066088" y="16271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892" name="文本框 36"/>
          <p:cNvSpPr txBox="1">
            <a:spLocks noChangeArrowheads="1"/>
          </p:cNvSpPr>
          <p:nvPr/>
        </p:nvSpPr>
        <p:spPr bwMode="auto">
          <a:xfrm rot="-5350866">
            <a:off x="5860256" y="13152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893" name="文本框 37"/>
          <p:cNvSpPr txBox="1">
            <a:spLocks noChangeArrowheads="1"/>
          </p:cNvSpPr>
          <p:nvPr/>
        </p:nvSpPr>
        <p:spPr bwMode="auto">
          <a:xfrm rot="-4150866">
            <a:off x="5330032" y="17232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894" name="文本框 45"/>
          <p:cNvSpPr txBox="1">
            <a:spLocks noChangeArrowheads="1"/>
          </p:cNvSpPr>
          <p:nvPr/>
        </p:nvSpPr>
        <p:spPr bwMode="auto">
          <a:xfrm rot="-5350866">
            <a:off x="6421438" y="13382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895" name="文本框 46"/>
          <p:cNvSpPr txBox="1">
            <a:spLocks noChangeArrowheads="1"/>
          </p:cNvSpPr>
          <p:nvPr/>
        </p:nvSpPr>
        <p:spPr bwMode="auto">
          <a:xfrm rot="-424911">
            <a:off x="7067550" y="15700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896" name="文本框 47"/>
          <p:cNvSpPr txBox="1">
            <a:spLocks noChangeArrowheads="1"/>
          </p:cNvSpPr>
          <p:nvPr/>
        </p:nvSpPr>
        <p:spPr bwMode="auto">
          <a:xfrm rot="-4150866">
            <a:off x="7654132" y="24979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897" name="文本框 49"/>
          <p:cNvSpPr txBox="1">
            <a:spLocks noChangeArrowheads="1"/>
          </p:cNvSpPr>
          <p:nvPr/>
        </p:nvSpPr>
        <p:spPr bwMode="auto">
          <a:xfrm rot="657351">
            <a:off x="8167688" y="11826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898" name="文本框 50"/>
          <p:cNvSpPr txBox="1">
            <a:spLocks noChangeArrowheads="1"/>
          </p:cNvSpPr>
          <p:nvPr/>
        </p:nvSpPr>
        <p:spPr bwMode="auto">
          <a:xfrm rot="1480325">
            <a:off x="7391400" y="1244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899" name="文本框 51"/>
          <p:cNvSpPr txBox="1">
            <a:spLocks noChangeArrowheads="1"/>
          </p:cNvSpPr>
          <p:nvPr/>
        </p:nvSpPr>
        <p:spPr bwMode="auto">
          <a:xfrm rot="-5350866">
            <a:off x="8365332" y="27138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00" name="文本框 32"/>
          <p:cNvSpPr txBox="1">
            <a:spLocks noChangeArrowheads="1"/>
          </p:cNvSpPr>
          <p:nvPr/>
        </p:nvSpPr>
        <p:spPr bwMode="auto">
          <a:xfrm>
            <a:off x="3262313" y="35607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01" name="文本框 34"/>
          <p:cNvSpPr txBox="1">
            <a:spLocks noChangeArrowheads="1"/>
          </p:cNvSpPr>
          <p:nvPr/>
        </p:nvSpPr>
        <p:spPr bwMode="auto">
          <a:xfrm rot="4149897">
            <a:off x="4464051" y="349885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02" name="文本框 36"/>
          <p:cNvSpPr txBox="1">
            <a:spLocks noChangeArrowheads="1"/>
          </p:cNvSpPr>
          <p:nvPr/>
        </p:nvSpPr>
        <p:spPr bwMode="auto">
          <a:xfrm rot="-1380000">
            <a:off x="3900488" y="13017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03" name="文本框 37"/>
          <p:cNvSpPr txBox="1">
            <a:spLocks noChangeArrowheads="1"/>
          </p:cNvSpPr>
          <p:nvPr/>
        </p:nvSpPr>
        <p:spPr bwMode="auto">
          <a:xfrm rot="-180000">
            <a:off x="4130675" y="20542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04" name="文本框 45"/>
          <p:cNvSpPr txBox="1">
            <a:spLocks noChangeArrowheads="1"/>
          </p:cNvSpPr>
          <p:nvPr/>
        </p:nvSpPr>
        <p:spPr bwMode="auto">
          <a:xfrm rot="-1380000">
            <a:off x="4460875" y="132397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05" name="文本框 46"/>
          <p:cNvSpPr txBox="1">
            <a:spLocks noChangeArrowheads="1"/>
          </p:cNvSpPr>
          <p:nvPr/>
        </p:nvSpPr>
        <p:spPr bwMode="auto">
          <a:xfrm rot="-1380000">
            <a:off x="4830763" y="15382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06" name="文本框 47"/>
          <p:cNvSpPr txBox="1">
            <a:spLocks noChangeArrowheads="1"/>
          </p:cNvSpPr>
          <p:nvPr/>
        </p:nvSpPr>
        <p:spPr bwMode="auto">
          <a:xfrm rot="-180000">
            <a:off x="5064125" y="22352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07" name="文本框 49"/>
          <p:cNvSpPr txBox="1">
            <a:spLocks noChangeArrowheads="1"/>
          </p:cNvSpPr>
          <p:nvPr/>
        </p:nvSpPr>
        <p:spPr bwMode="auto">
          <a:xfrm rot="-5350866">
            <a:off x="6310313" y="21097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08" name="文本框 50"/>
          <p:cNvSpPr txBox="1">
            <a:spLocks noChangeArrowheads="1"/>
          </p:cNvSpPr>
          <p:nvPr/>
        </p:nvSpPr>
        <p:spPr bwMode="auto">
          <a:xfrm rot="-170103">
            <a:off x="5589588" y="25908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09" name="文本框 51"/>
          <p:cNvSpPr txBox="1">
            <a:spLocks noChangeArrowheads="1"/>
          </p:cNvSpPr>
          <p:nvPr/>
        </p:nvSpPr>
        <p:spPr bwMode="auto">
          <a:xfrm rot="-5350866">
            <a:off x="5844381" y="34329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10" name="文本框 32"/>
          <p:cNvSpPr txBox="1">
            <a:spLocks noChangeArrowheads="1"/>
          </p:cNvSpPr>
          <p:nvPr/>
        </p:nvSpPr>
        <p:spPr bwMode="auto">
          <a:xfrm rot="1209897">
            <a:off x="1136650" y="38750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11" name="文本框 34"/>
          <p:cNvSpPr txBox="1">
            <a:spLocks noChangeArrowheads="1"/>
          </p:cNvSpPr>
          <p:nvPr/>
        </p:nvSpPr>
        <p:spPr bwMode="auto">
          <a:xfrm rot="4149897">
            <a:off x="2143126" y="3455987"/>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12" name="文本框 36"/>
          <p:cNvSpPr txBox="1">
            <a:spLocks noChangeArrowheads="1"/>
          </p:cNvSpPr>
          <p:nvPr/>
        </p:nvSpPr>
        <p:spPr bwMode="auto">
          <a:xfrm rot="-1380000">
            <a:off x="1604963" y="32289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13" name="文本框 37"/>
          <p:cNvSpPr txBox="1">
            <a:spLocks noChangeArrowheads="1"/>
          </p:cNvSpPr>
          <p:nvPr/>
        </p:nvSpPr>
        <p:spPr bwMode="auto">
          <a:xfrm rot="1029897">
            <a:off x="2486025" y="2754313"/>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14" name="文本框 45"/>
          <p:cNvSpPr txBox="1">
            <a:spLocks noChangeArrowheads="1"/>
          </p:cNvSpPr>
          <p:nvPr/>
        </p:nvSpPr>
        <p:spPr bwMode="auto">
          <a:xfrm rot="-1380000">
            <a:off x="3162300" y="31464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15" name="文本框 46"/>
          <p:cNvSpPr txBox="1">
            <a:spLocks noChangeArrowheads="1"/>
          </p:cNvSpPr>
          <p:nvPr/>
        </p:nvSpPr>
        <p:spPr bwMode="auto">
          <a:xfrm rot="-170103">
            <a:off x="787400" y="153035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16" name="文本框 47"/>
          <p:cNvSpPr txBox="1">
            <a:spLocks noChangeArrowheads="1"/>
          </p:cNvSpPr>
          <p:nvPr/>
        </p:nvSpPr>
        <p:spPr bwMode="auto">
          <a:xfrm rot="1029897">
            <a:off x="828675" y="34004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17" name="文本框 49"/>
          <p:cNvSpPr txBox="1">
            <a:spLocks noChangeArrowheads="1"/>
          </p:cNvSpPr>
          <p:nvPr/>
        </p:nvSpPr>
        <p:spPr bwMode="auto">
          <a:xfrm rot="-170103">
            <a:off x="3009900" y="38369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18" name="文本框 50"/>
          <p:cNvSpPr txBox="1">
            <a:spLocks noChangeArrowheads="1"/>
          </p:cNvSpPr>
          <p:nvPr/>
        </p:nvSpPr>
        <p:spPr bwMode="auto">
          <a:xfrm rot="-170103">
            <a:off x="4157663" y="31702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19" name="文本框 51"/>
          <p:cNvSpPr txBox="1">
            <a:spLocks noChangeArrowheads="1"/>
          </p:cNvSpPr>
          <p:nvPr/>
        </p:nvSpPr>
        <p:spPr bwMode="auto">
          <a:xfrm rot="-170103">
            <a:off x="4324350" y="3929063"/>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20" name="文本框 32"/>
          <p:cNvSpPr txBox="1">
            <a:spLocks noChangeArrowheads="1"/>
          </p:cNvSpPr>
          <p:nvPr/>
        </p:nvSpPr>
        <p:spPr bwMode="auto">
          <a:xfrm rot="-5070842">
            <a:off x="321470" y="20407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21" name="文本框 34"/>
          <p:cNvSpPr txBox="1">
            <a:spLocks noChangeArrowheads="1"/>
          </p:cNvSpPr>
          <p:nvPr/>
        </p:nvSpPr>
        <p:spPr bwMode="auto">
          <a:xfrm rot="4149897">
            <a:off x="1339851" y="215900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22" name="文本框 36"/>
          <p:cNvSpPr txBox="1">
            <a:spLocks noChangeArrowheads="1"/>
          </p:cNvSpPr>
          <p:nvPr/>
        </p:nvSpPr>
        <p:spPr bwMode="auto">
          <a:xfrm rot="-170103">
            <a:off x="322263" y="13366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23" name="文本框 37"/>
          <p:cNvSpPr txBox="1">
            <a:spLocks noChangeArrowheads="1"/>
          </p:cNvSpPr>
          <p:nvPr/>
        </p:nvSpPr>
        <p:spPr bwMode="auto">
          <a:xfrm rot="1029897">
            <a:off x="1338263" y="16843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24" name="文本框 45"/>
          <p:cNvSpPr txBox="1">
            <a:spLocks noChangeArrowheads="1"/>
          </p:cNvSpPr>
          <p:nvPr/>
        </p:nvSpPr>
        <p:spPr bwMode="auto">
          <a:xfrm rot="-1380000">
            <a:off x="2117725" y="114617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25" name="文本框 46"/>
          <p:cNvSpPr txBox="1">
            <a:spLocks noChangeArrowheads="1"/>
          </p:cNvSpPr>
          <p:nvPr/>
        </p:nvSpPr>
        <p:spPr bwMode="auto">
          <a:xfrm rot="-1380000">
            <a:off x="2687638" y="13160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26" name="文本框 47"/>
          <p:cNvSpPr txBox="1">
            <a:spLocks noChangeArrowheads="1"/>
          </p:cNvSpPr>
          <p:nvPr/>
        </p:nvSpPr>
        <p:spPr bwMode="auto">
          <a:xfrm rot="-180000">
            <a:off x="2416175" y="1879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27" name="文本框 49"/>
          <p:cNvSpPr txBox="1">
            <a:spLocks noChangeArrowheads="1"/>
          </p:cNvSpPr>
          <p:nvPr/>
        </p:nvSpPr>
        <p:spPr bwMode="auto">
          <a:xfrm rot="-1380000">
            <a:off x="3276600" y="15382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28" name="文本框 50"/>
          <p:cNvSpPr txBox="1">
            <a:spLocks noChangeArrowheads="1"/>
          </p:cNvSpPr>
          <p:nvPr/>
        </p:nvSpPr>
        <p:spPr bwMode="auto">
          <a:xfrm rot="-1380000">
            <a:off x="2849563" y="21193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29" name="文本框 51"/>
          <p:cNvSpPr txBox="1">
            <a:spLocks noChangeArrowheads="1"/>
          </p:cNvSpPr>
          <p:nvPr/>
        </p:nvSpPr>
        <p:spPr bwMode="auto">
          <a:xfrm rot="-1380000">
            <a:off x="3484563" y="22558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30" name="文本框 32"/>
          <p:cNvSpPr txBox="1">
            <a:spLocks noChangeArrowheads="1"/>
          </p:cNvSpPr>
          <p:nvPr/>
        </p:nvSpPr>
        <p:spPr bwMode="auto">
          <a:xfrm rot="1209897">
            <a:off x="5114925" y="35385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31" name="文本框 34"/>
          <p:cNvSpPr txBox="1">
            <a:spLocks noChangeArrowheads="1"/>
          </p:cNvSpPr>
          <p:nvPr/>
        </p:nvSpPr>
        <p:spPr bwMode="auto">
          <a:xfrm rot="-1030866">
            <a:off x="6313488" y="389413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32" name="文本框 36"/>
          <p:cNvSpPr txBox="1">
            <a:spLocks noChangeArrowheads="1"/>
          </p:cNvSpPr>
          <p:nvPr/>
        </p:nvSpPr>
        <p:spPr bwMode="auto">
          <a:xfrm rot="368503">
            <a:off x="5773738" y="28590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33" name="文本框 37"/>
          <p:cNvSpPr txBox="1">
            <a:spLocks noChangeArrowheads="1"/>
          </p:cNvSpPr>
          <p:nvPr/>
        </p:nvSpPr>
        <p:spPr bwMode="auto">
          <a:xfrm rot="829244">
            <a:off x="5284788" y="39735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34" name="文本框 45"/>
          <p:cNvSpPr txBox="1">
            <a:spLocks noChangeArrowheads="1"/>
          </p:cNvSpPr>
          <p:nvPr/>
        </p:nvSpPr>
        <p:spPr bwMode="auto">
          <a:xfrm rot="-4502722">
            <a:off x="6777831" y="249951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35" name="文本框 46"/>
          <p:cNvSpPr txBox="1">
            <a:spLocks noChangeArrowheads="1"/>
          </p:cNvSpPr>
          <p:nvPr/>
        </p:nvSpPr>
        <p:spPr bwMode="auto">
          <a:xfrm rot="2702238">
            <a:off x="7567613" y="30622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36" name="文本框 47"/>
          <p:cNvSpPr txBox="1">
            <a:spLocks noChangeArrowheads="1"/>
          </p:cNvSpPr>
          <p:nvPr/>
        </p:nvSpPr>
        <p:spPr bwMode="auto">
          <a:xfrm rot="-3456638">
            <a:off x="6742907" y="34028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37" name="文本框 49"/>
          <p:cNvSpPr txBox="1">
            <a:spLocks noChangeArrowheads="1"/>
          </p:cNvSpPr>
          <p:nvPr/>
        </p:nvSpPr>
        <p:spPr bwMode="auto">
          <a:xfrm rot="-3180423">
            <a:off x="8107363" y="32654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38" name="文本框 50"/>
          <p:cNvSpPr txBox="1">
            <a:spLocks noChangeArrowheads="1"/>
          </p:cNvSpPr>
          <p:nvPr/>
        </p:nvSpPr>
        <p:spPr bwMode="auto">
          <a:xfrm rot="-3640556">
            <a:off x="7238207" y="35901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39" name="文本框 51"/>
          <p:cNvSpPr txBox="1">
            <a:spLocks noChangeArrowheads="1"/>
          </p:cNvSpPr>
          <p:nvPr/>
        </p:nvSpPr>
        <p:spPr bwMode="auto">
          <a:xfrm rot="1549510">
            <a:off x="8029575" y="24018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40" name="文本框 32"/>
          <p:cNvSpPr txBox="1">
            <a:spLocks noChangeArrowheads="1"/>
          </p:cNvSpPr>
          <p:nvPr/>
        </p:nvSpPr>
        <p:spPr bwMode="auto">
          <a:xfrm rot="4190103">
            <a:off x="4287838" y="25066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41" name="文本框 34"/>
          <p:cNvSpPr txBox="1">
            <a:spLocks noChangeArrowheads="1"/>
          </p:cNvSpPr>
          <p:nvPr/>
        </p:nvSpPr>
        <p:spPr bwMode="auto">
          <a:xfrm rot="8340000">
            <a:off x="4922838" y="31384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42" name="文本框 36"/>
          <p:cNvSpPr txBox="1">
            <a:spLocks noChangeArrowheads="1"/>
          </p:cNvSpPr>
          <p:nvPr/>
        </p:nvSpPr>
        <p:spPr bwMode="auto">
          <a:xfrm rot="-1160763">
            <a:off x="5773738" y="17510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43" name="文本框 37"/>
          <p:cNvSpPr txBox="1">
            <a:spLocks noChangeArrowheads="1"/>
          </p:cNvSpPr>
          <p:nvPr/>
        </p:nvSpPr>
        <p:spPr bwMode="auto">
          <a:xfrm rot="39237">
            <a:off x="5649913" y="22733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44" name="文本框 45"/>
          <p:cNvSpPr txBox="1">
            <a:spLocks noChangeArrowheads="1"/>
          </p:cNvSpPr>
          <p:nvPr/>
        </p:nvSpPr>
        <p:spPr bwMode="auto">
          <a:xfrm rot="-1160763">
            <a:off x="6334125" y="17732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45" name="文本框 46"/>
          <p:cNvSpPr txBox="1">
            <a:spLocks noChangeArrowheads="1"/>
          </p:cNvSpPr>
          <p:nvPr/>
        </p:nvSpPr>
        <p:spPr bwMode="auto">
          <a:xfrm rot="-1160763">
            <a:off x="6704013" y="19875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46" name="文本框 47"/>
          <p:cNvSpPr txBox="1">
            <a:spLocks noChangeArrowheads="1"/>
          </p:cNvSpPr>
          <p:nvPr/>
        </p:nvSpPr>
        <p:spPr bwMode="auto">
          <a:xfrm rot="39237">
            <a:off x="7185025" y="245745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47" name="文本框 49"/>
          <p:cNvSpPr txBox="1">
            <a:spLocks noChangeArrowheads="1"/>
          </p:cNvSpPr>
          <p:nvPr/>
        </p:nvSpPr>
        <p:spPr bwMode="auto">
          <a:xfrm rot="-1160763">
            <a:off x="8021638" y="206692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48" name="文本框 50"/>
          <p:cNvSpPr txBox="1">
            <a:spLocks noChangeArrowheads="1"/>
          </p:cNvSpPr>
          <p:nvPr/>
        </p:nvSpPr>
        <p:spPr bwMode="auto">
          <a:xfrm rot="-1160763">
            <a:off x="7488238" y="19335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49" name="文本框 51"/>
          <p:cNvSpPr txBox="1">
            <a:spLocks noChangeArrowheads="1"/>
          </p:cNvSpPr>
          <p:nvPr/>
        </p:nvSpPr>
        <p:spPr bwMode="auto">
          <a:xfrm rot="-1160763">
            <a:off x="7964488" y="27940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50" name="文本框 32"/>
          <p:cNvSpPr txBox="1">
            <a:spLocks noChangeArrowheads="1"/>
          </p:cNvSpPr>
          <p:nvPr/>
        </p:nvSpPr>
        <p:spPr bwMode="auto">
          <a:xfrm rot="4190103">
            <a:off x="2764632" y="33393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51" name="文本框 34"/>
          <p:cNvSpPr txBox="1">
            <a:spLocks noChangeArrowheads="1"/>
          </p:cNvSpPr>
          <p:nvPr/>
        </p:nvSpPr>
        <p:spPr bwMode="auto">
          <a:xfrm rot="8340000">
            <a:off x="3924300" y="2816225"/>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52" name="文本框 36"/>
          <p:cNvSpPr txBox="1">
            <a:spLocks noChangeArrowheads="1"/>
          </p:cNvSpPr>
          <p:nvPr/>
        </p:nvSpPr>
        <p:spPr bwMode="auto">
          <a:xfrm rot="2810103">
            <a:off x="3812381" y="17343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53" name="文本框 37"/>
          <p:cNvSpPr txBox="1">
            <a:spLocks noChangeArrowheads="1"/>
          </p:cNvSpPr>
          <p:nvPr/>
        </p:nvSpPr>
        <p:spPr bwMode="auto">
          <a:xfrm rot="4010103">
            <a:off x="3812381" y="22772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54" name="文本框 45"/>
          <p:cNvSpPr txBox="1">
            <a:spLocks noChangeArrowheads="1"/>
          </p:cNvSpPr>
          <p:nvPr/>
        </p:nvSpPr>
        <p:spPr bwMode="auto">
          <a:xfrm rot="2810103">
            <a:off x="4373563" y="17573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55" name="文本框 46"/>
          <p:cNvSpPr txBox="1">
            <a:spLocks noChangeArrowheads="1"/>
          </p:cNvSpPr>
          <p:nvPr/>
        </p:nvSpPr>
        <p:spPr bwMode="auto">
          <a:xfrm rot="2810103">
            <a:off x="4742657" y="19708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56" name="文本框 47"/>
          <p:cNvSpPr txBox="1">
            <a:spLocks noChangeArrowheads="1"/>
          </p:cNvSpPr>
          <p:nvPr/>
        </p:nvSpPr>
        <p:spPr bwMode="auto">
          <a:xfrm rot="4010103">
            <a:off x="4742657" y="25138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57" name="文本框 49"/>
          <p:cNvSpPr txBox="1">
            <a:spLocks noChangeArrowheads="1"/>
          </p:cNvSpPr>
          <p:nvPr/>
        </p:nvSpPr>
        <p:spPr bwMode="auto">
          <a:xfrm rot="-1160763">
            <a:off x="6224588" y="254476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58" name="文本框 50"/>
          <p:cNvSpPr txBox="1">
            <a:spLocks noChangeArrowheads="1"/>
          </p:cNvSpPr>
          <p:nvPr/>
        </p:nvSpPr>
        <p:spPr bwMode="auto">
          <a:xfrm rot="4020000">
            <a:off x="5218113" y="26304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59" name="文本框 51"/>
          <p:cNvSpPr txBox="1">
            <a:spLocks noChangeArrowheads="1"/>
          </p:cNvSpPr>
          <p:nvPr/>
        </p:nvSpPr>
        <p:spPr bwMode="auto">
          <a:xfrm rot="-1160763">
            <a:off x="5599113" y="32194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60" name="文本框 32"/>
          <p:cNvSpPr txBox="1">
            <a:spLocks noChangeArrowheads="1"/>
          </p:cNvSpPr>
          <p:nvPr/>
        </p:nvSpPr>
        <p:spPr bwMode="auto">
          <a:xfrm rot="5400000">
            <a:off x="1140620" y="32281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61" name="文本框 34"/>
          <p:cNvSpPr txBox="1">
            <a:spLocks noChangeArrowheads="1"/>
          </p:cNvSpPr>
          <p:nvPr/>
        </p:nvSpPr>
        <p:spPr bwMode="auto">
          <a:xfrm rot="8340000">
            <a:off x="1881188" y="3552825"/>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62" name="文本框 36"/>
          <p:cNvSpPr txBox="1">
            <a:spLocks noChangeArrowheads="1"/>
          </p:cNvSpPr>
          <p:nvPr/>
        </p:nvSpPr>
        <p:spPr bwMode="auto">
          <a:xfrm rot="2810103">
            <a:off x="1862138" y="27320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63" name="文本框 37"/>
          <p:cNvSpPr txBox="1">
            <a:spLocks noChangeArrowheads="1"/>
          </p:cNvSpPr>
          <p:nvPr/>
        </p:nvSpPr>
        <p:spPr bwMode="auto">
          <a:xfrm rot="5220000">
            <a:off x="2297113" y="30146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64" name="文本框 45"/>
          <p:cNvSpPr txBox="1">
            <a:spLocks noChangeArrowheads="1"/>
          </p:cNvSpPr>
          <p:nvPr/>
        </p:nvSpPr>
        <p:spPr bwMode="auto">
          <a:xfrm rot="2810103">
            <a:off x="2809082" y="27455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65" name="文本框 46"/>
          <p:cNvSpPr txBox="1">
            <a:spLocks noChangeArrowheads="1"/>
          </p:cNvSpPr>
          <p:nvPr/>
        </p:nvSpPr>
        <p:spPr bwMode="auto">
          <a:xfrm rot="4020000">
            <a:off x="700088" y="196373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66" name="文本框 47"/>
          <p:cNvSpPr txBox="1">
            <a:spLocks noChangeArrowheads="1"/>
          </p:cNvSpPr>
          <p:nvPr/>
        </p:nvSpPr>
        <p:spPr bwMode="auto">
          <a:xfrm rot="5220000">
            <a:off x="700881" y="289639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67" name="文本框 49"/>
          <p:cNvSpPr txBox="1">
            <a:spLocks noChangeArrowheads="1"/>
          </p:cNvSpPr>
          <p:nvPr/>
        </p:nvSpPr>
        <p:spPr bwMode="auto">
          <a:xfrm rot="4020000">
            <a:off x="2463007" y="373935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68" name="文本框 50"/>
          <p:cNvSpPr txBox="1">
            <a:spLocks noChangeArrowheads="1"/>
          </p:cNvSpPr>
          <p:nvPr/>
        </p:nvSpPr>
        <p:spPr bwMode="auto">
          <a:xfrm rot="4020000">
            <a:off x="3701256" y="336629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69" name="文本框 51"/>
          <p:cNvSpPr txBox="1">
            <a:spLocks noChangeArrowheads="1"/>
          </p:cNvSpPr>
          <p:nvPr/>
        </p:nvSpPr>
        <p:spPr bwMode="auto">
          <a:xfrm rot="4020000">
            <a:off x="4071145" y="35806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70" name="文本框 32"/>
          <p:cNvSpPr txBox="1">
            <a:spLocks noChangeArrowheads="1"/>
          </p:cNvSpPr>
          <p:nvPr/>
        </p:nvSpPr>
        <p:spPr bwMode="auto">
          <a:xfrm rot="-880739">
            <a:off x="514350" y="2514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71" name="文本框 34"/>
          <p:cNvSpPr txBox="1">
            <a:spLocks noChangeArrowheads="1"/>
          </p:cNvSpPr>
          <p:nvPr/>
        </p:nvSpPr>
        <p:spPr bwMode="auto">
          <a:xfrm rot="8340000">
            <a:off x="1254125" y="25923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72" name="文本框 36"/>
          <p:cNvSpPr txBox="1">
            <a:spLocks noChangeArrowheads="1"/>
          </p:cNvSpPr>
          <p:nvPr/>
        </p:nvSpPr>
        <p:spPr bwMode="auto">
          <a:xfrm rot="4020000">
            <a:off x="1669257" y="15105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73" name="文本框 37"/>
          <p:cNvSpPr txBox="1">
            <a:spLocks noChangeArrowheads="1"/>
          </p:cNvSpPr>
          <p:nvPr/>
        </p:nvSpPr>
        <p:spPr bwMode="auto">
          <a:xfrm rot="5220000">
            <a:off x="1669257" y="20534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74" name="文本框 45"/>
          <p:cNvSpPr txBox="1">
            <a:spLocks noChangeArrowheads="1"/>
          </p:cNvSpPr>
          <p:nvPr/>
        </p:nvSpPr>
        <p:spPr bwMode="auto">
          <a:xfrm rot="2810103">
            <a:off x="2229645" y="15327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75" name="文本框 46"/>
          <p:cNvSpPr txBox="1">
            <a:spLocks noChangeArrowheads="1"/>
          </p:cNvSpPr>
          <p:nvPr/>
        </p:nvSpPr>
        <p:spPr bwMode="auto">
          <a:xfrm rot="2810103">
            <a:off x="2599531" y="17470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76" name="文本框 47"/>
          <p:cNvSpPr txBox="1">
            <a:spLocks noChangeArrowheads="1"/>
          </p:cNvSpPr>
          <p:nvPr/>
        </p:nvSpPr>
        <p:spPr bwMode="auto">
          <a:xfrm rot="4010103">
            <a:off x="2328863" y="23129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77" name="文本框 49"/>
          <p:cNvSpPr txBox="1">
            <a:spLocks noChangeArrowheads="1"/>
          </p:cNvSpPr>
          <p:nvPr/>
        </p:nvSpPr>
        <p:spPr bwMode="auto">
          <a:xfrm rot="2810103">
            <a:off x="3186907" y="19708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78" name="文本框 50"/>
          <p:cNvSpPr txBox="1">
            <a:spLocks noChangeArrowheads="1"/>
          </p:cNvSpPr>
          <p:nvPr/>
        </p:nvSpPr>
        <p:spPr bwMode="auto">
          <a:xfrm rot="2810103">
            <a:off x="3074195" y="240585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79" name="文本框 51"/>
          <p:cNvSpPr txBox="1">
            <a:spLocks noChangeArrowheads="1"/>
          </p:cNvSpPr>
          <p:nvPr/>
        </p:nvSpPr>
        <p:spPr bwMode="auto">
          <a:xfrm rot="2810103">
            <a:off x="3444081" y="26201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80" name="文本框 32"/>
          <p:cNvSpPr txBox="1">
            <a:spLocks noChangeArrowheads="1"/>
          </p:cNvSpPr>
          <p:nvPr/>
        </p:nvSpPr>
        <p:spPr bwMode="auto">
          <a:xfrm rot="5400000">
            <a:off x="4750595" y="36822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81" name="文本框 34"/>
          <p:cNvSpPr txBox="1">
            <a:spLocks noChangeArrowheads="1"/>
          </p:cNvSpPr>
          <p:nvPr/>
        </p:nvSpPr>
        <p:spPr bwMode="auto">
          <a:xfrm rot="3159237">
            <a:off x="5819776" y="400685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82" name="文本框 36"/>
          <p:cNvSpPr txBox="1">
            <a:spLocks noChangeArrowheads="1"/>
          </p:cNvSpPr>
          <p:nvPr/>
        </p:nvSpPr>
        <p:spPr bwMode="auto">
          <a:xfrm rot="-1160763">
            <a:off x="6237288" y="292576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83" name="文本框 37"/>
          <p:cNvSpPr txBox="1">
            <a:spLocks noChangeArrowheads="1"/>
          </p:cNvSpPr>
          <p:nvPr/>
        </p:nvSpPr>
        <p:spPr bwMode="auto">
          <a:xfrm rot="39237">
            <a:off x="6237288" y="34686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84" name="文本框 45"/>
          <p:cNvSpPr txBox="1">
            <a:spLocks noChangeArrowheads="1"/>
          </p:cNvSpPr>
          <p:nvPr/>
        </p:nvSpPr>
        <p:spPr bwMode="auto">
          <a:xfrm rot="-1160763">
            <a:off x="6797675" y="29479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85" name="文本框 46"/>
          <p:cNvSpPr txBox="1">
            <a:spLocks noChangeArrowheads="1"/>
          </p:cNvSpPr>
          <p:nvPr/>
        </p:nvSpPr>
        <p:spPr bwMode="auto">
          <a:xfrm rot="-1160763">
            <a:off x="7167563" y="31623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86" name="文本框 47"/>
          <p:cNvSpPr txBox="1">
            <a:spLocks noChangeArrowheads="1"/>
          </p:cNvSpPr>
          <p:nvPr/>
        </p:nvSpPr>
        <p:spPr bwMode="auto">
          <a:xfrm rot="39237">
            <a:off x="6854825" y="37306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87" name="文本框 49"/>
          <p:cNvSpPr txBox="1">
            <a:spLocks noChangeArrowheads="1"/>
          </p:cNvSpPr>
          <p:nvPr/>
        </p:nvSpPr>
        <p:spPr bwMode="auto">
          <a:xfrm rot="-1160763">
            <a:off x="7688263" y="34528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37988" name="文本框 51"/>
          <p:cNvSpPr txBox="1">
            <a:spLocks noChangeArrowheads="1"/>
          </p:cNvSpPr>
          <p:nvPr/>
        </p:nvSpPr>
        <p:spPr bwMode="auto">
          <a:xfrm rot="-1160763">
            <a:off x="6780213" y="11461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9" name="Text Box 4"/>
          <p:cNvSpPr txBox="1">
            <a:spLocks noChangeArrowheads="1"/>
          </p:cNvSpPr>
          <p:nvPr/>
        </p:nvSpPr>
        <p:spPr bwMode="auto">
          <a:xfrm>
            <a:off x="517525" y="1215200"/>
            <a:ext cx="8108950" cy="287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spcBef>
                <a:spcPts val="600"/>
              </a:spcBef>
            </a:pPr>
            <a:r>
              <a:rPr lang="en-US" altLang="zh-CN" sz="2400" b="1" dirty="0">
                <a:solidFill>
                  <a:srgbClr val="FF0000"/>
                </a:solidFill>
                <a:latin typeface="黑体" pitchFamily="49" charset="-122"/>
                <a:ea typeface="黑体" pitchFamily="49" charset="-122"/>
              </a:rPr>
              <a:t>1.</a:t>
            </a:r>
            <a:r>
              <a:rPr lang="zh-CN" altLang="en-US" sz="2400" b="1" dirty="0">
                <a:solidFill>
                  <a:srgbClr val="FF0000"/>
                </a:solidFill>
                <a:latin typeface="黑体" pitchFamily="49" charset="-122"/>
                <a:ea typeface="黑体" pitchFamily="49" charset="-122"/>
              </a:rPr>
              <a:t>思想深刻，说理性强。</a:t>
            </a:r>
          </a:p>
          <a:p>
            <a:pPr>
              <a:lnSpc>
                <a:spcPct val="125000"/>
              </a:lnSpc>
              <a:spcBef>
                <a:spcPts val="600"/>
              </a:spcBef>
            </a:pPr>
            <a:r>
              <a:rPr lang="zh-CN" altLang="en-US" sz="2400" b="1" dirty="0">
                <a:latin typeface="黑体" pitchFamily="49" charset="-122"/>
                <a:ea typeface="黑体" pitchFamily="49" charset="-122"/>
              </a:rPr>
              <a:t>    </a:t>
            </a:r>
            <a:r>
              <a:rPr lang="zh-CN" altLang="en-US" sz="2400" b="1" dirty="0">
                <a:latin typeface="宋体" pitchFamily="2" charset="-122"/>
              </a:rPr>
              <a:t>文章针对第四次南京大屠杀死难者国家公祭日纪念活动展开，阐明了国家公祭的意义和必要性，既写了全世界正义之士的纪念行为，又指出日本右翼势力妄图否认、抹杀历史的痴心妄想，摆事实、讲道理，站在维护世界和平的高度阐明观点，认识有高度，思想针对性强。</a:t>
            </a:r>
            <a:endParaRPr lang="en-US" altLang="zh-CN" sz="2400" b="1" dirty="0">
              <a:latin typeface="宋体" pitchFamily="2" charset="-122"/>
            </a:endParaRPr>
          </a:p>
        </p:txBody>
      </p:sp>
      <p:sp>
        <p:nvSpPr>
          <p:cNvPr id="37990" name="TextBox 10"/>
          <p:cNvSpPr txBox="1">
            <a:spLocks noChangeArrowheads="1"/>
          </p:cNvSpPr>
          <p:nvPr/>
        </p:nvSpPr>
        <p:spPr bwMode="auto">
          <a:xfrm>
            <a:off x="385763" y="471488"/>
            <a:ext cx="1833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dirty="0">
                <a:solidFill>
                  <a:srgbClr val="0A8C7A"/>
                </a:solidFill>
                <a:latin typeface="黑体" pitchFamily="49" charset="-122"/>
                <a:ea typeface="黑体" pitchFamily="49" charset="-122"/>
              </a:rPr>
              <a:t>写作借鉴</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Effect transition="in" filter="fade">
                                      <p:cBhvr>
                                        <p:cTn id="14" dur="1000"/>
                                        <p:tgtEl>
                                          <p:spTgt spid="9">
                                            <p:txEl>
                                              <p:pRg st="1" end="1"/>
                                            </p:txEl>
                                          </p:spTgt>
                                        </p:tgtEl>
                                      </p:cBhvr>
                                    </p:animEffect>
                                    <p:anim calcmode="lin" valueType="num">
                                      <p:cBhvr>
                                        <p:cTn id="15"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873125" y="1063625"/>
            <a:ext cx="7623175" cy="2326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Bef>
                <a:spcPts val="600"/>
              </a:spcBef>
            </a:pPr>
            <a:r>
              <a:rPr lang="en-US" altLang="zh-CN" sz="2400" b="1" dirty="0">
                <a:solidFill>
                  <a:srgbClr val="FF0000"/>
                </a:solidFill>
                <a:latin typeface="黑体" pitchFamily="49" charset="-122"/>
                <a:ea typeface="黑体" pitchFamily="49" charset="-122"/>
              </a:rPr>
              <a:t>2.</a:t>
            </a:r>
            <a:r>
              <a:rPr lang="zh-CN" altLang="en-US" sz="2400" b="1" dirty="0">
                <a:solidFill>
                  <a:srgbClr val="FF0000"/>
                </a:solidFill>
                <a:latin typeface="黑体" pitchFamily="49" charset="-122"/>
                <a:ea typeface="黑体" pitchFamily="49" charset="-122"/>
              </a:rPr>
              <a:t>事实清楚，准确性强。 　 </a:t>
            </a:r>
            <a:endParaRPr lang="en-US" altLang="zh-CN" sz="2400" b="1" dirty="0">
              <a:solidFill>
                <a:srgbClr val="FF0000"/>
              </a:solidFill>
              <a:latin typeface="黑体" pitchFamily="49" charset="-122"/>
              <a:ea typeface="黑体" pitchFamily="49" charset="-122"/>
            </a:endParaRPr>
          </a:p>
          <a:p>
            <a:pPr>
              <a:lnSpc>
                <a:spcPct val="120000"/>
              </a:lnSpc>
              <a:spcBef>
                <a:spcPts val="600"/>
              </a:spcBef>
            </a:pPr>
            <a:r>
              <a:rPr lang="en-US" altLang="zh-CN" sz="2400" b="1" dirty="0">
                <a:solidFill>
                  <a:srgbClr val="FF0000"/>
                </a:solidFill>
                <a:latin typeface="黑体" pitchFamily="49" charset="-122"/>
                <a:ea typeface="黑体" pitchFamily="49" charset="-122"/>
              </a:rPr>
              <a:t>    </a:t>
            </a:r>
            <a:r>
              <a:rPr lang="zh-CN" altLang="en-US" sz="2400" b="1" dirty="0">
                <a:latin typeface="宋体" pitchFamily="2" charset="-122"/>
              </a:rPr>
              <a:t>作者在这篇时评中大量运用事实材料，特别是美国、加拿大以及日本等国家的相关事例来论证自己的观点，甚至直接引用原材料，增强了评论的真实性和说服力，使之具有无可辩驳的力量。</a:t>
            </a:r>
            <a:endParaRPr lang="en-US" altLang="zh-CN" sz="2400" b="1" dirty="0">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5"/>
          <p:cNvSpPr txBox="1">
            <a:spLocks noChangeArrowheads="1"/>
          </p:cNvSpPr>
          <p:nvPr/>
        </p:nvSpPr>
        <p:spPr bwMode="auto">
          <a:xfrm>
            <a:off x="301625" y="1093788"/>
            <a:ext cx="8513763" cy="3135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20000"/>
              </a:lnSpc>
              <a:defRPr/>
            </a:pPr>
            <a:r>
              <a:rPr lang="zh-CN" altLang="en-US" sz="2400" b="1" dirty="0">
                <a:latin typeface="+mn-ea"/>
                <a:ea typeface="+mn-ea"/>
              </a:rPr>
              <a:t>国  祀</a:t>
            </a:r>
          </a:p>
          <a:p>
            <a:pPr>
              <a:lnSpc>
                <a:spcPct val="120000"/>
              </a:lnSpc>
              <a:defRPr/>
            </a:pPr>
            <a:r>
              <a:rPr lang="zh-CN" altLang="en-US" sz="2400" b="1" dirty="0">
                <a:latin typeface="+mn-ea"/>
                <a:ea typeface="+mn-ea"/>
              </a:rPr>
              <a:t>    “国家公祭日”古已有之，在古代称为“国祀”，在中国，“国祀”向来是先人们精神生活中的大事，</a:t>
            </a:r>
            <a:r>
              <a:rPr lang="en-US" altLang="zh-CN" sz="2400" b="1" dirty="0">
                <a:latin typeface="+mn-ea"/>
                <a:ea typeface="+mn-ea"/>
              </a:rPr>
              <a:t>《</a:t>
            </a:r>
            <a:r>
              <a:rPr lang="zh-CN" altLang="en-US" sz="2400" b="1" dirty="0">
                <a:latin typeface="+mn-ea"/>
              </a:rPr>
              <a:t>左传</a:t>
            </a:r>
            <a:r>
              <a:rPr lang="en-US" altLang="zh-CN" sz="2400" b="1" dirty="0">
                <a:latin typeface="+mn-ea"/>
                <a:ea typeface="+mn-ea"/>
              </a:rPr>
              <a:t>》</a:t>
            </a:r>
            <a:r>
              <a:rPr lang="zh-CN" altLang="en-US" sz="2400" b="1" dirty="0">
                <a:latin typeface="+mn-ea"/>
                <a:ea typeface="+mn-ea"/>
              </a:rPr>
              <a:t>谓：</a:t>
            </a:r>
            <a:r>
              <a:rPr lang="en-US" altLang="zh-CN" sz="2400" b="1" dirty="0">
                <a:latin typeface="+mn-ea"/>
                <a:ea typeface="+mn-ea"/>
              </a:rPr>
              <a:t>“</a:t>
            </a:r>
            <a:r>
              <a:rPr lang="zh-CN" altLang="en-US" sz="2400" b="1" dirty="0">
                <a:latin typeface="+mn-ea"/>
                <a:ea typeface="+mn-ea"/>
              </a:rPr>
              <a:t>国之大事，在祀与戎。”如果说过去的祭天、祭地、祭祖的祭祀文化，反映的是一个文明成熟程度的话，如今人们对一段历史的复原以及回忆，乃至将其定为“国家公祭日”，反映的则是整个民族的成熟与强大。</a:t>
            </a:r>
          </a:p>
        </p:txBody>
      </p:sp>
      <p:sp>
        <p:nvSpPr>
          <p:cNvPr id="40963" name="TextBox 10"/>
          <p:cNvSpPr txBox="1">
            <a:spLocks noChangeArrowheads="1"/>
          </p:cNvSpPr>
          <p:nvPr/>
        </p:nvSpPr>
        <p:spPr bwMode="auto">
          <a:xfrm>
            <a:off x="301625" y="509588"/>
            <a:ext cx="18335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a:solidFill>
                  <a:srgbClr val="0A8C7A"/>
                </a:solidFill>
                <a:latin typeface="黑体" pitchFamily="49" charset="-122"/>
                <a:ea typeface="黑体" pitchFamily="49" charset="-122"/>
              </a:rPr>
              <a:t>拓展延伸</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文本框 32"/>
          <p:cNvSpPr txBox="1">
            <a:spLocks noChangeArrowheads="1"/>
          </p:cNvSpPr>
          <p:nvPr/>
        </p:nvSpPr>
        <p:spPr bwMode="auto">
          <a:xfrm>
            <a:off x="4475163" y="2925763"/>
            <a:ext cx="50482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en-US" sz="500">
                <a:solidFill>
                  <a:srgbClr val="FFFFFF"/>
                </a:solidFill>
              </a:rPr>
              <a:t>状元成才路</a:t>
            </a:r>
            <a:endParaRPr lang="zh-CN" altLang="zh-CN" sz="500">
              <a:solidFill>
                <a:srgbClr val="FFFFFF"/>
              </a:solidFill>
            </a:endParaRPr>
          </a:p>
        </p:txBody>
      </p:sp>
      <p:sp>
        <p:nvSpPr>
          <p:cNvPr id="41987" name="文本框 34"/>
          <p:cNvSpPr txBox="1">
            <a:spLocks noChangeArrowheads="1"/>
          </p:cNvSpPr>
          <p:nvPr/>
        </p:nvSpPr>
        <p:spPr bwMode="auto">
          <a:xfrm rot="-280097">
            <a:off x="8066088" y="16271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1988" name="文本框 36"/>
          <p:cNvSpPr txBox="1">
            <a:spLocks noChangeArrowheads="1"/>
          </p:cNvSpPr>
          <p:nvPr/>
        </p:nvSpPr>
        <p:spPr bwMode="auto">
          <a:xfrm rot="-5350866">
            <a:off x="5860256" y="13152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1989" name="文本框 37"/>
          <p:cNvSpPr txBox="1">
            <a:spLocks noChangeArrowheads="1"/>
          </p:cNvSpPr>
          <p:nvPr/>
        </p:nvSpPr>
        <p:spPr bwMode="auto">
          <a:xfrm rot="-4150866">
            <a:off x="5330032" y="17232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1990" name="文本框 45"/>
          <p:cNvSpPr txBox="1">
            <a:spLocks noChangeArrowheads="1"/>
          </p:cNvSpPr>
          <p:nvPr/>
        </p:nvSpPr>
        <p:spPr bwMode="auto">
          <a:xfrm rot="-5350866">
            <a:off x="6421438" y="13382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1991" name="文本框 46"/>
          <p:cNvSpPr txBox="1">
            <a:spLocks noChangeArrowheads="1"/>
          </p:cNvSpPr>
          <p:nvPr/>
        </p:nvSpPr>
        <p:spPr bwMode="auto">
          <a:xfrm rot="-424911">
            <a:off x="7067550" y="15700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1992" name="文本框 47"/>
          <p:cNvSpPr txBox="1">
            <a:spLocks noChangeArrowheads="1"/>
          </p:cNvSpPr>
          <p:nvPr/>
        </p:nvSpPr>
        <p:spPr bwMode="auto">
          <a:xfrm rot="-4150866">
            <a:off x="7654132" y="24979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1993" name="文本框 49"/>
          <p:cNvSpPr txBox="1">
            <a:spLocks noChangeArrowheads="1"/>
          </p:cNvSpPr>
          <p:nvPr/>
        </p:nvSpPr>
        <p:spPr bwMode="auto">
          <a:xfrm rot="657351">
            <a:off x="8167688" y="11826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1994" name="文本框 50"/>
          <p:cNvSpPr txBox="1">
            <a:spLocks noChangeArrowheads="1"/>
          </p:cNvSpPr>
          <p:nvPr/>
        </p:nvSpPr>
        <p:spPr bwMode="auto">
          <a:xfrm rot="1480325">
            <a:off x="7391400" y="1244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1995" name="文本框 51"/>
          <p:cNvSpPr txBox="1">
            <a:spLocks noChangeArrowheads="1"/>
          </p:cNvSpPr>
          <p:nvPr/>
        </p:nvSpPr>
        <p:spPr bwMode="auto">
          <a:xfrm rot="-5350866">
            <a:off x="8365332" y="27138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1996" name="文本框 32"/>
          <p:cNvSpPr txBox="1">
            <a:spLocks noChangeArrowheads="1"/>
          </p:cNvSpPr>
          <p:nvPr/>
        </p:nvSpPr>
        <p:spPr bwMode="auto">
          <a:xfrm>
            <a:off x="3262313" y="35607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1997" name="文本框 34"/>
          <p:cNvSpPr txBox="1">
            <a:spLocks noChangeArrowheads="1"/>
          </p:cNvSpPr>
          <p:nvPr/>
        </p:nvSpPr>
        <p:spPr bwMode="auto">
          <a:xfrm rot="4149897">
            <a:off x="4464051" y="349885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1998" name="文本框 36"/>
          <p:cNvSpPr txBox="1">
            <a:spLocks noChangeArrowheads="1"/>
          </p:cNvSpPr>
          <p:nvPr/>
        </p:nvSpPr>
        <p:spPr bwMode="auto">
          <a:xfrm rot="-1380000">
            <a:off x="3900488" y="13017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1999" name="文本框 37"/>
          <p:cNvSpPr txBox="1">
            <a:spLocks noChangeArrowheads="1"/>
          </p:cNvSpPr>
          <p:nvPr/>
        </p:nvSpPr>
        <p:spPr bwMode="auto">
          <a:xfrm rot="-180000">
            <a:off x="4130675" y="20542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00" name="文本框 45"/>
          <p:cNvSpPr txBox="1">
            <a:spLocks noChangeArrowheads="1"/>
          </p:cNvSpPr>
          <p:nvPr/>
        </p:nvSpPr>
        <p:spPr bwMode="auto">
          <a:xfrm rot="-1380000">
            <a:off x="4460875" y="132397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01" name="文本框 46"/>
          <p:cNvSpPr txBox="1">
            <a:spLocks noChangeArrowheads="1"/>
          </p:cNvSpPr>
          <p:nvPr/>
        </p:nvSpPr>
        <p:spPr bwMode="auto">
          <a:xfrm rot="-1380000">
            <a:off x="4830763" y="15382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02" name="文本框 47"/>
          <p:cNvSpPr txBox="1">
            <a:spLocks noChangeArrowheads="1"/>
          </p:cNvSpPr>
          <p:nvPr/>
        </p:nvSpPr>
        <p:spPr bwMode="auto">
          <a:xfrm rot="-180000">
            <a:off x="5064125" y="22352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03" name="文本框 49"/>
          <p:cNvSpPr txBox="1">
            <a:spLocks noChangeArrowheads="1"/>
          </p:cNvSpPr>
          <p:nvPr/>
        </p:nvSpPr>
        <p:spPr bwMode="auto">
          <a:xfrm rot="-5350866">
            <a:off x="6310313" y="21097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04" name="文本框 50"/>
          <p:cNvSpPr txBox="1">
            <a:spLocks noChangeArrowheads="1"/>
          </p:cNvSpPr>
          <p:nvPr/>
        </p:nvSpPr>
        <p:spPr bwMode="auto">
          <a:xfrm rot="-170103">
            <a:off x="5589588" y="25908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05" name="文本框 51"/>
          <p:cNvSpPr txBox="1">
            <a:spLocks noChangeArrowheads="1"/>
          </p:cNvSpPr>
          <p:nvPr/>
        </p:nvSpPr>
        <p:spPr bwMode="auto">
          <a:xfrm rot="-5350866">
            <a:off x="5844381" y="34329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06" name="文本框 32"/>
          <p:cNvSpPr txBox="1">
            <a:spLocks noChangeArrowheads="1"/>
          </p:cNvSpPr>
          <p:nvPr/>
        </p:nvSpPr>
        <p:spPr bwMode="auto">
          <a:xfrm rot="1209897">
            <a:off x="1136650" y="38750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07" name="文本框 34"/>
          <p:cNvSpPr txBox="1">
            <a:spLocks noChangeArrowheads="1"/>
          </p:cNvSpPr>
          <p:nvPr/>
        </p:nvSpPr>
        <p:spPr bwMode="auto">
          <a:xfrm rot="4149897">
            <a:off x="2143126" y="3455987"/>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08" name="文本框 36"/>
          <p:cNvSpPr txBox="1">
            <a:spLocks noChangeArrowheads="1"/>
          </p:cNvSpPr>
          <p:nvPr/>
        </p:nvSpPr>
        <p:spPr bwMode="auto">
          <a:xfrm rot="-1380000">
            <a:off x="1604963" y="32289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09" name="文本框 37"/>
          <p:cNvSpPr txBox="1">
            <a:spLocks noChangeArrowheads="1"/>
          </p:cNvSpPr>
          <p:nvPr/>
        </p:nvSpPr>
        <p:spPr bwMode="auto">
          <a:xfrm rot="1029897">
            <a:off x="2486025" y="2754313"/>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10" name="文本框 45"/>
          <p:cNvSpPr txBox="1">
            <a:spLocks noChangeArrowheads="1"/>
          </p:cNvSpPr>
          <p:nvPr/>
        </p:nvSpPr>
        <p:spPr bwMode="auto">
          <a:xfrm rot="-1380000">
            <a:off x="3162300" y="31464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11" name="文本框 46"/>
          <p:cNvSpPr txBox="1">
            <a:spLocks noChangeArrowheads="1"/>
          </p:cNvSpPr>
          <p:nvPr/>
        </p:nvSpPr>
        <p:spPr bwMode="auto">
          <a:xfrm rot="-170103">
            <a:off x="787400" y="153035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12" name="文本框 47"/>
          <p:cNvSpPr txBox="1">
            <a:spLocks noChangeArrowheads="1"/>
          </p:cNvSpPr>
          <p:nvPr/>
        </p:nvSpPr>
        <p:spPr bwMode="auto">
          <a:xfrm rot="1029897">
            <a:off x="828675" y="34004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13" name="文本框 49"/>
          <p:cNvSpPr txBox="1">
            <a:spLocks noChangeArrowheads="1"/>
          </p:cNvSpPr>
          <p:nvPr/>
        </p:nvSpPr>
        <p:spPr bwMode="auto">
          <a:xfrm rot="-170103">
            <a:off x="3009900" y="38369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14" name="文本框 50"/>
          <p:cNvSpPr txBox="1">
            <a:spLocks noChangeArrowheads="1"/>
          </p:cNvSpPr>
          <p:nvPr/>
        </p:nvSpPr>
        <p:spPr bwMode="auto">
          <a:xfrm rot="-170103">
            <a:off x="4157663" y="31702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15" name="文本框 51"/>
          <p:cNvSpPr txBox="1">
            <a:spLocks noChangeArrowheads="1"/>
          </p:cNvSpPr>
          <p:nvPr/>
        </p:nvSpPr>
        <p:spPr bwMode="auto">
          <a:xfrm rot="-170103">
            <a:off x="4324350" y="3929063"/>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16" name="文本框 32"/>
          <p:cNvSpPr txBox="1">
            <a:spLocks noChangeArrowheads="1"/>
          </p:cNvSpPr>
          <p:nvPr/>
        </p:nvSpPr>
        <p:spPr bwMode="auto">
          <a:xfrm rot="-5070842">
            <a:off x="321470" y="20407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17" name="文本框 34"/>
          <p:cNvSpPr txBox="1">
            <a:spLocks noChangeArrowheads="1"/>
          </p:cNvSpPr>
          <p:nvPr/>
        </p:nvSpPr>
        <p:spPr bwMode="auto">
          <a:xfrm rot="4149897">
            <a:off x="1339851" y="215900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18" name="文本框 36"/>
          <p:cNvSpPr txBox="1">
            <a:spLocks noChangeArrowheads="1"/>
          </p:cNvSpPr>
          <p:nvPr/>
        </p:nvSpPr>
        <p:spPr bwMode="auto">
          <a:xfrm rot="-170103">
            <a:off x="322263" y="13366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19" name="文本框 37"/>
          <p:cNvSpPr txBox="1">
            <a:spLocks noChangeArrowheads="1"/>
          </p:cNvSpPr>
          <p:nvPr/>
        </p:nvSpPr>
        <p:spPr bwMode="auto">
          <a:xfrm rot="1029897">
            <a:off x="1338263" y="16843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20" name="文本框 45"/>
          <p:cNvSpPr txBox="1">
            <a:spLocks noChangeArrowheads="1"/>
          </p:cNvSpPr>
          <p:nvPr/>
        </p:nvSpPr>
        <p:spPr bwMode="auto">
          <a:xfrm rot="-1380000">
            <a:off x="2117725" y="114617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21" name="文本框 46"/>
          <p:cNvSpPr txBox="1">
            <a:spLocks noChangeArrowheads="1"/>
          </p:cNvSpPr>
          <p:nvPr/>
        </p:nvSpPr>
        <p:spPr bwMode="auto">
          <a:xfrm rot="-1380000">
            <a:off x="2687638" y="13160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22" name="文本框 47"/>
          <p:cNvSpPr txBox="1">
            <a:spLocks noChangeArrowheads="1"/>
          </p:cNvSpPr>
          <p:nvPr/>
        </p:nvSpPr>
        <p:spPr bwMode="auto">
          <a:xfrm rot="-180000">
            <a:off x="2416175" y="1879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23" name="文本框 49"/>
          <p:cNvSpPr txBox="1">
            <a:spLocks noChangeArrowheads="1"/>
          </p:cNvSpPr>
          <p:nvPr/>
        </p:nvSpPr>
        <p:spPr bwMode="auto">
          <a:xfrm rot="-1380000">
            <a:off x="3276600" y="15382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24" name="文本框 50"/>
          <p:cNvSpPr txBox="1">
            <a:spLocks noChangeArrowheads="1"/>
          </p:cNvSpPr>
          <p:nvPr/>
        </p:nvSpPr>
        <p:spPr bwMode="auto">
          <a:xfrm rot="-1380000">
            <a:off x="2849563" y="21193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25" name="文本框 51"/>
          <p:cNvSpPr txBox="1">
            <a:spLocks noChangeArrowheads="1"/>
          </p:cNvSpPr>
          <p:nvPr/>
        </p:nvSpPr>
        <p:spPr bwMode="auto">
          <a:xfrm rot="-1380000">
            <a:off x="3484563" y="225583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26" name="文本框 32"/>
          <p:cNvSpPr txBox="1">
            <a:spLocks noChangeArrowheads="1"/>
          </p:cNvSpPr>
          <p:nvPr/>
        </p:nvSpPr>
        <p:spPr bwMode="auto">
          <a:xfrm rot="1209897">
            <a:off x="5114925" y="35385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27" name="文本框 34"/>
          <p:cNvSpPr txBox="1">
            <a:spLocks noChangeArrowheads="1"/>
          </p:cNvSpPr>
          <p:nvPr/>
        </p:nvSpPr>
        <p:spPr bwMode="auto">
          <a:xfrm rot="-1030866">
            <a:off x="6313488" y="389413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28" name="文本框 36"/>
          <p:cNvSpPr txBox="1">
            <a:spLocks noChangeArrowheads="1"/>
          </p:cNvSpPr>
          <p:nvPr/>
        </p:nvSpPr>
        <p:spPr bwMode="auto">
          <a:xfrm rot="368503">
            <a:off x="5773738" y="28590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29" name="文本框 37"/>
          <p:cNvSpPr txBox="1">
            <a:spLocks noChangeArrowheads="1"/>
          </p:cNvSpPr>
          <p:nvPr/>
        </p:nvSpPr>
        <p:spPr bwMode="auto">
          <a:xfrm rot="829244">
            <a:off x="5284788" y="39735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30" name="文本框 45"/>
          <p:cNvSpPr txBox="1">
            <a:spLocks noChangeArrowheads="1"/>
          </p:cNvSpPr>
          <p:nvPr/>
        </p:nvSpPr>
        <p:spPr bwMode="auto">
          <a:xfrm rot="-4502722">
            <a:off x="6777831" y="249951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31" name="文本框 46"/>
          <p:cNvSpPr txBox="1">
            <a:spLocks noChangeArrowheads="1"/>
          </p:cNvSpPr>
          <p:nvPr/>
        </p:nvSpPr>
        <p:spPr bwMode="auto">
          <a:xfrm rot="2702238">
            <a:off x="7567613" y="30622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32" name="文本框 47"/>
          <p:cNvSpPr txBox="1">
            <a:spLocks noChangeArrowheads="1"/>
          </p:cNvSpPr>
          <p:nvPr/>
        </p:nvSpPr>
        <p:spPr bwMode="auto">
          <a:xfrm rot="-3456638">
            <a:off x="6742907" y="34028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33" name="文本框 49"/>
          <p:cNvSpPr txBox="1">
            <a:spLocks noChangeArrowheads="1"/>
          </p:cNvSpPr>
          <p:nvPr/>
        </p:nvSpPr>
        <p:spPr bwMode="auto">
          <a:xfrm rot="-3180423">
            <a:off x="8107363" y="32654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34" name="文本框 50"/>
          <p:cNvSpPr txBox="1">
            <a:spLocks noChangeArrowheads="1"/>
          </p:cNvSpPr>
          <p:nvPr/>
        </p:nvSpPr>
        <p:spPr bwMode="auto">
          <a:xfrm rot="-3640556">
            <a:off x="7238207" y="35901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35" name="文本框 51"/>
          <p:cNvSpPr txBox="1">
            <a:spLocks noChangeArrowheads="1"/>
          </p:cNvSpPr>
          <p:nvPr/>
        </p:nvSpPr>
        <p:spPr bwMode="auto">
          <a:xfrm rot="1549510">
            <a:off x="8029575" y="24018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36" name="文本框 32"/>
          <p:cNvSpPr txBox="1">
            <a:spLocks noChangeArrowheads="1"/>
          </p:cNvSpPr>
          <p:nvPr/>
        </p:nvSpPr>
        <p:spPr bwMode="auto">
          <a:xfrm rot="4190103">
            <a:off x="4287838" y="25066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37" name="文本框 34"/>
          <p:cNvSpPr txBox="1">
            <a:spLocks noChangeArrowheads="1"/>
          </p:cNvSpPr>
          <p:nvPr/>
        </p:nvSpPr>
        <p:spPr bwMode="auto">
          <a:xfrm rot="8340000">
            <a:off x="4922838" y="31384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38" name="文本框 36"/>
          <p:cNvSpPr txBox="1">
            <a:spLocks noChangeArrowheads="1"/>
          </p:cNvSpPr>
          <p:nvPr/>
        </p:nvSpPr>
        <p:spPr bwMode="auto">
          <a:xfrm rot="-1160763">
            <a:off x="5773738" y="17510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39" name="文本框 37"/>
          <p:cNvSpPr txBox="1">
            <a:spLocks noChangeArrowheads="1"/>
          </p:cNvSpPr>
          <p:nvPr/>
        </p:nvSpPr>
        <p:spPr bwMode="auto">
          <a:xfrm rot="39237">
            <a:off x="5649913" y="22733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40" name="文本框 45"/>
          <p:cNvSpPr txBox="1">
            <a:spLocks noChangeArrowheads="1"/>
          </p:cNvSpPr>
          <p:nvPr/>
        </p:nvSpPr>
        <p:spPr bwMode="auto">
          <a:xfrm rot="-1160763">
            <a:off x="6334125" y="177323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41" name="文本框 46"/>
          <p:cNvSpPr txBox="1">
            <a:spLocks noChangeArrowheads="1"/>
          </p:cNvSpPr>
          <p:nvPr/>
        </p:nvSpPr>
        <p:spPr bwMode="auto">
          <a:xfrm rot="-1160763">
            <a:off x="6704013" y="19875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42" name="文本框 47"/>
          <p:cNvSpPr txBox="1">
            <a:spLocks noChangeArrowheads="1"/>
          </p:cNvSpPr>
          <p:nvPr/>
        </p:nvSpPr>
        <p:spPr bwMode="auto">
          <a:xfrm rot="39237">
            <a:off x="7185025" y="245745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43" name="文本框 49"/>
          <p:cNvSpPr txBox="1">
            <a:spLocks noChangeArrowheads="1"/>
          </p:cNvSpPr>
          <p:nvPr/>
        </p:nvSpPr>
        <p:spPr bwMode="auto">
          <a:xfrm rot="-1160763">
            <a:off x="8021638" y="206692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44" name="文本框 50"/>
          <p:cNvSpPr txBox="1">
            <a:spLocks noChangeArrowheads="1"/>
          </p:cNvSpPr>
          <p:nvPr/>
        </p:nvSpPr>
        <p:spPr bwMode="auto">
          <a:xfrm rot="-1160763">
            <a:off x="7488238" y="19335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45" name="文本框 51"/>
          <p:cNvSpPr txBox="1">
            <a:spLocks noChangeArrowheads="1"/>
          </p:cNvSpPr>
          <p:nvPr/>
        </p:nvSpPr>
        <p:spPr bwMode="auto">
          <a:xfrm rot="-1160763">
            <a:off x="7964488" y="27940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46" name="文本框 32"/>
          <p:cNvSpPr txBox="1">
            <a:spLocks noChangeArrowheads="1"/>
          </p:cNvSpPr>
          <p:nvPr/>
        </p:nvSpPr>
        <p:spPr bwMode="auto">
          <a:xfrm rot="4190103">
            <a:off x="2764632" y="33393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47" name="文本框 34"/>
          <p:cNvSpPr txBox="1">
            <a:spLocks noChangeArrowheads="1"/>
          </p:cNvSpPr>
          <p:nvPr/>
        </p:nvSpPr>
        <p:spPr bwMode="auto">
          <a:xfrm rot="8340000">
            <a:off x="3924300" y="2816225"/>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48" name="文本框 36"/>
          <p:cNvSpPr txBox="1">
            <a:spLocks noChangeArrowheads="1"/>
          </p:cNvSpPr>
          <p:nvPr/>
        </p:nvSpPr>
        <p:spPr bwMode="auto">
          <a:xfrm rot="2810103">
            <a:off x="3812381" y="17343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49" name="文本框 37"/>
          <p:cNvSpPr txBox="1">
            <a:spLocks noChangeArrowheads="1"/>
          </p:cNvSpPr>
          <p:nvPr/>
        </p:nvSpPr>
        <p:spPr bwMode="auto">
          <a:xfrm rot="4010103">
            <a:off x="3812381" y="22772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50" name="文本框 45"/>
          <p:cNvSpPr txBox="1">
            <a:spLocks noChangeArrowheads="1"/>
          </p:cNvSpPr>
          <p:nvPr/>
        </p:nvSpPr>
        <p:spPr bwMode="auto">
          <a:xfrm rot="2810103">
            <a:off x="4373563" y="17573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51" name="文本框 46"/>
          <p:cNvSpPr txBox="1">
            <a:spLocks noChangeArrowheads="1"/>
          </p:cNvSpPr>
          <p:nvPr/>
        </p:nvSpPr>
        <p:spPr bwMode="auto">
          <a:xfrm rot="2810103">
            <a:off x="4742657" y="19708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52" name="文本框 47"/>
          <p:cNvSpPr txBox="1">
            <a:spLocks noChangeArrowheads="1"/>
          </p:cNvSpPr>
          <p:nvPr/>
        </p:nvSpPr>
        <p:spPr bwMode="auto">
          <a:xfrm rot="4010103">
            <a:off x="4742657" y="25138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53" name="文本框 49"/>
          <p:cNvSpPr txBox="1">
            <a:spLocks noChangeArrowheads="1"/>
          </p:cNvSpPr>
          <p:nvPr/>
        </p:nvSpPr>
        <p:spPr bwMode="auto">
          <a:xfrm rot="-1160763">
            <a:off x="6224588" y="254476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54" name="文本框 50"/>
          <p:cNvSpPr txBox="1">
            <a:spLocks noChangeArrowheads="1"/>
          </p:cNvSpPr>
          <p:nvPr/>
        </p:nvSpPr>
        <p:spPr bwMode="auto">
          <a:xfrm rot="4020000">
            <a:off x="5218113" y="26304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55" name="文本框 51"/>
          <p:cNvSpPr txBox="1">
            <a:spLocks noChangeArrowheads="1"/>
          </p:cNvSpPr>
          <p:nvPr/>
        </p:nvSpPr>
        <p:spPr bwMode="auto">
          <a:xfrm rot="-1160763">
            <a:off x="5599113" y="321945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56" name="文本框 32"/>
          <p:cNvSpPr txBox="1">
            <a:spLocks noChangeArrowheads="1"/>
          </p:cNvSpPr>
          <p:nvPr/>
        </p:nvSpPr>
        <p:spPr bwMode="auto">
          <a:xfrm rot="5400000">
            <a:off x="1140620" y="32281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57" name="文本框 34"/>
          <p:cNvSpPr txBox="1">
            <a:spLocks noChangeArrowheads="1"/>
          </p:cNvSpPr>
          <p:nvPr/>
        </p:nvSpPr>
        <p:spPr bwMode="auto">
          <a:xfrm rot="8340000">
            <a:off x="1881188" y="3552825"/>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58" name="文本框 36"/>
          <p:cNvSpPr txBox="1">
            <a:spLocks noChangeArrowheads="1"/>
          </p:cNvSpPr>
          <p:nvPr/>
        </p:nvSpPr>
        <p:spPr bwMode="auto">
          <a:xfrm rot="2810103">
            <a:off x="1862138" y="27320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59" name="文本框 37"/>
          <p:cNvSpPr txBox="1">
            <a:spLocks noChangeArrowheads="1"/>
          </p:cNvSpPr>
          <p:nvPr/>
        </p:nvSpPr>
        <p:spPr bwMode="auto">
          <a:xfrm rot="5220000">
            <a:off x="2297113" y="3014663"/>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60" name="文本框 45"/>
          <p:cNvSpPr txBox="1">
            <a:spLocks noChangeArrowheads="1"/>
          </p:cNvSpPr>
          <p:nvPr/>
        </p:nvSpPr>
        <p:spPr bwMode="auto">
          <a:xfrm rot="2810103">
            <a:off x="2809082" y="27455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61" name="文本框 46"/>
          <p:cNvSpPr txBox="1">
            <a:spLocks noChangeArrowheads="1"/>
          </p:cNvSpPr>
          <p:nvPr/>
        </p:nvSpPr>
        <p:spPr bwMode="auto">
          <a:xfrm rot="4020000">
            <a:off x="700088" y="196373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62" name="文本框 47"/>
          <p:cNvSpPr txBox="1">
            <a:spLocks noChangeArrowheads="1"/>
          </p:cNvSpPr>
          <p:nvPr/>
        </p:nvSpPr>
        <p:spPr bwMode="auto">
          <a:xfrm rot="5220000">
            <a:off x="700881" y="289639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63" name="文本框 49"/>
          <p:cNvSpPr txBox="1">
            <a:spLocks noChangeArrowheads="1"/>
          </p:cNvSpPr>
          <p:nvPr/>
        </p:nvSpPr>
        <p:spPr bwMode="auto">
          <a:xfrm rot="4020000">
            <a:off x="2463007" y="373935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64" name="文本框 50"/>
          <p:cNvSpPr txBox="1">
            <a:spLocks noChangeArrowheads="1"/>
          </p:cNvSpPr>
          <p:nvPr/>
        </p:nvSpPr>
        <p:spPr bwMode="auto">
          <a:xfrm rot="4020000">
            <a:off x="3701256" y="336629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65" name="文本框 51"/>
          <p:cNvSpPr txBox="1">
            <a:spLocks noChangeArrowheads="1"/>
          </p:cNvSpPr>
          <p:nvPr/>
        </p:nvSpPr>
        <p:spPr bwMode="auto">
          <a:xfrm rot="4020000">
            <a:off x="4071145" y="35806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66" name="文本框 32"/>
          <p:cNvSpPr txBox="1">
            <a:spLocks noChangeArrowheads="1"/>
          </p:cNvSpPr>
          <p:nvPr/>
        </p:nvSpPr>
        <p:spPr bwMode="auto">
          <a:xfrm rot="-880739">
            <a:off x="514350" y="2514600"/>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67" name="文本框 34"/>
          <p:cNvSpPr txBox="1">
            <a:spLocks noChangeArrowheads="1"/>
          </p:cNvSpPr>
          <p:nvPr/>
        </p:nvSpPr>
        <p:spPr bwMode="auto">
          <a:xfrm rot="8340000">
            <a:off x="1254125" y="2592388"/>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68" name="文本框 36"/>
          <p:cNvSpPr txBox="1">
            <a:spLocks noChangeArrowheads="1"/>
          </p:cNvSpPr>
          <p:nvPr/>
        </p:nvSpPr>
        <p:spPr bwMode="auto">
          <a:xfrm rot="4020000">
            <a:off x="1669257" y="15105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69" name="文本框 37"/>
          <p:cNvSpPr txBox="1">
            <a:spLocks noChangeArrowheads="1"/>
          </p:cNvSpPr>
          <p:nvPr/>
        </p:nvSpPr>
        <p:spPr bwMode="auto">
          <a:xfrm rot="5220000">
            <a:off x="1669257" y="20534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70" name="文本框 45"/>
          <p:cNvSpPr txBox="1">
            <a:spLocks noChangeArrowheads="1"/>
          </p:cNvSpPr>
          <p:nvPr/>
        </p:nvSpPr>
        <p:spPr bwMode="auto">
          <a:xfrm rot="2810103">
            <a:off x="2229645" y="153273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71" name="文本框 46"/>
          <p:cNvSpPr txBox="1">
            <a:spLocks noChangeArrowheads="1"/>
          </p:cNvSpPr>
          <p:nvPr/>
        </p:nvSpPr>
        <p:spPr bwMode="auto">
          <a:xfrm rot="2810103">
            <a:off x="2599531" y="1747044"/>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72" name="文本框 47"/>
          <p:cNvSpPr txBox="1">
            <a:spLocks noChangeArrowheads="1"/>
          </p:cNvSpPr>
          <p:nvPr/>
        </p:nvSpPr>
        <p:spPr bwMode="auto">
          <a:xfrm rot="4010103">
            <a:off x="2328863" y="2312988"/>
            <a:ext cx="5048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73" name="文本框 49"/>
          <p:cNvSpPr txBox="1">
            <a:spLocks noChangeArrowheads="1"/>
          </p:cNvSpPr>
          <p:nvPr/>
        </p:nvSpPr>
        <p:spPr bwMode="auto">
          <a:xfrm rot="2810103">
            <a:off x="3186907" y="1970881"/>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74" name="文本框 50"/>
          <p:cNvSpPr txBox="1">
            <a:spLocks noChangeArrowheads="1"/>
          </p:cNvSpPr>
          <p:nvPr/>
        </p:nvSpPr>
        <p:spPr bwMode="auto">
          <a:xfrm rot="2810103">
            <a:off x="3074195" y="240585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75" name="文本框 51"/>
          <p:cNvSpPr txBox="1">
            <a:spLocks noChangeArrowheads="1"/>
          </p:cNvSpPr>
          <p:nvPr/>
        </p:nvSpPr>
        <p:spPr bwMode="auto">
          <a:xfrm rot="2810103">
            <a:off x="3444081" y="2620169"/>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76" name="文本框 32"/>
          <p:cNvSpPr txBox="1">
            <a:spLocks noChangeArrowheads="1"/>
          </p:cNvSpPr>
          <p:nvPr/>
        </p:nvSpPr>
        <p:spPr bwMode="auto">
          <a:xfrm rot="5400000">
            <a:off x="4750595" y="3682206"/>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77" name="文本框 34"/>
          <p:cNvSpPr txBox="1">
            <a:spLocks noChangeArrowheads="1"/>
          </p:cNvSpPr>
          <p:nvPr/>
        </p:nvSpPr>
        <p:spPr bwMode="auto">
          <a:xfrm rot="3159237">
            <a:off x="5819776" y="4006850"/>
            <a:ext cx="50165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78" name="文本框 36"/>
          <p:cNvSpPr txBox="1">
            <a:spLocks noChangeArrowheads="1"/>
          </p:cNvSpPr>
          <p:nvPr/>
        </p:nvSpPr>
        <p:spPr bwMode="auto">
          <a:xfrm rot="-1160763">
            <a:off x="6237288" y="292576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79" name="文本框 37"/>
          <p:cNvSpPr txBox="1">
            <a:spLocks noChangeArrowheads="1"/>
          </p:cNvSpPr>
          <p:nvPr/>
        </p:nvSpPr>
        <p:spPr bwMode="auto">
          <a:xfrm rot="39237">
            <a:off x="6237288" y="3468688"/>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80" name="文本框 45"/>
          <p:cNvSpPr txBox="1">
            <a:spLocks noChangeArrowheads="1"/>
          </p:cNvSpPr>
          <p:nvPr/>
        </p:nvSpPr>
        <p:spPr bwMode="auto">
          <a:xfrm rot="-1160763">
            <a:off x="6797675" y="2947988"/>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81" name="文本框 46"/>
          <p:cNvSpPr txBox="1">
            <a:spLocks noChangeArrowheads="1"/>
          </p:cNvSpPr>
          <p:nvPr/>
        </p:nvSpPr>
        <p:spPr bwMode="auto">
          <a:xfrm rot="-1160763">
            <a:off x="7167563" y="3162300"/>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82" name="文本框 47"/>
          <p:cNvSpPr txBox="1">
            <a:spLocks noChangeArrowheads="1"/>
          </p:cNvSpPr>
          <p:nvPr/>
        </p:nvSpPr>
        <p:spPr bwMode="auto">
          <a:xfrm rot="39237">
            <a:off x="6854825" y="3730625"/>
            <a:ext cx="506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83" name="文本框 49"/>
          <p:cNvSpPr txBox="1">
            <a:spLocks noChangeArrowheads="1"/>
          </p:cNvSpPr>
          <p:nvPr/>
        </p:nvSpPr>
        <p:spPr bwMode="auto">
          <a:xfrm rot="-1160763">
            <a:off x="7688263" y="3452813"/>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42084" name="文本框 51"/>
          <p:cNvSpPr txBox="1">
            <a:spLocks noChangeArrowheads="1"/>
          </p:cNvSpPr>
          <p:nvPr/>
        </p:nvSpPr>
        <p:spPr bwMode="auto">
          <a:xfrm rot="-1160763">
            <a:off x="6780213" y="114617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buFont typeface="Arial" pitchFamily="34" charset="0"/>
              <a:buNone/>
            </a:pPr>
            <a:r>
              <a:rPr lang="zh-CN" altLang="zh-CN" sz="500">
                <a:solidFill>
                  <a:srgbClr val="FFFFFF"/>
                </a:solidFill>
              </a:rPr>
              <a:t>状元成才路</a:t>
            </a:r>
          </a:p>
        </p:txBody>
      </p:sp>
      <p:sp>
        <p:nvSpPr>
          <p:cNvPr id="8" name="Text Box 2"/>
          <p:cNvSpPr txBox="1">
            <a:spLocks noChangeArrowheads="1"/>
          </p:cNvSpPr>
          <p:nvPr/>
        </p:nvSpPr>
        <p:spPr bwMode="auto">
          <a:xfrm>
            <a:off x="604838" y="1533525"/>
            <a:ext cx="7677150" cy="253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eaLnBrk="0" hangingPunct="0">
              <a:defRPr>
                <a:solidFill>
                  <a:schemeClr val="tx1"/>
                </a:solidFill>
                <a:latin typeface="Arial" pitchFamily="34" charset="0"/>
                <a:ea typeface="宋体" pitchFamily="2" charset="-122"/>
              </a:defRPr>
            </a:lvl1pPr>
            <a:lvl2pPr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eaLnBrk="0" hangingPunct="0">
              <a:defRPr>
                <a:solidFill>
                  <a:schemeClr val="tx1"/>
                </a:solidFill>
                <a:latin typeface="Arial" pitchFamily="34" charset="0"/>
                <a:ea typeface="宋体" pitchFamily="2" charset="-122"/>
              </a:defRPr>
            </a:lvl4pPr>
            <a:lvl5pPr eaLnBrk="0" hangingPunct="0">
              <a:defRPr>
                <a:solidFill>
                  <a:schemeClr val="tx1"/>
                </a:solidFill>
                <a:latin typeface="Arial" pitchFamily="34" charset="0"/>
                <a:ea typeface="宋体" pitchFamily="2" charset="-122"/>
              </a:defRPr>
            </a:lvl5pPr>
            <a:lvl6pPr eaLnBrk="0" fontAlgn="base" hangingPunct="0">
              <a:spcBef>
                <a:spcPct val="0"/>
              </a:spcBef>
              <a:spcAft>
                <a:spcPct val="0"/>
              </a:spcAft>
              <a:defRPr>
                <a:solidFill>
                  <a:schemeClr val="tx1"/>
                </a:solidFill>
                <a:latin typeface="Arial" pitchFamily="34" charset="0"/>
                <a:ea typeface="宋体" pitchFamily="2" charset="-122"/>
              </a:defRPr>
            </a:lvl6pPr>
            <a:lvl7pPr eaLnBrk="0" fontAlgn="base" hangingPunct="0">
              <a:spcBef>
                <a:spcPct val="0"/>
              </a:spcBef>
              <a:spcAft>
                <a:spcPct val="0"/>
              </a:spcAft>
              <a:defRPr>
                <a:solidFill>
                  <a:schemeClr val="tx1"/>
                </a:solidFill>
                <a:latin typeface="Arial" pitchFamily="34" charset="0"/>
                <a:ea typeface="宋体" pitchFamily="2" charset="-122"/>
              </a:defRPr>
            </a:lvl7pPr>
            <a:lvl8pPr eaLnBrk="0" fontAlgn="base" hangingPunct="0">
              <a:spcBef>
                <a:spcPct val="0"/>
              </a:spcBef>
              <a:spcAft>
                <a:spcPct val="0"/>
              </a:spcAft>
              <a:defRPr>
                <a:solidFill>
                  <a:schemeClr val="tx1"/>
                </a:solidFill>
                <a:latin typeface="Arial" pitchFamily="34" charset="0"/>
                <a:ea typeface="宋体" pitchFamily="2" charset="-122"/>
              </a:defRPr>
            </a:lvl8pPr>
            <a:lvl9pPr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spcBef>
                <a:spcPts val="1200"/>
              </a:spcBef>
              <a:buFont typeface="Calibri" pitchFamily="34" charset="0"/>
              <a:buAutoNum type="arabicPeriod"/>
            </a:pPr>
            <a:r>
              <a:rPr lang="zh-CN" altLang="en-US" sz="3200" b="1" dirty="0">
                <a:latin typeface="宋体" pitchFamily="2" charset="-122"/>
              </a:rPr>
              <a:t>选择一则时事写一篇时评，要求贴近生活，内容积极向上。</a:t>
            </a:r>
            <a:endParaRPr lang="en-US" altLang="zh-CN" sz="3200" b="1" dirty="0">
              <a:latin typeface="宋体" pitchFamily="2" charset="-122"/>
            </a:endParaRPr>
          </a:p>
          <a:p>
            <a:pPr eaLnBrk="1" hangingPunct="1">
              <a:lnSpc>
                <a:spcPct val="120000"/>
              </a:lnSpc>
              <a:spcBef>
                <a:spcPts val="1200"/>
              </a:spcBef>
              <a:buFont typeface="Calibri" pitchFamily="34" charset="0"/>
              <a:buAutoNum type="arabicPeriod"/>
            </a:pPr>
            <a:r>
              <a:rPr lang="zh-CN" altLang="en-US" sz="3200" b="1" dirty="0">
                <a:latin typeface="宋体" pitchFamily="2" charset="-122"/>
              </a:rPr>
              <a:t>铭记历史，不忘国耻，关注社会生活，培养对和平的热爱。</a:t>
            </a:r>
          </a:p>
        </p:txBody>
      </p:sp>
      <p:sp>
        <p:nvSpPr>
          <p:cNvPr id="42086" name="TextBox 10"/>
          <p:cNvSpPr txBox="1">
            <a:spLocks noChangeArrowheads="1"/>
          </p:cNvSpPr>
          <p:nvPr/>
        </p:nvSpPr>
        <p:spPr bwMode="auto">
          <a:xfrm>
            <a:off x="385763" y="569913"/>
            <a:ext cx="1833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dirty="0">
                <a:solidFill>
                  <a:srgbClr val="0A8C7A"/>
                </a:solidFill>
                <a:latin typeface="黑体" pitchFamily="49" charset="-122"/>
                <a:ea typeface="黑体" pitchFamily="49" charset="-122"/>
              </a:rPr>
              <a:t>课后作业</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arn(inVertical)">
                                      <p:cBhvr>
                                        <p:cTn id="7" dur="500"/>
                                        <p:tgtEl>
                                          <p:spTgt spid="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arn(inVertical)">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p:cNvSpPr txBox="1">
            <a:spLocks noChangeArrowheads="1"/>
          </p:cNvSpPr>
          <p:nvPr/>
        </p:nvSpPr>
        <p:spPr bwMode="auto">
          <a:xfrm>
            <a:off x="661988" y="1243013"/>
            <a:ext cx="8005762" cy="300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14350" indent="-514350">
              <a:lnSpc>
                <a:spcPct val="120000"/>
              </a:lnSpc>
              <a:spcBef>
                <a:spcPts val="1200"/>
              </a:spcBef>
              <a:buFont typeface="+mj-lt"/>
              <a:buAutoNum type="arabicPeriod"/>
              <a:defRPr/>
            </a:pPr>
            <a:r>
              <a:rPr lang="zh-CN" altLang="en-US" sz="2400" b="1" dirty="0">
                <a:latin typeface="+mn-ea"/>
                <a:ea typeface="+mn-ea"/>
              </a:rPr>
              <a:t>认真阅读课文，把握新闻评论的主要内容，理清作品的论证思路。</a:t>
            </a:r>
            <a:r>
              <a:rPr lang="zh-CN" altLang="en-US" sz="2400" b="1" dirty="0">
                <a:solidFill>
                  <a:srgbClr val="FF0000"/>
                </a:solidFill>
                <a:latin typeface="+mn-ea"/>
                <a:ea typeface="+mn-ea"/>
              </a:rPr>
              <a:t>（重点）</a:t>
            </a:r>
            <a:endParaRPr lang="en-US" altLang="zh-CN" sz="2400" b="1" dirty="0">
              <a:solidFill>
                <a:srgbClr val="FF0000"/>
              </a:solidFill>
              <a:latin typeface="+mn-ea"/>
              <a:ea typeface="+mn-ea"/>
            </a:endParaRPr>
          </a:p>
          <a:p>
            <a:pPr marL="514350" indent="-514350">
              <a:lnSpc>
                <a:spcPct val="120000"/>
              </a:lnSpc>
              <a:spcBef>
                <a:spcPts val="1200"/>
              </a:spcBef>
              <a:buFont typeface="+mj-lt"/>
              <a:buAutoNum type="arabicPeriod"/>
              <a:defRPr/>
            </a:pPr>
            <a:r>
              <a:rPr lang="zh-CN" altLang="en-US" sz="2400" b="1" dirty="0">
                <a:latin typeface="+mn-ea"/>
                <a:ea typeface="+mn-ea"/>
              </a:rPr>
              <a:t>了解不同体裁新闻作品的特点，了解时评的结构和特点。</a:t>
            </a:r>
            <a:r>
              <a:rPr lang="zh-CN" altLang="en-US" sz="2400" b="1" dirty="0">
                <a:solidFill>
                  <a:srgbClr val="FF0000"/>
                </a:solidFill>
                <a:latin typeface="+mn-ea"/>
                <a:ea typeface="+mn-ea"/>
              </a:rPr>
              <a:t>（难点） </a:t>
            </a:r>
            <a:endParaRPr lang="en-US" altLang="zh-CN" sz="2400" b="1" dirty="0">
              <a:solidFill>
                <a:srgbClr val="FF0000"/>
              </a:solidFill>
              <a:latin typeface="+mn-ea"/>
              <a:ea typeface="+mn-ea"/>
            </a:endParaRPr>
          </a:p>
          <a:p>
            <a:pPr marL="514350" indent="-514350">
              <a:lnSpc>
                <a:spcPct val="120000"/>
              </a:lnSpc>
              <a:spcBef>
                <a:spcPts val="1200"/>
              </a:spcBef>
              <a:buFont typeface="+mj-lt"/>
              <a:buAutoNum type="arabicPeriod"/>
              <a:defRPr/>
            </a:pPr>
            <a:r>
              <a:rPr lang="zh-CN" altLang="en-US" sz="2400" b="1" dirty="0">
                <a:latin typeface="+mn-ea"/>
                <a:ea typeface="+mn-ea"/>
              </a:rPr>
              <a:t>铭记历史，不忘国耻，养成阅读新闻的习惯，关注社会生活，培养对和平的热爱。</a:t>
            </a:r>
          </a:p>
        </p:txBody>
      </p:sp>
      <p:sp>
        <p:nvSpPr>
          <p:cNvPr id="8195" name="TextBox 10"/>
          <p:cNvSpPr txBox="1">
            <a:spLocks noChangeArrowheads="1"/>
          </p:cNvSpPr>
          <p:nvPr/>
        </p:nvSpPr>
        <p:spPr bwMode="auto">
          <a:xfrm>
            <a:off x="385763" y="569913"/>
            <a:ext cx="1833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dirty="0">
                <a:solidFill>
                  <a:srgbClr val="0A8C7A"/>
                </a:solidFill>
                <a:latin typeface="黑体" pitchFamily="49" charset="-122"/>
                <a:ea typeface="黑体" pitchFamily="49" charset="-122"/>
              </a:rPr>
              <a:t>学习目标</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48169" y="3294106"/>
            <a:ext cx="7247667" cy="162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zh-CN" sz="12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模</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板：       </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2"/>
              </a:rPr>
              <a:t>/</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行业</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2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素</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材：       </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5"/>
              </a:rPr>
              <a:t>/</a:t>
            </a:r>
            <a:endParaRPr lang="en-US" altLang="zh-CN" sz="12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lang="en-US" altLang="zh-CN" sz="12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图</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表：       </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7"/>
              </a:rPr>
              <a:t>/</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2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en-US" altLang="zh-CN" sz="12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Excel</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200" dirty="0">
                <a:solidFill>
                  <a:srgbClr val="EEECE1">
                    <a:lumMod val="25000"/>
                  </a:srgbClr>
                </a:solidFill>
                <a:latin typeface="微软雅黑" panose="020B0503020204020204" pitchFamily="34" charset="-122"/>
                <a:ea typeface="微软雅黑" panose="020B0503020204020204" pitchFamily="34" charset="-122"/>
              </a:rPr>
              <a:t>个人简历</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12"/>
              </a:rPr>
              <a:t>www.1ppt.com/jianli/</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课</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件：       </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13"/>
              </a:rPr>
              <a:t>/</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200" dirty="0">
                <a:solidFill>
                  <a:srgbClr val="EEECE1">
                    <a:lumMod val="25000"/>
                  </a:srgbClr>
                </a:solidFill>
                <a:latin typeface="微软雅黑" panose="020B0503020204020204" pitchFamily="34" charset="-122"/>
                <a:ea typeface="微软雅黑" panose="020B0503020204020204" pitchFamily="34" charset="-122"/>
              </a:rPr>
              <a:t>手抄报</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14"/>
              </a:rPr>
              <a:t>www.1ppt.com/shouchaobao/</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试</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题</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下载：      </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200" dirty="0">
                <a:solidFill>
                  <a:srgbClr val="EEECE1">
                    <a:lumMod val="25000"/>
                  </a:srgbClr>
                </a:solidFill>
                <a:latin typeface="微软雅黑" panose="020B0503020204020204" pitchFamily="34" charset="-122"/>
                <a:ea typeface="微软雅黑" panose="020B0503020204020204" pitchFamily="34" charset="-122"/>
              </a:rPr>
              <a:t>教案下载：      </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dirty="0">
                <a:solidFill>
                  <a:srgbClr val="EEECE1">
                    <a:lumMod val="25000"/>
                  </a:srgbClr>
                </a:solidFill>
                <a:latin typeface="微软雅黑" panose="020B0503020204020204" pitchFamily="34" charset="-122"/>
                <a:ea typeface="微软雅黑" panose="020B0503020204020204" pitchFamily="34" charset="-122"/>
              </a:rPr>
              <a:t>字体下载：      </a:t>
            </a:r>
            <a:r>
              <a:rPr lang="en-US" altLang="zh-CN" sz="1200" dirty="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200" dirty="0">
                <a:solidFill>
                  <a:srgbClr val="EEECE1">
                    <a:lumMod val="25000"/>
                  </a:srgbClr>
                </a:solidFill>
                <a:latin typeface="微软雅黑" panose="020B0503020204020204" pitchFamily="34" charset="-122"/>
                <a:ea typeface="微软雅黑" panose="020B0503020204020204" pitchFamily="34" charset="-122"/>
              </a:rPr>
              <a:t>              </a:t>
            </a:r>
            <a:endParaRPr lang="zh-CN" altLang="en-US" sz="12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8707"/>
            <a:ext cx="9144000" cy="1025122"/>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lang="zh-CN" altLang="en-US" kern="0" dirty="0">
              <a:solidFill>
                <a:srgbClr val="005397"/>
              </a:solidFill>
              <a:latin typeface="Arial"/>
              <a:ea typeface="微软雅黑"/>
            </a:endParaRPr>
          </a:p>
        </p:txBody>
      </p:sp>
      <p:sp>
        <p:nvSpPr>
          <p:cNvPr id="15" name="Rectangle 3"/>
          <p:cNvSpPr>
            <a:spLocks noChangeArrowheads="1"/>
          </p:cNvSpPr>
          <p:nvPr/>
        </p:nvSpPr>
        <p:spPr bwMode="auto">
          <a:xfrm>
            <a:off x="396308" y="2323010"/>
            <a:ext cx="4103687" cy="89681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a:solidFill>
                  <a:prstClr val="white"/>
                </a:solidFill>
                <a:latin typeface="微软雅黑" pitchFamily="34" charset="-122"/>
                <a:ea typeface="微软雅黑" pitchFamily="34" charset="-122"/>
              </a:rPr>
              <a:t>可以在下列情况使用</a:t>
            </a:r>
            <a:endParaRPr lang="zh-CN" altLang="en-US" sz="1200" kern="0" dirty="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个</a:t>
            </a:r>
            <a:r>
              <a:rPr lang="zh-CN" altLang="en-US" sz="1200" kern="0" dirty="0">
                <a:solidFill>
                  <a:prstClr val="white"/>
                </a:solidFill>
                <a:latin typeface="微软雅黑" pitchFamily="34" charset="-122"/>
                <a:ea typeface="微软雅黑" pitchFamily="34" charset="-122"/>
              </a:rPr>
              <a:t>人学习、研究。</a:t>
            </a:r>
          </a:p>
          <a:p>
            <a:pPr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3010"/>
            <a:ext cx="4103688" cy="89681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a:solidFill>
                  <a:prstClr val="white"/>
                </a:solidFill>
                <a:latin typeface="微软雅黑" pitchFamily="34" charset="-122"/>
                <a:ea typeface="微软雅黑" pitchFamily="34" charset="-122"/>
              </a:rPr>
              <a:t>不可以在以下情况使用</a:t>
            </a:r>
            <a:endParaRPr lang="zh-CN" altLang="en-US" sz="1050" b="1" kern="0" dirty="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刻录光碟销售。</a:t>
            </a:r>
            <a:endParaRPr lang="zh-CN" altLang="en-GB" sz="1200" kern="0" dirty="0">
              <a:solidFill>
                <a:prstClr val="white"/>
              </a:solidFill>
              <a:latin typeface="微软雅黑" pitchFamily="34" charset="-122"/>
              <a:ea typeface="微软雅黑" pitchFamily="34" charset="-122"/>
            </a:endParaRPr>
          </a:p>
        </p:txBody>
      </p:sp>
      <p:pic>
        <p:nvPicPr>
          <p:cNvPr id="1027" name="Picture 3"/>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1612108" y="267184"/>
            <a:ext cx="5919787" cy="1764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84449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p:cNvSpPr txBox="1">
            <a:spLocks noChangeArrowheads="1"/>
          </p:cNvSpPr>
          <p:nvPr/>
        </p:nvSpPr>
        <p:spPr bwMode="auto">
          <a:xfrm>
            <a:off x="468313" y="1262063"/>
            <a:ext cx="8189912" cy="312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defRPr/>
            </a:pPr>
            <a:r>
              <a:rPr lang="en-US" altLang="zh-CN" sz="2800" b="1" dirty="0">
                <a:latin typeface="+mn-ea"/>
                <a:ea typeface="+mn-ea"/>
              </a:rPr>
              <a:t>    1937</a:t>
            </a:r>
            <a:r>
              <a:rPr lang="zh-CN" altLang="en-US" sz="2800" b="1" dirty="0">
                <a:latin typeface="+mn-ea"/>
                <a:ea typeface="+mn-ea"/>
              </a:rPr>
              <a:t>年</a:t>
            </a:r>
            <a:r>
              <a:rPr lang="en-US" altLang="zh-CN" sz="2800" b="1" dirty="0">
                <a:latin typeface="+mn-ea"/>
                <a:ea typeface="+mn-ea"/>
              </a:rPr>
              <a:t>12</a:t>
            </a:r>
            <a:r>
              <a:rPr lang="zh-CN" altLang="en-US" sz="2800" b="1" dirty="0">
                <a:latin typeface="+mn-ea"/>
                <a:ea typeface="+mn-ea"/>
              </a:rPr>
              <a:t>月</a:t>
            </a:r>
            <a:r>
              <a:rPr lang="en-US" altLang="zh-CN" sz="2800" b="1" dirty="0">
                <a:latin typeface="+mn-ea"/>
                <a:ea typeface="+mn-ea"/>
              </a:rPr>
              <a:t>13</a:t>
            </a:r>
            <a:r>
              <a:rPr lang="zh-CN" altLang="en-US" sz="2800" b="1" dirty="0">
                <a:latin typeface="+mn-ea"/>
                <a:ea typeface="+mn-ea"/>
              </a:rPr>
              <a:t>日，侵华日军侵入南京并进行了惨绝人寰的大屠杀，在人类文明史上留下最黑暗的一页。</a:t>
            </a:r>
            <a:r>
              <a:rPr lang="en-US" altLang="zh-CN" sz="2800" b="1" dirty="0">
                <a:latin typeface="+mn-ea"/>
                <a:ea typeface="+mn-ea"/>
              </a:rPr>
              <a:t>2014</a:t>
            </a:r>
            <a:r>
              <a:rPr lang="zh-CN" altLang="en-US" sz="2800" b="1" dirty="0">
                <a:latin typeface="+mn-ea"/>
                <a:ea typeface="+mn-ea"/>
              </a:rPr>
              <a:t>年</a:t>
            </a:r>
            <a:r>
              <a:rPr lang="en-US" altLang="zh-CN" sz="2800" b="1" dirty="0">
                <a:latin typeface="+mn-ea"/>
                <a:ea typeface="+mn-ea"/>
              </a:rPr>
              <a:t>2</a:t>
            </a:r>
            <a:r>
              <a:rPr lang="zh-CN" altLang="en-US" sz="2800" b="1" dirty="0">
                <a:latin typeface="+mn-ea"/>
                <a:ea typeface="+mn-ea"/>
              </a:rPr>
              <a:t>月</a:t>
            </a:r>
            <a:r>
              <a:rPr lang="en-US" altLang="zh-CN" sz="2800" b="1" dirty="0">
                <a:latin typeface="+mn-ea"/>
                <a:ea typeface="+mn-ea"/>
              </a:rPr>
              <a:t>27</a:t>
            </a:r>
            <a:r>
              <a:rPr lang="zh-CN" altLang="en-US" sz="2800" b="1" dirty="0">
                <a:latin typeface="+mn-ea"/>
                <a:ea typeface="+mn-ea"/>
              </a:rPr>
              <a:t>日，第十二届全国人大常委会第七次会议通过决定，以立法形式将</a:t>
            </a:r>
            <a:r>
              <a:rPr lang="en-US" altLang="zh-CN" sz="2800" b="1" dirty="0">
                <a:latin typeface="+mn-ea"/>
                <a:ea typeface="+mn-ea"/>
              </a:rPr>
              <a:t>12</a:t>
            </a:r>
            <a:r>
              <a:rPr lang="zh-CN" altLang="en-US" sz="2800" b="1" dirty="0">
                <a:latin typeface="+mn-ea"/>
                <a:ea typeface="+mn-ea"/>
              </a:rPr>
              <a:t>月</a:t>
            </a:r>
            <a:r>
              <a:rPr lang="en-US" altLang="zh-CN" sz="2800" b="1" dirty="0">
                <a:latin typeface="+mn-ea"/>
                <a:ea typeface="+mn-ea"/>
              </a:rPr>
              <a:t>13</a:t>
            </a:r>
            <a:r>
              <a:rPr lang="zh-CN" altLang="en-US" sz="2800" b="1" dirty="0">
                <a:latin typeface="+mn-ea"/>
                <a:ea typeface="+mn-ea"/>
              </a:rPr>
              <a:t>日设立为南京大屠杀死难者国家公祭日。决议的通过，使得对南京大屠杀遇难者的纪念上升到国家层面。</a:t>
            </a:r>
            <a:r>
              <a:rPr lang="zh-CN" altLang="en-US" sz="2800" b="1" dirty="0">
                <a:latin typeface="+mn-ea"/>
              </a:rPr>
              <a:t>国</a:t>
            </a:r>
            <a:endParaRPr lang="zh-CN" altLang="en-US" sz="2800" b="1" dirty="0">
              <a:latin typeface="+mn-ea"/>
              <a:ea typeface="+mn-ea"/>
            </a:endParaRPr>
          </a:p>
        </p:txBody>
      </p:sp>
      <p:sp>
        <p:nvSpPr>
          <p:cNvPr id="10243" name="TextBox 10"/>
          <p:cNvSpPr txBox="1">
            <a:spLocks noChangeArrowheads="1"/>
          </p:cNvSpPr>
          <p:nvPr/>
        </p:nvSpPr>
        <p:spPr bwMode="auto">
          <a:xfrm>
            <a:off x="385763" y="569913"/>
            <a:ext cx="1833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dirty="0">
                <a:solidFill>
                  <a:srgbClr val="0A8C7A"/>
                </a:solidFill>
                <a:latin typeface="黑体" pitchFamily="49" charset="-122"/>
                <a:ea typeface="黑体" pitchFamily="49" charset="-122"/>
              </a:rPr>
              <a:t>背景链接</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p:cNvSpPr txBox="1">
            <a:spLocks noChangeArrowheads="1"/>
          </p:cNvSpPr>
          <p:nvPr/>
        </p:nvSpPr>
        <p:spPr bwMode="auto">
          <a:xfrm>
            <a:off x="446088" y="1008063"/>
            <a:ext cx="8251825" cy="312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defRPr/>
            </a:pPr>
            <a:r>
              <a:rPr lang="zh-CN" altLang="en-US" sz="2800" b="1" dirty="0">
                <a:latin typeface="+mn-ea"/>
              </a:rPr>
              <a:t>家公祭日的设立表明中国人民反对侵略战争、捍卫人类尊严、维护世界和平的坚定立场。</a:t>
            </a:r>
            <a:r>
              <a:rPr lang="en-US" altLang="zh-CN" sz="2800" b="1" dirty="0">
                <a:latin typeface="+mn-ea"/>
              </a:rPr>
              <a:t>2017</a:t>
            </a:r>
            <a:r>
              <a:rPr lang="zh-CN" altLang="en-US" sz="2800" b="1" dirty="0">
                <a:latin typeface="+mn-ea"/>
              </a:rPr>
              <a:t>年</a:t>
            </a:r>
            <a:r>
              <a:rPr lang="en-US" altLang="zh-CN" sz="2800" b="1" dirty="0">
                <a:latin typeface="+mn-ea"/>
              </a:rPr>
              <a:t>12</a:t>
            </a:r>
            <a:r>
              <a:rPr lang="zh-CN" altLang="en-US" sz="2800" b="1" dirty="0">
                <a:latin typeface="+mn-ea"/>
              </a:rPr>
              <a:t>月</a:t>
            </a:r>
            <a:r>
              <a:rPr lang="en-US" altLang="zh-CN" sz="2800" b="1" dirty="0">
                <a:latin typeface="+mn-ea"/>
              </a:rPr>
              <a:t>13</a:t>
            </a:r>
            <a:r>
              <a:rPr lang="zh-CN" altLang="en-US" sz="2800" b="1" dirty="0">
                <a:latin typeface="+mn-ea"/>
              </a:rPr>
              <a:t>日，是南京大屠杀惨案发生</a:t>
            </a:r>
            <a:r>
              <a:rPr lang="en-US" altLang="zh-CN" sz="2800" b="1" dirty="0">
                <a:latin typeface="+mn-ea"/>
              </a:rPr>
              <a:t>80</a:t>
            </a:r>
            <a:r>
              <a:rPr lang="zh-CN" altLang="en-US" sz="2800" b="1" dirty="0">
                <a:latin typeface="+mn-ea"/>
              </a:rPr>
              <a:t>周年，也是第四个南京大屠杀死难者国家公祭日，</a:t>
            </a:r>
            <a:r>
              <a:rPr lang="en-US" altLang="zh-CN" sz="2800" b="1" dirty="0">
                <a:latin typeface="+mn-ea"/>
              </a:rPr>
              <a:t>《</a:t>
            </a:r>
            <a:r>
              <a:rPr lang="zh-CN" altLang="en-US" sz="2800" b="1" dirty="0">
                <a:latin typeface="+mn-ea"/>
              </a:rPr>
              <a:t>人民日报</a:t>
            </a:r>
            <a:r>
              <a:rPr lang="en-US" altLang="zh-CN" sz="2800" b="1" dirty="0">
                <a:latin typeface="+mn-ea"/>
              </a:rPr>
              <a:t>》</a:t>
            </a:r>
            <a:r>
              <a:rPr lang="zh-CN" altLang="en-US" sz="2800" b="1" dirty="0">
                <a:latin typeface="+mn-ea"/>
              </a:rPr>
              <a:t>发表此文，深切缅怀南京大屠杀中的无辜死难者，并警示世人铭记历史，勿忘伤痛，共同捍卫世界和平！</a:t>
            </a:r>
            <a:endParaRPr lang="zh-CN" altLang="en-US" sz="2800" b="1" dirty="0">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p:cNvSpPr txBox="1">
            <a:spLocks noChangeArrowheads="1"/>
          </p:cNvSpPr>
          <p:nvPr/>
        </p:nvSpPr>
        <p:spPr bwMode="auto">
          <a:xfrm>
            <a:off x="536575" y="1383078"/>
            <a:ext cx="8162925" cy="2692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defRPr/>
            </a:pPr>
            <a:r>
              <a:rPr lang="zh-CN" altLang="en-US" sz="2400" b="1" dirty="0">
                <a:solidFill>
                  <a:srgbClr val="FF0000"/>
                </a:solidFill>
                <a:latin typeface="+mn-ea"/>
                <a:ea typeface="+mn-ea"/>
              </a:rPr>
              <a:t>    时评</a:t>
            </a:r>
            <a:r>
              <a:rPr lang="zh-CN" altLang="en-US" sz="2400" b="1" dirty="0">
                <a:latin typeface="+mn-ea"/>
                <a:ea typeface="+mn-ea"/>
              </a:rPr>
              <a:t>　是新闻评论文体的一种，就是对当前发生的新闻及新闻中的事实或者新闻中表现出的乃至隐藏的问题，发表作者自己的见解，或者归纳、整理出新的结论或者观点。简单地说，就是针对一件事情、一个问题或几件事情、几个问题进行评说。一般具有时效性、针对性、准确性、说理性和思想性的特点。  </a:t>
            </a:r>
            <a:endParaRPr lang="en-US" altLang="zh-CN" sz="2400" b="1" dirty="0">
              <a:latin typeface="+mn-ea"/>
              <a:ea typeface="+mn-ea"/>
            </a:endParaRPr>
          </a:p>
        </p:txBody>
      </p:sp>
      <p:sp>
        <p:nvSpPr>
          <p:cNvPr id="14339" name="TextBox 10"/>
          <p:cNvSpPr txBox="1">
            <a:spLocks noChangeArrowheads="1"/>
          </p:cNvSpPr>
          <p:nvPr/>
        </p:nvSpPr>
        <p:spPr bwMode="auto">
          <a:xfrm>
            <a:off x="385763" y="517525"/>
            <a:ext cx="1833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dirty="0">
                <a:solidFill>
                  <a:srgbClr val="0A8C7A"/>
                </a:solidFill>
                <a:latin typeface="黑体" pitchFamily="49" charset="-122"/>
                <a:ea typeface="黑体" pitchFamily="49" charset="-122"/>
              </a:rPr>
              <a:t>文体知识</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47"/>
          <p:cNvSpPr txBox="1">
            <a:spLocks noChangeArrowheads="1"/>
          </p:cNvSpPr>
          <p:nvPr/>
        </p:nvSpPr>
        <p:spPr bwMode="auto">
          <a:xfrm>
            <a:off x="369888" y="1422400"/>
            <a:ext cx="8578850" cy="281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buFont typeface="Arial" pitchFamily="34" charset="0"/>
              <a:buNone/>
            </a:pPr>
            <a:r>
              <a:rPr lang="zh-CN" altLang="en-US" sz="2800" b="1" dirty="0">
                <a:latin typeface="楷体" pitchFamily="49" charset="-122"/>
                <a:ea typeface="楷体" pitchFamily="49" charset="-122"/>
              </a:rPr>
              <a:t>宝</a:t>
            </a:r>
            <a:r>
              <a:rPr lang="zh-CN" altLang="en-US" sz="2800" b="1" dirty="0">
                <a:solidFill>
                  <a:srgbClr val="FF0000"/>
                </a:solidFill>
                <a:latin typeface="楷体" pitchFamily="49" charset="-122"/>
                <a:ea typeface="楷体" pitchFamily="49" charset="-122"/>
              </a:rPr>
              <a:t>鼎</a:t>
            </a:r>
            <a:r>
              <a:rPr lang="zh-CN" altLang="en-US" sz="2800" b="1" dirty="0">
                <a:latin typeface="楷体" pitchFamily="49" charset="-122"/>
                <a:ea typeface="楷体" pitchFamily="49" charset="-122"/>
              </a:rPr>
              <a:t>（     ）   国</a:t>
            </a:r>
            <a:r>
              <a:rPr lang="zh-CN" altLang="en-US" sz="2800" b="1" dirty="0">
                <a:solidFill>
                  <a:srgbClr val="FF0000"/>
                </a:solidFill>
                <a:latin typeface="楷体" pitchFamily="49" charset="-122"/>
                <a:ea typeface="楷体" pitchFamily="49" charset="-122"/>
              </a:rPr>
              <a:t>殇</a:t>
            </a:r>
            <a:r>
              <a:rPr lang="zh-CN" altLang="en-US" sz="2800" b="1" dirty="0">
                <a:latin typeface="楷体" pitchFamily="49" charset="-122"/>
                <a:ea typeface="楷体" pitchFamily="49" charset="-122"/>
              </a:rPr>
              <a:t>（     ）   初</a:t>
            </a:r>
            <a:r>
              <a:rPr lang="zh-CN" altLang="en-US" sz="2800" b="1" dirty="0">
                <a:solidFill>
                  <a:srgbClr val="FF0000"/>
                </a:solidFill>
                <a:latin typeface="楷体" pitchFamily="49" charset="-122"/>
                <a:ea typeface="楷体" pitchFamily="49" charset="-122"/>
              </a:rPr>
              <a:t>衷</a:t>
            </a:r>
            <a:r>
              <a:rPr lang="zh-CN" altLang="en-US" sz="2800" b="1" dirty="0">
                <a:latin typeface="楷体" pitchFamily="49" charset="-122"/>
                <a:ea typeface="楷体" pitchFamily="49" charset="-122"/>
              </a:rPr>
              <a:t>（     ）</a:t>
            </a:r>
            <a:endParaRPr lang="en-US" altLang="zh-CN" sz="2800" b="1" dirty="0">
              <a:latin typeface="楷体" pitchFamily="49" charset="-122"/>
              <a:ea typeface="楷体" pitchFamily="49" charset="-122"/>
            </a:endParaRPr>
          </a:p>
          <a:p>
            <a:pPr>
              <a:lnSpc>
                <a:spcPct val="130000"/>
              </a:lnSpc>
              <a:buFont typeface="Arial" pitchFamily="34" charset="0"/>
              <a:buNone/>
            </a:pPr>
            <a:r>
              <a:rPr lang="zh-CN" altLang="en-US" sz="2800" b="1" dirty="0">
                <a:latin typeface="楷体" pitchFamily="49" charset="-122"/>
                <a:ea typeface="楷体" pitchFamily="49" charset="-122"/>
              </a:rPr>
              <a:t>杀</a:t>
            </a:r>
            <a:r>
              <a:rPr lang="zh-CN" altLang="en-US" sz="2800" b="1" dirty="0">
                <a:solidFill>
                  <a:srgbClr val="FF0000"/>
                </a:solidFill>
                <a:latin typeface="楷体" pitchFamily="49" charset="-122"/>
                <a:ea typeface="楷体" pitchFamily="49" charset="-122"/>
              </a:rPr>
              <a:t>戮</a:t>
            </a:r>
            <a:r>
              <a:rPr lang="zh-CN" altLang="en-US" sz="2800" b="1" dirty="0">
                <a:latin typeface="楷体" pitchFamily="49" charset="-122"/>
                <a:ea typeface="楷体" pitchFamily="49" charset="-122"/>
              </a:rPr>
              <a:t>（     ）</a:t>
            </a:r>
            <a:r>
              <a:rPr lang="en-US" altLang="zh-CN" sz="2800" b="1" dirty="0">
                <a:latin typeface="楷体" pitchFamily="49" charset="-122"/>
                <a:ea typeface="楷体" pitchFamily="49" charset="-122"/>
              </a:rPr>
              <a:t>   </a:t>
            </a:r>
            <a:r>
              <a:rPr lang="zh-CN" altLang="en-US" sz="2800" b="1" dirty="0">
                <a:solidFill>
                  <a:srgbClr val="FF0000"/>
                </a:solidFill>
                <a:latin typeface="楷体" pitchFamily="49" charset="-122"/>
                <a:ea typeface="楷体" pitchFamily="49" charset="-122"/>
              </a:rPr>
              <a:t>篡</a:t>
            </a:r>
            <a:r>
              <a:rPr lang="zh-CN" altLang="en-US" sz="2800" b="1" dirty="0">
                <a:latin typeface="楷体" pitchFamily="49" charset="-122"/>
                <a:ea typeface="楷体" pitchFamily="49" charset="-122"/>
              </a:rPr>
              <a:t>改（     ）   </a:t>
            </a:r>
            <a:r>
              <a:rPr lang="zh-CN" altLang="en-US" sz="2800" b="1" dirty="0">
                <a:solidFill>
                  <a:srgbClr val="FF0000"/>
                </a:solidFill>
                <a:latin typeface="楷体" pitchFamily="49" charset="-122"/>
                <a:ea typeface="楷体" pitchFamily="49" charset="-122"/>
              </a:rPr>
              <a:t>呓</a:t>
            </a:r>
            <a:r>
              <a:rPr lang="zh-CN" altLang="en-US" sz="2800" b="1" dirty="0">
                <a:latin typeface="楷体" pitchFamily="49" charset="-122"/>
                <a:ea typeface="楷体" pitchFamily="49" charset="-122"/>
              </a:rPr>
              <a:t>语（     ）</a:t>
            </a:r>
            <a:endParaRPr lang="en-US" altLang="zh-CN" sz="2800" b="1" dirty="0">
              <a:latin typeface="楷体" pitchFamily="49" charset="-122"/>
              <a:ea typeface="楷体" pitchFamily="49" charset="-122"/>
            </a:endParaRPr>
          </a:p>
          <a:p>
            <a:pPr>
              <a:lnSpc>
                <a:spcPct val="130000"/>
              </a:lnSpc>
              <a:buFont typeface="Arial" pitchFamily="34" charset="0"/>
              <a:buNone/>
            </a:pPr>
            <a:r>
              <a:rPr lang="zh-CN" altLang="en-US" sz="2800" b="1" dirty="0">
                <a:solidFill>
                  <a:srgbClr val="FF0000"/>
                </a:solidFill>
                <a:latin typeface="楷体" pitchFamily="49" charset="-122"/>
                <a:ea typeface="楷体" pitchFamily="49" charset="-122"/>
              </a:rPr>
              <a:t>遁</a:t>
            </a:r>
            <a:r>
              <a:rPr lang="zh-CN" altLang="en-US" sz="2800" b="1" dirty="0">
                <a:latin typeface="楷体" pitchFamily="49" charset="-122"/>
                <a:ea typeface="楷体" pitchFamily="49" charset="-122"/>
              </a:rPr>
              <a:t>形（     ）   </a:t>
            </a:r>
            <a:r>
              <a:rPr lang="zh-CN" altLang="en-US" sz="2800" b="1" dirty="0">
                <a:solidFill>
                  <a:srgbClr val="FF0000"/>
                </a:solidFill>
                <a:latin typeface="楷体" pitchFamily="49" charset="-122"/>
                <a:ea typeface="楷体" pitchFamily="49" charset="-122"/>
              </a:rPr>
              <a:t>矢</a:t>
            </a:r>
            <a:r>
              <a:rPr lang="zh-CN" altLang="en-US" sz="2800" b="1" dirty="0">
                <a:latin typeface="楷体" pitchFamily="49" charset="-122"/>
                <a:ea typeface="楷体" pitchFamily="49" charset="-122"/>
              </a:rPr>
              <a:t>志（     ）   </a:t>
            </a:r>
            <a:r>
              <a:rPr lang="zh-CN" altLang="en-US" sz="2800" b="1" dirty="0">
                <a:solidFill>
                  <a:srgbClr val="FF0000"/>
                </a:solidFill>
                <a:latin typeface="楷体" pitchFamily="49" charset="-122"/>
                <a:ea typeface="楷体" pitchFamily="49" charset="-122"/>
              </a:rPr>
              <a:t>铭</a:t>
            </a:r>
            <a:r>
              <a:rPr lang="zh-CN" altLang="en-US" sz="2800" b="1" dirty="0">
                <a:latin typeface="楷体" pitchFamily="49" charset="-122"/>
                <a:ea typeface="楷体" pitchFamily="49" charset="-122"/>
              </a:rPr>
              <a:t>记（     ）</a:t>
            </a:r>
            <a:endParaRPr lang="en-US" altLang="zh-CN" sz="2800" b="1" dirty="0">
              <a:latin typeface="楷体" pitchFamily="49" charset="-122"/>
              <a:ea typeface="楷体" pitchFamily="49" charset="-122"/>
            </a:endParaRPr>
          </a:p>
          <a:p>
            <a:pPr>
              <a:lnSpc>
                <a:spcPct val="130000"/>
              </a:lnSpc>
              <a:buFont typeface="Arial" pitchFamily="34" charset="0"/>
              <a:buNone/>
            </a:pPr>
            <a:r>
              <a:rPr lang="zh-CN" altLang="en-US" sz="2800" b="1" dirty="0">
                <a:solidFill>
                  <a:srgbClr val="FF0000"/>
                </a:solidFill>
                <a:latin typeface="楷体" pitchFamily="49" charset="-122"/>
                <a:ea typeface="楷体" pitchFamily="49" charset="-122"/>
              </a:rPr>
              <a:t>缅</a:t>
            </a:r>
            <a:r>
              <a:rPr lang="zh-CN" altLang="en-US" sz="2800" b="1" dirty="0">
                <a:latin typeface="楷体" pitchFamily="49" charset="-122"/>
                <a:ea typeface="楷体" pitchFamily="49" charset="-122"/>
              </a:rPr>
              <a:t>怀（     ）   </a:t>
            </a:r>
            <a:r>
              <a:rPr lang="zh-CN" altLang="en-US" sz="2800" b="1" dirty="0">
                <a:solidFill>
                  <a:srgbClr val="FF0000"/>
                </a:solidFill>
                <a:latin typeface="楷体" pitchFamily="49" charset="-122"/>
                <a:ea typeface="楷体" pitchFamily="49" charset="-122"/>
              </a:rPr>
              <a:t>彰</a:t>
            </a:r>
            <a:r>
              <a:rPr lang="zh-CN" altLang="en-US" sz="2800" b="1" dirty="0">
                <a:latin typeface="楷体" pitchFamily="49" charset="-122"/>
                <a:ea typeface="楷体" pitchFamily="49" charset="-122"/>
              </a:rPr>
              <a:t>显（     ）   </a:t>
            </a:r>
            <a:r>
              <a:rPr lang="zh-CN" altLang="en-US" sz="2800" b="1" dirty="0">
                <a:solidFill>
                  <a:srgbClr val="FF0000"/>
                </a:solidFill>
                <a:latin typeface="楷体" pitchFamily="49" charset="-122"/>
                <a:ea typeface="楷体" pitchFamily="49" charset="-122"/>
              </a:rPr>
              <a:t>磅礴</a:t>
            </a:r>
            <a:r>
              <a:rPr lang="zh-CN" altLang="en-US" sz="2800" b="1" dirty="0">
                <a:latin typeface="楷体" pitchFamily="49" charset="-122"/>
                <a:ea typeface="楷体" pitchFamily="49" charset="-122"/>
              </a:rPr>
              <a:t>（       ）</a:t>
            </a:r>
            <a:endParaRPr lang="en-US" altLang="zh-CN" sz="2800" b="1" dirty="0">
              <a:latin typeface="楷体" pitchFamily="49" charset="-122"/>
              <a:ea typeface="楷体" pitchFamily="49" charset="-122"/>
            </a:endParaRPr>
          </a:p>
          <a:p>
            <a:pPr>
              <a:lnSpc>
                <a:spcPct val="130000"/>
              </a:lnSpc>
              <a:buFont typeface="Arial" pitchFamily="34" charset="0"/>
              <a:buNone/>
            </a:pPr>
            <a:r>
              <a:rPr lang="zh-CN" altLang="en-US" sz="2800" b="1" dirty="0">
                <a:latin typeface="楷体" pitchFamily="49" charset="-122"/>
                <a:ea typeface="楷体" pitchFamily="49" charset="-122"/>
              </a:rPr>
              <a:t>惨绝人</a:t>
            </a:r>
            <a:r>
              <a:rPr lang="zh-CN" altLang="en-US" sz="2800" b="1" dirty="0">
                <a:solidFill>
                  <a:srgbClr val="FF0000"/>
                </a:solidFill>
                <a:latin typeface="楷体" pitchFamily="49" charset="-122"/>
                <a:ea typeface="楷体" pitchFamily="49" charset="-122"/>
              </a:rPr>
              <a:t>寰</a:t>
            </a:r>
            <a:r>
              <a:rPr lang="zh-CN" altLang="en-US" sz="2800" b="1" dirty="0">
                <a:latin typeface="楷体" pitchFamily="49" charset="-122"/>
                <a:ea typeface="楷体" pitchFamily="49" charset="-122"/>
              </a:rPr>
              <a:t>（     ）    振聋发</a:t>
            </a:r>
            <a:r>
              <a:rPr lang="zh-CN" altLang="en-US" sz="2800" b="1" dirty="0">
                <a:solidFill>
                  <a:srgbClr val="FF0000"/>
                </a:solidFill>
                <a:latin typeface="楷体" pitchFamily="49" charset="-122"/>
                <a:ea typeface="楷体" pitchFamily="49" charset="-122"/>
              </a:rPr>
              <a:t>聩</a:t>
            </a:r>
            <a:r>
              <a:rPr lang="zh-CN" altLang="en-US" sz="2800" b="1" dirty="0">
                <a:latin typeface="楷体" pitchFamily="49" charset="-122"/>
                <a:ea typeface="楷体" pitchFamily="49" charset="-122"/>
              </a:rPr>
              <a:t>（     ）  </a:t>
            </a:r>
            <a:endParaRPr lang="en-US" altLang="zh-CN" sz="2800" b="1" dirty="0">
              <a:latin typeface="楷体" pitchFamily="49" charset="-122"/>
              <a:ea typeface="楷体" pitchFamily="49" charset="-122"/>
            </a:endParaRPr>
          </a:p>
        </p:txBody>
      </p:sp>
      <p:sp>
        <p:nvSpPr>
          <p:cNvPr id="49" name="TextBox 48"/>
          <p:cNvSpPr txBox="1">
            <a:spLocks noChangeArrowheads="1"/>
          </p:cNvSpPr>
          <p:nvPr/>
        </p:nvSpPr>
        <p:spPr bwMode="auto">
          <a:xfrm>
            <a:off x="1509713" y="1398588"/>
            <a:ext cx="9096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dirty="0" err="1">
                <a:solidFill>
                  <a:srgbClr val="FF00FF"/>
                </a:solidFill>
                <a:latin typeface="宋体" pitchFamily="2" charset="-122"/>
              </a:rPr>
              <a:t>dǐnɡ</a:t>
            </a:r>
            <a:endParaRPr lang="zh-CN" altLang="en-US" sz="2800" b="1" dirty="0">
              <a:solidFill>
                <a:srgbClr val="FF00FF"/>
              </a:solidFill>
              <a:latin typeface="宋体" pitchFamily="2" charset="-122"/>
            </a:endParaRPr>
          </a:p>
        </p:txBody>
      </p:sp>
      <p:sp>
        <p:nvSpPr>
          <p:cNvPr id="15364" name="TextBox 10"/>
          <p:cNvSpPr txBox="1">
            <a:spLocks noChangeArrowheads="1"/>
          </p:cNvSpPr>
          <p:nvPr/>
        </p:nvSpPr>
        <p:spPr bwMode="auto">
          <a:xfrm>
            <a:off x="385763" y="569913"/>
            <a:ext cx="18335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dirty="0">
                <a:solidFill>
                  <a:srgbClr val="0A8C7A"/>
                </a:solidFill>
                <a:latin typeface="黑体" pitchFamily="49" charset="-122"/>
                <a:ea typeface="黑体" pitchFamily="49" charset="-122"/>
              </a:rPr>
              <a:t>字词学习</a:t>
            </a:r>
          </a:p>
        </p:txBody>
      </p:sp>
      <p:sp>
        <p:nvSpPr>
          <p:cNvPr id="121" name="TextBox 48"/>
          <p:cNvSpPr txBox="1">
            <a:spLocks noChangeArrowheads="1"/>
          </p:cNvSpPr>
          <p:nvPr/>
        </p:nvSpPr>
        <p:spPr bwMode="auto">
          <a:xfrm>
            <a:off x="4297363" y="1398588"/>
            <a:ext cx="1123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宋体" pitchFamily="2" charset="-122"/>
              </a:rPr>
              <a:t>shānɡ</a:t>
            </a:r>
            <a:endParaRPr lang="zh-CN" altLang="en-US" sz="2800" b="1">
              <a:solidFill>
                <a:srgbClr val="FF00FF"/>
              </a:solidFill>
              <a:latin typeface="宋体" pitchFamily="2" charset="-122"/>
            </a:endParaRPr>
          </a:p>
        </p:txBody>
      </p:sp>
      <p:sp>
        <p:nvSpPr>
          <p:cNvPr id="122" name="TextBox 48"/>
          <p:cNvSpPr txBox="1">
            <a:spLocks noChangeArrowheads="1"/>
          </p:cNvSpPr>
          <p:nvPr/>
        </p:nvSpPr>
        <p:spPr bwMode="auto">
          <a:xfrm>
            <a:off x="7143750" y="1387475"/>
            <a:ext cx="11223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宋体" pitchFamily="2" charset="-122"/>
              </a:rPr>
              <a:t>zhōnɡ</a:t>
            </a:r>
            <a:endParaRPr lang="zh-CN" altLang="en-US" sz="2800" b="1">
              <a:solidFill>
                <a:srgbClr val="FF00FF"/>
              </a:solidFill>
              <a:latin typeface="宋体" pitchFamily="2" charset="-122"/>
            </a:endParaRPr>
          </a:p>
        </p:txBody>
      </p:sp>
      <p:sp>
        <p:nvSpPr>
          <p:cNvPr id="123" name="TextBox 48"/>
          <p:cNvSpPr txBox="1">
            <a:spLocks noChangeArrowheads="1"/>
          </p:cNvSpPr>
          <p:nvPr/>
        </p:nvSpPr>
        <p:spPr bwMode="auto">
          <a:xfrm>
            <a:off x="2098675" y="3644900"/>
            <a:ext cx="11223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宋体" pitchFamily="2" charset="-122"/>
              </a:rPr>
              <a:t>huán</a:t>
            </a:r>
            <a:endParaRPr lang="zh-CN" altLang="en-US" sz="2800" b="1">
              <a:solidFill>
                <a:srgbClr val="FF00FF"/>
              </a:solidFill>
              <a:latin typeface="宋体" pitchFamily="2" charset="-122"/>
            </a:endParaRPr>
          </a:p>
        </p:txBody>
      </p:sp>
      <p:sp>
        <p:nvSpPr>
          <p:cNvPr id="124" name="TextBox 48"/>
          <p:cNvSpPr txBox="1">
            <a:spLocks noChangeArrowheads="1"/>
          </p:cNvSpPr>
          <p:nvPr/>
        </p:nvSpPr>
        <p:spPr bwMode="auto">
          <a:xfrm>
            <a:off x="1509713" y="1958975"/>
            <a:ext cx="7683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dirty="0" err="1">
                <a:solidFill>
                  <a:srgbClr val="FF00FF"/>
                </a:solidFill>
                <a:latin typeface="宋体" pitchFamily="2" charset="-122"/>
              </a:rPr>
              <a:t>lù</a:t>
            </a:r>
            <a:endParaRPr lang="zh-CN" altLang="en-US" sz="2800" b="1" dirty="0">
              <a:solidFill>
                <a:srgbClr val="FF00FF"/>
              </a:solidFill>
              <a:latin typeface="宋体" pitchFamily="2" charset="-122"/>
            </a:endParaRPr>
          </a:p>
        </p:txBody>
      </p:sp>
      <p:sp>
        <p:nvSpPr>
          <p:cNvPr id="125" name="TextBox 48"/>
          <p:cNvSpPr txBox="1">
            <a:spLocks noChangeArrowheads="1"/>
          </p:cNvSpPr>
          <p:nvPr/>
        </p:nvSpPr>
        <p:spPr bwMode="auto">
          <a:xfrm>
            <a:off x="4264025" y="1963738"/>
            <a:ext cx="11239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宋体" pitchFamily="2" charset="-122"/>
              </a:rPr>
              <a:t>cuàn</a:t>
            </a:r>
            <a:endParaRPr lang="zh-CN" altLang="en-US" sz="2800" b="1">
              <a:solidFill>
                <a:srgbClr val="FF00FF"/>
              </a:solidFill>
              <a:latin typeface="宋体" pitchFamily="2" charset="-122"/>
            </a:endParaRPr>
          </a:p>
        </p:txBody>
      </p:sp>
      <p:sp>
        <p:nvSpPr>
          <p:cNvPr id="126" name="TextBox 48"/>
          <p:cNvSpPr txBox="1">
            <a:spLocks noChangeArrowheads="1"/>
          </p:cNvSpPr>
          <p:nvPr/>
        </p:nvSpPr>
        <p:spPr bwMode="auto">
          <a:xfrm>
            <a:off x="5915025" y="3644900"/>
            <a:ext cx="11223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宋体" pitchFamily="2" charset="-122"/>
              </a:rPr>
              <a:t>kuì</a:t>
            </a:r>
            <a:endParaRPr lang="zh-CN" altLang="en-US" sz="2800" b="1">
              <a:solidFill>
                <a:srgbClr val="FF00FF"/>
              </a:solidFill>
              <a:latin typeface="宋体" pitchFamily="2" charset="-122"/>
            </a:endParaRPr>
          </a:p>
        </p:txBody>
      </p:sp>
      <p:sp>
        <p:nvSpPr>
          <p:cNvPr id="127" name="TextBox 48"/>
          <p:cNvSpPr txBox="1">
            <a:spLocks noChangeArrowheads="1"/>
          </p:cNvSpPr>
          <p:nvPr/>
        </p:nvSpPr>
        <p:spPr bwMode="auto">
          <a:xfrm>
            <a:off x="7269163" y="1968500"/>
            <a:ext cx="8445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宋体" pitchFamily="2" charset="-122"/>
              </a:rPr>
              <a:t>yì</a:t>
            </a:r>
            <a:endParaRPr lang="zh-CN" altLang="en-US" sz="2800" b="1">
              <a:solidFill>
                <a:srgbClr val="FF00FF"/>
              </a:solidFill>
              <a:latin typeface="宋体" pitchFamily="2" charset="-122"/>
            </a:endParaRPr>
          </a:p>
        </p:txBody>
      </p:sp>
      <p:sp>
        <p:nvSpPr>
          <p:cNvPr id="128" name="TextBox 48"/>
          <p:cNvSpPr txBox="1">
            <a:spLocks noChangeArrowheads="1"/>
          </p:cNvSpPr>
          <p:nvPr/>
        </p:nvSpPr>
        <p:spPr bwMode="auto">
          <a:xfrm>
            <a:off x="1403350" y="2500313"/>
            <a:ext cx="11223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宋体" pitchFamily="2" charset="-122"/>
              </a:rPr>
              <a:t>dùn</a:t>
            </a:r>
            <a:endParaRPr lang="zh-CN" altLang="en-US" sz="2800" b="1">
              <a:solidFill>
                <a:srgbClr val="FF00FF"/>
              </a:solidFill>
              <a:latin typeface="宋体" pitchFamily="2" charset="-122"/>
            </a:endParaRPr>
          </a:p>
        </p:txBody>
      </p:sp>
      <p:sp>
        <p:nvSpPr>
          <p:cNvPr id="129" name="TextBox 48"/>
          <p:cNvSpPr txBox="1">
            <a:spLocks noChangeArrowheads="1"/>
          </p:cNvSpPr>
          <p:nvPr/>
        </p:nvSpPr>
        <p:spPr bwMode="auto">
          <a:xfrm>
            <a:off x="4297363" y="2527300"/>
            <a:ext cx="1123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宋体" pitchFamily="2" charset="-122"/>
              </a:rPr>
              <a:t>shǐ</a:t>
            </a:r>
            <a:endParaRPr lang="zh-CN" altLang="en-US" sz="2800" b="1">
              <a:solidFill>
                <a:srgbClr val="FF00FF"/>
              </a:solidFill>
              <a:latin typeface="宋体" pitchFamily="2" charset="-122"/>
            </a:endParaRPr>
          </a:p>
        </p:txBody>
      </p:sp>
      <p:sp>
        <p:nvSpPr>
          <p:cNvPr id="131" name="TextBox 48"/>
          <p:cNvSpPr txBox="1">
            <a:spLocks noChangeArrowheads="1"/>
          </p:cNvSpPr>
          <p:nvPr/>
        </p:nvSpPr>
        <p:spPr bwMode="auto">
          <a:xfrm>
            <a:off x="7143750" y="2514600"/>
            <a:ext cx="11223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宋体" pitchFamily="2" charset="-122"/>
              </a:rPr>
              <a:t>mínɡ</a:t>
            </a:r>
            <a:endParaRPr lang="zh-CN" altLang="en-US" sz="2800" b="1">
              <a:solidFill>
                <a:srgbClr val="FF00FF"/>
              </a:solidFill>
              <a:latin typeface="宋体" pitchFamily="2" charset="-122"/>
            </a:endParaRPr>
          </a:p>
        </p:txBody>
      </p:sp>
      <p:sp>
        <p:nvSpPr>
          <p:cNvPr id="132" name="TextBox 48"/>
          <p:cNvSpPr txBox="1">
            <a:spLocks noChangeArrowheads="1"/>
          </p:cNvSpPr>
          <p:nvPr/>
        </p:nvSpPr>
        <p:spPr bwMode="auto">
          <a:xfrm>
            <a:off x="1412875" y="3054350"/>
            <a:ext cx="11223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宋体" pitchFamily="2" charset="-122"/>
              </a:rPr>
              <a:t>miǎn</a:t>
            </a:r>
            <a:endParaRPr lang="zh-CN" altLang="en-US" sz="2800" b="1">
              <a:solidFill>
                <a:srgbClr val="FF00FF"/>
              </a:solidFill>
              <a:latin typeface="宋体" pitchFamily="2" charset="-122"/>
            </a:endParaRPr>
          </a:p>
        </p:txBody>
      </p:sp>
      <p:sp>
        <p:nvSpPr>
          <p:cNvPr id="134" name="TextBox 48"/>
          <p:cNvSpPr txBox="1">
            <a:spLocks noChangeArrowheads="1"/>
          </p:cNvSpPr>
          <p:nvPr/>
        </p:nvSpPr>
        <p:spPr bwMode="auto">
          <a:xfrm>
            <a:off x="4297363" y="3068638"/>
            <a:ext cx="1123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800" b="1">
                <a:solidFill>
                  <a:srgbClr val="FF00FF"/>
                </a:solidFill>
                <a:latin typeface="宋体" pitchFamily="2" charset="-122"/>
              </a:rPr>
              <a:t>zhānɡ</a:t>
            </a:r>
            <a:endParaRPr lang="zh-CN" altLang="en-US" sz="2800" b="1">
              <a:solidFill>
                <a:srgbClr val="FF00FF"/>
              </a:solidFill>
              <a:latin typeface="宋体" pitchFamily="2" charset="-122"/>
            </a:endParaRPr>
          </a:p>
        </p:txBody>
      </p:sp>
      <p:sp>
        <p:nvSpPr>
          <p:cNvPr id="135" name="TextBox 48"/>
          <p:cNvSpPr txBox="1">
            <a:spLocks noChangeArrowheads="1"/>
          </p:cNvSpPr>
          <p:nvPr/>
        </p:nvSpPr>
        <p:spPr bwMode="auto">
          <a:xfrm>
            <a:off x="6950075" y="3068638"/>
            <a:ext cx="1852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a:solidFill>
                  <a:srgbClr val="FF00FF"/>
                </a:solidFill>
                <a:latin typeface="宋体" pitchFamily="2" charset="-122"/>
              </a:rPr>
              <a:t>pánɡ bó</a:t>
            </a:r>
            <a:endParaRPr lang="zh-CN" altLang="en-US" sz="2800" b="1">
              <a:solidFill>
                <a:srgbClr val="FF00FF"/>
              </a:solidFill>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inVertical)">
                                      <p:cBhvr>
                                        <p:cTn id="7" dur="500"/>
                                        <p:tgtEl>
                                          <p:spTgt spid="4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1"/>
                                        </p:tgtEl>
                                        <p:attrNameLst>
                                          <p:attrName>style.visibility</p:attrName>
                                        </p:attrNameLst>
                                      </p:cBhvr>
                                      <p:to>
                                        <p:strVal val="visible"/>
                                      </p:to>
                                    </p:set>
                                    <p:animEffect transition="in" filter="barn(inVertical)">
                                      <p:cBhvr>
                                        <p:cTn id="12" dur="500"/>
                                        <p:tgtEl>
                                          <p:spTgt spid="1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2"/>
                                        </p:tgtEl>
                                        <p:attrNameLst>
                                          <p:attrName>style.visibility</p:attrName>
                                        </p:attrNameLst>
                                      </p:cBhvr>
                                      <p:to>
                                        <p:strVal val="visible"/>
                                      </p:to>
                                    </p:set>
                                    <p:animEffect transition="in" filter="barn(inVertical)">
                                      <p:cBhvr>
                                        <p:cTn id="17" dur="500"/>
                                        <p:tgtEl>
                                          <p:spTgt spid="12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4"/>
                                        </p:tgtEl>
                                        <p:attrNameLst>
                                          <p:attrName>style.visibility</p:attrName>
                                        </p:attrNameLst>
                                      </p:cBhvr>
                                      <p:to>
                                        <p:strVal val="visible"/>
                                      </p:to>
                                    </p:set>
                                    <p:animEffect transition="in" filter="barn(inVertical)">
                                      <p:cBhvr>
                                        <p:cTn id="22" dur="500"/>
                                        <p:tgtEl>
                                          <p:spTgt spid="12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25"/>
                                        </p:tgtEl>
                                        <p:attrNameLst>
                                          <p:attrName>style.visibility</p:attrName>
                                        </p:attrNameLst>
                                      </p:cBhvr>
                                      <p:to>
                                        <p:strVal val="visible"/>
                                      </p:to>
                                    </p:set>
                                    <p:animEffect transition="in" filter="barn(inVertical)">
                                      <p:cBhvr>
                                        <p:cTn id="27" dur="500"/>
                                        <p:tgtEl>
                                          <p:spTgt spid="12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27"/>
                                        </p:tgtEl>
                                        <p:attrNameLst>
                                          <p:attrName>style.visibility</p:attrName>
                                        </p:attrNameLst>
                                      </p:cBhvr>
                                      <p:to>
                                        <p:strVal val="visible"/>
                                      </p:to>
                                    </p:set>
                                    <p:animEffect transition="in" filter="barn(inVertical)">
                                      <p:cBhvr>
                                        <p:cTn id="32" dur="500"/>
                                        <p:tgtEl>
                                          <p:spTgt spid="12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28"/>
                                        </p:tgtEl>
                                        <p:attrNameLst>
                                          <p:attrName>style.visibility</p:attrName>
                                        </p:attrNameLst>
                                      </p:cBhvr>
                                      <p:to>
                                        <p:strVal val="visible"/>
                                      </p:to>
                                    </p:set>
                                    <p:animEffect transition="in" filter="barn(inVertical)">
                                      <p:cBhvr>
                                        <p:cTn id="37" dur="500"/>
                                        <p:tgtEl>
                                          <p:spTgt spid="12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29"/>
                                        </p:tgtEl>
                                        <p:attrNameLst>
                                          <p:attrName>style.visibility</p:attrName>
                                        </p:attrNameLst>
                                      </p:cBhvr>
                                      <p:to>
                                        <p:strVal val="visible"/>
                                      </p:to>
                                    </p:set>
                                    <p:animEffect transition="in" filter="barn(inVertical)">
                                      <p:cBhvr>
                                        <p:cTn id="42" dur="500"/>
                                        <p:tgtEl>
                                          <p:spTgt spid="12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31"/>
                                        </p:tgtEl>
                                        <p:attrNameLst>
                                          <p:attrName>style.visibility</p:attrName>
                                        </p:attrNameLst>
                                      </p:cBhvr>
                                      <p:to>
                                        <p:strVal val="visible"/>
                                      </p:to>
                                    </p:set>
                                    <p:animEffect transition="in" filter="barn(inVertical)">
                                      <p:cBhvr>
                                        <p:cTn id="47" dur="500"/>
                                        <p:tgtEl>
                                          <p:spTgt spid="131"/>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32"/>
                                        </p:tgtEl>
                                        <p:attrNameLst>
                                          <p:attrName>style.visibility</p:attrName>
                                        </p:attrNameLst>
                                      </p:cBhvr>
                                      <p:to>
                                        <p:strVal val="visible"/>
                                      </p:to>
                                    </p:set>
                                    <p:animEffect transition="in" filter="barn(inVertical)">
                                      <p:cBhvr>
                                        <p:cTn id="52" dur="500"/>
                                        <p:tgtEl>
                                          <p:spTgt spid="132"/>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34"/>
                                        </p:tgtEl>
                                        <p:attrNameLst>
                                          <p:attrName>style.visibility</p:attrName>
                                        </p:attrNameLst>
                                      </p:cBhvr>
                                      <p:to>
                                        <p:strVal val="visible"/>
                                      </p:to>
                                    </p:set>
                                    <p:animEffect transition="in" filter="barn(inVertical)">
                                      <p:cBhvr>
                                        <p:cTn id="57" dur="500"/>
                                        <p:tgtEl>
                                          <p:spTgt spid="134"/>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135"/>
                                        </p:tgtEl>
                                        <p:attrNameLst>
                                          <p:attrName>style.visibility</p:attrName>
                                        </p:attrNameLst>
                                      </p:cBhvr>
                                      <p:to>
                                        <p:strVal val="visible"/>
                                      </p:to>
                                    </p:set>
                                    <p:animEffect transition="in" filter="barn(inVertical)">
                                      <p:cBhvr>
                                        <p:cTn id="62" dur="500"/>
                                        <p:tgtEl>
                                          <p:spTgt spid="135"/>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123"/>
                                        </p:tgtEl>
                                        <p:attrNameLst>
                                          <p:attrName>style.visibility</p:attrName>
                                        </p:attrNameLst>
                                      </p:cBhvr>
                                      <p:to>
                                        <p:strVal val="visible"/>
                                      </p:to>
                                    </p:set>
                                    <p:animEffect transition="in" filter="barn(inVertical)">
                                      <p:cBhvr>
                                        <p:cTn id="67" dur="500"/>
                                        <p:tgtEl>
                                          <p:spTgt spid="123"/>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barn(inVertical)">
                                      <p:cBhvr>
                                        <p:cTn id="72"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121" grpId="0"/>
      <p:bldP spid="122" grpId="0"/>
      <p:bldP spid="123" grpId="0"/>
      <p:bldP spid="124" grpId="0"/>
      <p:bldP spid="125" grpId="0"/>
      <p:bldP spid="126" grpId="0"/>
      <p:bldP spid="127" grpId="0"/>
      <p:bldP spid="128" grpId="0"/>
      <p:bldP spid="129" grpId="0"/>
      <p:bldP spid="131" grpId="0"/>
      <p:bldP spid="132" grpId="0"/>
      <p:bldP spid="134" grpId="0"/>
      <p:bldP spid="1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1"/>
          <p:cNvSpPr>
            <a:spLocks noChangeArrowheads="1"/>
          </p:cNvSpPr>
          <p:nvPr/>
        </p:nvSpPr>
        <p:spPr bwMode="auto">
          <a:xfrm>
            <a:off x="598488" y="1004888"/>
            <a:ext cx="24145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0033CC"/>
                </a:solidFill>
                <a:latin typeface="楷体" pitchFamily="49" charset="-122"/>
                <a:ea typeface="楷体" pitchFamily="49" charset="-122"/>
              </a:rPr>
              <a:t>◆多音字</a:t>
            </a:r>
          </a:p>
        </p:txBody>
      </p:sp>
      <p:sp>
        <p:nvSpPr>
          <p:cNvPr id="42" name="TextBox 30"/>
          <p:cNvSpPr txBox="1">
            <a:spLocks noChangeArrowheads="1"/>
          </p:cNvSpPr>
          <p:nvPr/>
        </p:nvSpPr>
        <p:spPr bwMode="auto">
          <a:xfrm>
            <a:off x="2103438" y="1917700"/>
            <a:ext cx="25193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宋体" pitchFamily="2" charset="-122"/>
              </a:rPr>
              <a:t>méi</a:t>
            </a:r>
            <a:r>
              <a:rPr lang="zh-CN" altLang="en-US" sz="2800" b="1">
                <a:latin typeface="宋体" pitchFamily="2" charset="-122"/>
              </a:rPr>
              <a:t>（     ）</a:t>
            </a:r>
          </a:p>
        </p:txBody>
      </p:sp>
      <p:sp>
        <p:nvSpPr>
          <p:cNvPr id="43" name="TextBox 31"/>
          <p:cNvSpPr txBox="1">
            <a:spLocks noChangeArrowheads="1"/>
          </p:cNvSpPr>
          <p:nvPr/>
        </p:nvSpPr>
        <p:spPr bwMode="auto">
          <a:xfrm>
            <a:off x="3078163" y="1897063"/>
            <a:ext cx="11557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0033CC"/>
                </a:solidFill>
                <a:latin typeface="黑体" pitchFamily="49" charset="-122"/>
                <a:ea typeface="黑体" pitchFamily="49" charset="-122"/>
              </a:rPr>
              <a:t>没有</a:t>
            </a:r>
          </a:p>
        </p:txBody>
      </p:sp>
      <p:sp>
        <p:nvSpPr>
          <p:cNvPr id="47" name="TextBox 32"/>
          <p:cNvSpPr txBox="1">
            <a:spLocks noChangeArrowheads="1"/>
          </p:cNvSpPr>
          <p:nvPr/>
        </p:nvSpPr>
        <p:spPr bwMode="auto">
          <a:xfrm>
            <a:off x="2103438" y="3032125"/>
            <a:ext cx="25923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宋体" pitchFamily="2" charset="-122"/>
              </a:rPr>
              <a:t>mò</a:t>
            </a:r>
            <a:r>
              <a:rPr lang="zh-CN" altLang="en-US" sz="2800" b="1">
                <a:latin typeface="宋体" pitchFamily="2" charset="-122"/>
              </a:rPr>
              <a:t>（     ）</a:t>
            </a:r>
          </a:p>
        </p:txBody>
      </p:sp>
      <p:sp>
        <p:nvSpPr>
          <p:cNvPr id="50" name="TextBox 33"/>
          <p:cNvSpPr txBox="1">
            <a:spLocks noChangeArrowheads="1"/>
          </p:cNvSpPr>
          <p:nvPr/>
        </p:nvSpPr>
        <p:spPr bwMode="auto">
          <a:xfrm>
            <a:off x="2933700" y="3019425"/>
            <a:ext cx="10271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0033CC"/>
                </a:solidFill>
                <a:latin typeface="黑体" pitchFamily="49" charset="-122"/>
                <a:ea typeface="黑体" pitchFamily="49" charset="-122"/>
              </a:rPr>
              <a:t>辱没</a:t>
            </a:r>
          </a:p>
        </p:txBody>
      </p:sp>
      <p:grpSp>
        <p:nvGrpSpPr>
          <p:cNvPr id="2" name="组合 1"/>
          <p:cNvGrpSpPr>
            <a:grpSpLocks/>
          </p:cNvGrpSpPr>
          <p:nvPr/>
        </p:nvGrpSpPr>
        <p:grpSpPr bwMode="auto">
          <a:xfrm>
            <a:off x="1076325" y="2032000"/>
            <a:ext cx="1027113" cy="1484313"/>
            <a:chOff x="4814888" y="1015411"/>
            <a:chExt cx="1027741" cy="1483903"/>
          </a:xfrm>
        </p:grpSpPr>
        <p:sp>
          <p:nvSpPr>
            <p:cNvPr id="16392" name="TextBox 2"/>
            <p:cNvSpPr txBox="1">
              <a:spLocks noChangeArrowheads="1"/>
            </p:cNvSpPr>
            <p:nvPr/>
          </p:nvSpPr>
          <p:spPr bwMode="auto">
            <a:xfrm>
              <a:off x="4814888" y="1376363"/>
              <a:ext cx="64793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3600" b="1">
                  <a:solidFill>
                    <a:srgbClr val="FF0000"/>
                  </a:solidFill>
                  <a:latin typeface="黑体" pitchFamily="49" charset="-122"/>
                  <a:ea typeface="黑体" pitchFamily="49" charset="-122"/>
                </a:rPr>
                <a:t>没</a:t>
              </a:r>
            </a:p>
          </p:txBody>
        </p:sp>
        <p:sp>
          <p:nvSpPr>
            <p:cNvPr id="55" name="左大括号 54"/>
            <p:cNvSpPr/>
            <p:nvPr/>
          </p:nvSpPr>
          <p:spPr>
            <a:xfrm>
              <a:off x="5543997" y="1015411"/>
              <a:ext cx="298632" cy="1483903"/>
            </a:xfrm>
            <a:prstGeom prst="leftBrace">
              <a:avLst>
                <a:gd name="adj1" fmla="val 29610"/>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dirty="0"/>
            </a:p>
          </p:txBody>
        </p:sp>
      </p:grpSp>
      <p:sp>
        <p:nvSpPr>
          <p:cNvPr id="129" name="TextBox 30"/>
          <p:cNvSpPr txBox="1">
            <a:spLocks noChangeArrowheads="1"/>
          </p:cNvSpPr>
          <p:nvPr/>
        </p:nvSpPr>
        <p:spPr bwMode="auto">
          <a:xfrm>
            <a:off x="5795963" y="1851025"/>
            <a:ext cx="26971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宋体" pitchFamily="2" charset="-122"/>
              </a:rPr>
              <a:t>bànɡ</a:t>
            </a:r>
            <a:r>
              <a:rPr lang="zh-CN" altLang="en-US" sz="2800" b="1">
                <a:latin typeface="宋体" pitchFamily="2" charset="-122"/>
              </a:rPr>
              <a:t>（     ）</a:t>
            </a:r>
          </a:p>
        </p:txBody>
      </p:sp>
      <p:sp>
        <p:nvSpPr>
          <p:cNvPr id="130" name="TextBox 31"/>
          <p:cNvSpPr txBox="1">
            <a:spLocks noChangeArrowheads="1"/>
          </p:cNvSpPr>
          <p:nvPr/>
        </p:nvSpPr>
        <p:spPr bwMode="auto">
          <a:xfrm>
            <a:off x="6980238" y="1844675"/>
            <a:ext cx="10842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0033CC"/>
                </a:solidFill>
                <a:latin typeface="黑体" pitchFamily="49" charset="-122"/>
                <a:ea typeface="黑体" pitchFamily="49" charset="-122"/>
              </a:rPr>
              <a:t>磅秤</a:t>
            </a:r>
          </a:p>
        </p:txBody>
      </p:sp>
      <p:sp>
        <p:nvSpPr>
          <p:cNvPr id="131" name="TextBox 32"/>
          <p:cNvSpPr txBox="1">
            <a:spLocks noChangeArrowheads="1"/>
          </p:cNvSpPr>
          <p:nvPr/>
        </p:nvSpPr>
        <p:spPr bwMode="auto">
          <a:xfrm>
            <a:off x="5795963" y="2967038"/>
            <a:ext cx="2774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宋体" pitchFamily="2" charset="-122"/>
              </a:rPr>
              <a:t>pánɡ</a:t>
            </a:r>
            <a:r>
              <a:rPr lang="zh-CN" altLang="en-US" sz="2800" b="1">
                <a:latin typeface="宋体" pitchFamily="2" charset="-122"/>
              </a:rPr>
              <a:t>（     ）</a:t>
            </a:r>
          </a:p>
        </p:txBody>
      </p:sp>
      <p:sp>
        <p:nvSpPr>
          <p:cNvPr id="134" name="TextBox 33"/>
          <p:cNvSpPr txBox="1">
            <a:spLocks noChangeArrowheads="1"/>
          </p:cNvSpPr>
          <p:nvPr/>
        </p:nvSpPr>
        <p:spPr bwMode="auto">
          <a:xfrm>
            <a:off x="6950075" y="2954338"/>
            <a:ext cx="1263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0033CC"/>
                </a:solidFill>
                <a:latin typeface="黑体" pitchFamily="49" charset="-122"/>
                <a:ea typeface="黑体" pitchFamily="49" charset="-122"/>
              </a:rPr>
              <a:t>磅礴</a:t>
            </a:r>
          </a:p>
        </p:txBody>
      </p:sp>
      <p:grpSp>
        <p:nvGrpSpPr>
          <p:cNvPr id="135" name="组合 134"/>
          <p:cNvGrpSpPr>
            <a:grpSpLocks/>
          </p:cNvGrpSpPr>
          <p:nvPr/>
        </p:nvGrpSpPr>
        <p:grpSpPr bwMode="auto">
          <a:xfrm>
            <a:off x="4767263" y="1966913"/>
            <a:ext cx="1028700" cy="1484312"/>
            <a:chOff x="4814888" y="1015411"/>
            <a:chExt cx="1027741" cy="1483903"/>
          </a:xfrm>
        </p:grpSpPr>
        <p:sp>
          <p:nvSpPr>
            <p:cNvPr id="16399" name="TextBox 2"/>
            <p:cNvSpPr txBox="1">
              <a:spLocks noChangeArrowheads="1"/>
            </p:cNvSpPr>
            <p:nvPr/>
          </p:nvSpPr>
          <p:spPr bwMode="auto">
            <a:xfrm>
              <a:off x="4814888" y="1376363"/>
              <a:ext cx="64793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3600" b="1">
                  <a:solidFill>
                    <a:srgbClr val="FF0000"/>
                  </a:solidFill>
                  <a:latin typeface="黑体" pitchFamily="49" charset="-122"/>
                  <a:ea typeface="黑体" pitchFamily="49" charset="-122"/>
                </a:rPr>
                <a:t>磅</a:t>
              </a:r>
            </a:p>
          </p:txBody>
        </p:sp>
        <p:sp>
          <p:nvSpPr>
            <p:cNvPr id="137" name="左大括号 136"/>
            <p:cNvSpPr/>
            <p:nvPr/>
          </p:nvSpPr>
          <p:spPr>
            <a:xfrm>
              <a:off x="5544457" y="1015411"/>
              <a:ext cx="298172" cy="1483903"/>
            </a:xfrm>
            <a:prstGeom prst="leftBrace">
              <a:avLst>
                <a:gd name="adj1" fmla="val 29610"/>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childTnLst>
                          </p:cTn>
                        </p:par>
                        <p:par>
                          <p:cTn id="13" fill="hold" nodeType="afterGroup">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down)">
                                      <p:cBhvr>
                                        <p:cTn id="16" dur="500"/>
                                        <p:tgtEl>
                                          <p:spTgt spid="43"/>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childTnLst>
                                </p:cTn>
                              </p:par>
                            </p:childTnLst>
                          </p:cTn>
                        </p:par>
                        <p:par>
                          <p:cTn id="22" fill="hold" nodeType="afterGroup">
                            <p:stCondLst>
                              <p:cond delay="500"/>
                            </p:stCondLst>
                            <p:childTnLst>
                              <p:par>
                                <p:cTn id="23" presetID="22" presetClass="entr" presetSubtype="4"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wipe(down)">
                                      <p:cBhvr>
                                        <p:cTn id="25" dur="500"/>
                                        <p:tgtEl>
                                          <p:spTgt spid="50"/>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nodeType="clickEffect">
                                  <p:stCondLst>
                                    <p:cond delay="0"/>
                                  </p:stCondLst>
                                  <p:childTnLst>
                                    <p:set>
                                      <p:cBhvr>
                                        <p:cTn id="29" dur="1" fill="hold">
                                          <p:stCondLst>
                                            <p:cond delay="0"/>
                                          </p:stCondLst>
                                        </p:cTn>
                                        <p:tgtEl>
                                          <p:spTgt spid="135"/>
                                        </p:tgtEl>
                                        <p:attrNameLst>
                                          <p:attrName>style.visibility</p:attrName>
                                        </p:attrNameLst>
                                      </p:cBhvr>
                                      <p:to>
                                        <p:strVal val="visible"/>
                                      </p:to>
                                    </p:set>
                                    <p:animEffect transition="in" filter="wipe(left)">
                                      <p:cBhvr>
                                        <p:cTn id="30" dur="500"/>
                                        <p:tgtEl>
                                          <p:spTgt spid="135"/>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29"/>
                                        </p:tgtEl>
                                        <p:attrNameLst>
                                          <p:attrName>style.visibility</p:attrName>
                                        </p:attrNameLst>
                                      </p:cBhvr>
                                      <p:to>
                                        <p:strVal val="visible"/>
                                      </p:to>
                                    </p:set>
                                    <p:animEffect transition="in" filter="fade">
                                      <p:cBhvr>
                                        <p:cTn id="35" dur="500"/>
                                        <p:tgtEl>
                                          <p:spTgt spid="129"/>
                                        </p:tgtEl>
                                      </p:cBhvr>
                                    </p:animEffect>
                                  </p:childTnLst>
                                </p:cTn>
                              </p:par>
                            </p:childTnLst>
                          </p:cTn>
                        </p:par>
                        <p:par>
                          <p:cTn id="36" fill="hold" nodeType="afterGroup">
                            <p:stCondLst>
                              <p:cond delay="500"/>
                            </p:stCondLst>
                            <p:childTnLst>
                              <p:par>
                                <p:cTn id="37" presetID="22" presetClass="entr" presetSubtype="4" fill="hold" grpId="0" nodeType="afterEffect">
                                  <p:stCondLst>
                                    <p:cond delay="0"/>
                                  </p:stCondLst>
                                  <p:childTnLst>
                                    <p:set>
                                      <p:cBhvr>
                                        <p:cTn id="38" dur="1" fill="hold">
                                          <p:stCondLst>
                                            <p:cond delay="0"/>
                                          </p:stCondLst>
                                        </p:cTn>
                                        <p:tgtEl>
                                          <p:spTgt spid="130"/>
                                        </p:tgtEl>
                                        <p:attrNameLst>
                                          <p:attrName>style.visibility</p:attrName>
                                        </p:attrNameLst>
                                      </p:cBhvr>
                                      <p:to>
                                        <p:strVal val="visible"/>
                                      </p:to>
                                    </p:set>
                                    <p:animEffect transition="in" filter="wipe(down)">
                                      <p:cBhvr>
                                        <p:cTn id="39" dur="500"/>
                                        <p:tgtEl>
                                          <p:spTgt spid="130"/>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31"/>
                                        </p:tgtEl>
                                        <p:attrNameLst>
                                          <p:attrName>style.visibility</p:attrName>
                                        </p:attrNameLst>
                                      </p:cBhvr>
                                      <p:to>
                                        <p:strVal val="visible"/>
                                      </p:to>
                                    </p:set>
                                    <p:animEffect transition="in" filter="fade">
                                      <p:cBhvr>
                                        <p:cTn id="44" dur="500"/>
                                        <p:tgtEl>
                                          <p:spTgt spid="131"/>
                                        </p:tgtEl>
                                      </p:cBhvr>
                                    </p:animEffect>
                                  </p:childTnLst>
                                </p:cTn>
                              </p:par>
                            </p:childTnLst>
                          </p:cTn>
                        </p:par>
                        <p:par>
                          <p:cTn id="45" fill="hold" nodeType="afterGroup">
                            <p:stCondLst>
                              <p:cond delay="500"/>
                            </p:stCondLst>
                            <p:childTnLst>
                              <p:par>
                                <p:cTn id="46" presetID="22" presetClass="entr" presetSubtype="4" fill="hold" grpId="0" nodeType="afterEffect">
                                  <p:stCondLst>
                                    <p:cond delay="0"/>
                                  </p:stCondLst>
                                  <p:childTnLst>
                                    <p:set>
                                      <p:cBhvr>
                                        <p:cTn id="47" dur="1" fill="hold">
                                          <p:stCondLst>
                                            <p:cond delay="0"/>
                                          </p:stCondLst>
                                        </p:cTn>
                                        <p:tgtEl>
                                          <p:spTgt spid="134"/>
                                        </p:tgtEl>
                                        <p:attrNameLst>
                                          <p:attrName>style.visibility</p:attrName>
                                        </p:attrNameLst>
                                      </p:cBhvr>
                                      <p:to>
                                        <p:strVal val="visible"/>
                                      </p:to>
                                    </p:set>
                                    <p:animEffect transition="in" filter="wipe(down)">
                                      <p:cBhvr>
                                        <p:cTn id="48"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7" grpId="0"/>
      <p:bldP spid="50" grpId="0"/>
      <p:bldP spid="129" grpId="0"/>
      <p:bldP spid="130" grpId="0"/>
      <p:bldP spid="131" grpId="0"/>
      <p:bldP spid="1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
          <p:cNvSpPr>
            <a:spLocks noChangeArrowheads="1"/>
          </p:cNvSpPr>
          <p:nvPr/>
        </p:nvSpPr>
        <p:spPr bwMode="auto">
          <a:xfrm>
            <a:off x="200025" y="550863"/>
            <a:ext cx="19880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0033CC"/>
                </a:solidFill>
                <a:latin typeface="楷体" pitchFamily="49" charset="-122"/>
                <a:ea typeface="楷体" pitchFamily="49" charset="-122"/>
              </a:rPr>
              <a:t>◆词语集注</a:t>
            </a:r>
          </a:p>
        </p:txBody>
      </p:sp>
      <p:sp>
        <p:nvSpPr>
          <p:cNvPr id="3" name="TextBox 2"/>
          <p:cNvSpPr txBox="1">
            <a:spLocks noChangeArrowheads="1"/>
          </p:cNvSpPr>
          <p:nvPr/>
        </p:nvSpPr>
        <p:spPr bwMode="auto">
          <a:xfrm>
            <a:off x="646113" y="1135063"/>
            <a:ext cx="8021637" cy="3135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b="1" dirty="0">
                <a:solidFill>
                  <a:srgbClr val="FF0000"/>
                </a:solidFill>
                <a:latin typeface="宋体" pitchFamily="2" charset="-122"/>
              </a:rPr>
              <a:t>国殇：</a:t>
            </a:r>
            <a:r>
              <a:rPr lang="zh-CN" altLang="en-US" sz="2400" b="1" dirty="0">
                <a:latin typeface="宋体" pitchFamily="2" charset="-122"/>
              </a:rPr>
              <a:t>为国牺牲的人。文中泛指死难的军民。</a:t>
            </a:r>
          </a:p>
          <a:p>
            <a:pPr>
              <a:lnSpc>
                <a:spcPct val="120000"/>
              </a:lnSpc>
            </a:pPr>
            <a:r>
              <a:rPr lang="zh-CN" altLang="en-US" sz="2400" b="1" dirty="0">
                <a:solidFill>
                  <a:srgbClr val="FF0000"/>
                </a:solidFill>
                <a:latin typeface="宋体" pitchFamily="2" charset="-122"/>
              </a:rPr>
              <a:t>惨绝人寰：</a:t>
            </a:r>
            <a:r>
              <a:rPr lang="zh-CN" altLang="en-US" sz="2400" b="1" dirty="0">
                <a:latin typeface="宋体" pitchFamily="2" charset="-122"/>
              </a:rPr>
              <a:t>人世上还没有过的悲惨，形容悲惨到</a:t>
            </a:r>
            <a:endParaRPr lang="en-US" altLang="zh-CN" sz="2400" b="1" dirty="0">
              <a:latin typeface="宋体" pitchFamily="2" charset="-122"/>
            </a:endParaRPr>
          </a:p>
          <a:p>
            <a:pPr>
              <a:lnSpc>
                <a:spcPct val="120000"/>
              </a:lnSpc>
            </a:pPr>
            <a:r>
              <a:rPr lang="en-US" altLang="zh-CN" sz="2400" b="1" dirty="0">
                <a:latin typeface="宋体" pitchFamily="2" charset="-122"/>
              </a:rPr>
              <a:t>          </a:t>
            </a:r>
            <a:r>
              <a:rPr lang="zh-CN" altLang="en-US" sz="2400" b="1" dirty="0">
                <a:latin typeface="宋体" pitchFamily="2" charset="-122"/>
              </a:rPr>
              <a:t>了极点。人寰，人间。</a:t>
            </a:r>
          </a:p>
          <a:p>
            <a:pPr>
              <a:lnSpc>
                <a:spcPct val="120000"/>
              </a:lnSpc>
            </a:pPr>
            <a:r>
              <a:rPr lang="zh-CN" altLang="en-US" sz="2400" b="1" dirty="0">
                <a:solidFill>
                  <a:srgbClr val="FF0000"/>
                </a:solidFill>
                <a:latin typeface="宋体" pitchFamily="2" charset="-122"/>
              </a:rPr>
              <a:t>杀戮：</a:t>
            </a:r>
            <a:r>
              <a:rPr lang="zh-CN" altLang="en-US" sz="2400" b="1" dirty="0">
                <a:latin typeface="宋体" pitchFamily="2" charset="-122"/>
              </a:rPr>
              <a:t>杀害（多指大量地），屠杀。</a:t>
            </a:r>
            <a:endParaRPr lang="en-US" altLang="zh-CN" sz="2400" b="1" dirty="0">
              <a:latin typeface="宋体" pitchFamily="2" charset="-122"/>
            </a:endParaRPr>
          </a:p>
          <a:p>
            <a:pPr>
              <a:lnSpc>
                <a:spcPct val="120000"/>
              </a:lnSpc>
            </a:pPr>
            <a:r>
              <a:rPr lang="zh-CN" altLang="en-US" sz="2400" b="1" dirty="0">
                <a:solidFill>
                  <a:srgbClr val="FF0000"/>
                </a:solidFill>
                <a:latin typeface="宋体" pitchFamily="2" charset="-122"/>
              </a:rPr>
              <a:t>篡改：</a:t>
            </a:r>
            <a:r>
              <a:rPr lang="zh-CN" altLang="en-US" sz="2400" b="1" dirty="0">
                <a:latin typeface="宋体" pitchFamily="2" charset="-122"/>
              </a:rPr>
              <a:t>别有用心地改动或曲解。</a:t>
            </a:r>
          </a:p>
          <a:p>
            <a:pPr>
              <a:lnSpc>
                <a:spcPct val="120000"/>
              </a:lnSpc>
            </a:pPr>
            <a:r>
              <a:rPr lang="zh-CN" altLang="en-US" sz="2400" b="1" dirty="0">
                <a:solidFill>
                  <a:srgbClr val="FF0000"/>
                </a:solidFill>
                <a:latin typeface="宋体" pitchFamily="2" charset="-122"/>
              </a:rPr>
              <a:t>呓语：</a:t>
            </a:r>
            <a:r>
              <a:rPr lang="zh-CN" altLang="en-US" sz="2400" b="1" dirty="0">
                <a:latin typeface="宋体" pitchFamily="2" charset="-122"/>
              </a:rPr>
              <a:t>梦话。</a:t>
            </a:r>
          </a:p>
          <a:p>
            <a:pPr>
              <a:lnSpc>
                <a:spcPct val="120000"/>
              </a:lnSpc>
            </a:pPr>
            <a:r>
              <a:rPr lang="zh-CN" altLang="en-US" sz="2400" b="1" dirty="0">
                <a:solidFill>
                  <a:srgbClr val="FF0000"/>
                </a:solidFill>
                <a:latin typeface="宋体" pitchFamily="2" charset="-122"/>
              </a:rPr>
              <a:t>振聋发聩：</a:t>
            </a:r>
            <a:r>
              <a:rPr lang="zh-CN" altLang="en-US" sz="2400" b="1" dirty="0">
                <a:latin typeface="宋体" pitchFamily="2" charset="-122"/>
              </a:rPr>
              <a:t>比喻唤醒糊涂麻木的人。聩，聋。</a:t>
            </a:r>
            <a:endParaRPr lang="en-US" altLang="zh-CN" sz="2400" b="1" dirty="0">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42" presetClass="entr" presetSubtype="0" fill="hold" nodeType="click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fade">
                                      <p:cBhvr>
                                        <p:cTn id="40" dur="1000"/>
                                        <p:tgtEl>
                                          <p:spTgt spid="3">
                                            <p:txEl>
                                              <p:pRg st="5" end="5"/>
                                            </p:txEl>
                                          </p:spTgt>
                                        </p:tgtEl>
                                      </p:cBhvr>
                                    </p:animEffect>
                                    <p:anim calcmode="lin" valueType="num">
                                      <p:cBhvr>
                                        <p:cTn id="4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42" presetClass="entr" presetSubtype="0" fill="hold"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fade">
                                      <p:cBhvr>
                                        <p:cTn id="47" dur="1000"/>
                                        <p:tgtEl>
                                          <p:spTgt spid="3">
                                            <p:txEl>
                                              <p:pRg st="6" end="6"/>
                                            </p:txEl>
                                          </p:spTgt>
                                        </p:tgtEl>
                                      </p:cBhvr>
                                    </p:animEffect>
                                    <p:anim calcmode="lin" valueType="num">
                                      <p:cBhvr>
                                        <p:cTn id="4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basetag"/>
  <p:tag name="KSO_WM_TEMPLATE_INDEX" val="20161323"/>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basetag"/>
  <p:tag name="KSO_WM_TEMPLATE_INDEX" val="20161323"/>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23"/>
  <p:tag name="KSO_WM_TAG_VERSION" val="1.0"/>
  <p:tag name="KSO_WM_TEMPLATE_THUMBS_INDEX" val="1、2、3、4、5、7、8、11、12、13、15、17、19、21"/>
  <p:tag name="KSO_WM_BEAUTIFY_FLAG" val="#wm#"/>
</p:tagLst>
</file>

<file path=ppt/theme/theme1.xml><?xml version="1.0" encoding="utf-8"?>
<a:theme xmlns:a="http://schemas.openxmlformats.org/drawingml/2006/main" name="第一PPT模板网-WWW.1PPT.COM">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0000"/>
        </a:solidFill>
        <a:ln w="9525">
          <a:solidFill>
            <a:schemeClr val="bg1"/>
          </a:solidFill>
        </a:ln>
      </a:spPr>
      <a:bodyPr wrap="none" anchor="t">
        <a:spAutoFit/>
      </a:bodyPr>
      <a:lstStyle>
        <a:defPPr algn="ctr">
          <a:defRPr lang="zh-CN" altLang="en-US" sz="4000" b="1" dirty="0">
            <a:solidFill>
              <a:schemeClr val="bg1"/>
            </a:solidFill>
            <a:latin typeface="Arial" panose="020B0604020202020204" pitchFamily="34" charset="0"/>
            <a:ea typeface="黑体" panose="02010609060101010101" charset="-122"/>
            <a:sym typeface="Calibri" panose="020F050202020403020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5551</Words>
  <Application>Microsoft Office PowerPoint</Application>
  <PresentationFormat>全屏显示(16:9)</PresentationFormat>
  <Paragraphs>653</Paragraphs>
  <Slides>30</Slides>
  <Notes>8</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30</vt:i4>
      </vt:variant>
    </vt:vector>
  </HeadingPairs>
  <TitlesOfParts>
    <vt:vector size="42" baseType="lpstr">
      <vt:lpstr>Arial</vt:lpstr>
      <vt:lpstr>宋体</vt:lpstr>
      <vt:lpstr>Wingdings</vt:lpstr>
      <vt:lpstr>Calibri</vt:lpstr>
      <vt:lpstr>黑体</vt:lpstr>
      <vt:lpstr>楷体</vt:lpstr>
      <vt:lpstr>+mn-ea</vt:lpstr>
      <vt:lpstr>Segoe Print</vt:lpstr>
      <vt:lpstr>微软雅黑</vt:lpstr>
      <vt:lpstr>Arial Unicode MS</vt:lpstr>
      <vt:lpstr>第一PPT模板网-WWW.1PPT.COM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状元成才路</Manager>
  <Company>状元成才路</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subject>第一PPT模板网-WWW.1PPT.COM</dc:subject>
  <dc:creator>第一PPT模板网-WWW.1PPT.COM</dc:creator>
  <cp:keywords>第一PPT模板网-WWW.1PPT.COM</cp:keywords>
  <dc:description>声  明_x000d_
_x000d_
 本文件仅用于个人学习、研究或欣赏，以及其他非商业性或非盈利性用途，但同时应遵守著作权法及其他相关法律的规定，不得侵犯本司及相关权利人的合法权利。_x000d_
 除此以外，将本文件任何内容用于其他用途时，应获得授权，如发现未经授权用于商业或盈利用途将追加侵权者的法律责任。_x000d_
_x000d_
武汉天成贵龙文化传播有限公司_x000d_
湖北山河律师事务所</dc:description>
  <cp:lastModifiedBy>123</cp:lastModifiedBy>
  <cp:revision>581</cp:revision>
  <dcterms:created xsi:type="dcterms:W3CDTF">2016-01-14T05:53:56Z</dcterms:created>
  <dcterms:modified xsi:type="dcterms:W3CDTF">2020-04-18T05:36:00Z</dcterms:modified>
  <cp:category>状元成才路</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2052-11.1.0.9305</vt:lpwstr>
  </property>
</Properties>
</file>