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9" r:id="rId2"/>
  </p:sldMasterIdLst>
  <p:notesMasterIdLst>
    <p:notesMasterId r:id="rId18"/>
  </p:notesMasterIdLst>
  <p:sldIdLst>
    <p:sldId id="395" r:id="rId3"/>
    <p:sldId id="396" r:id="rId4"/>
    <p:sldId id="397" r:id="rId5"/>
    <p:sldId id="398" r:id="rId6"/>
    <p:sldId id="399" r:id="rId7"/>
    <p:sldId id="400" r:id="rId8"/>
    <p:sldId id="401" r:id="rId9"/>
    <p:sldId id="402" r:id="rId10"/>
    <p:sldId id="403" r:id="rId11"/>
    <p:sldId id="404" r:id="rId12"/>
    <p:sldId id="405" r:id="rId13"/>
    <p:sldId id="406" r:id="rId14"/>
    <p:sldId id="407" r:id="rId15"/>
    <p:sldId id="408" r:id="rId16"/>
    <p:sldId id="409" r:id="rId1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4664"/>
    <a:srgbClr val="333333"/>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294" y="-264"/>
      </p:cViewPr>
      <p:guideLst>
        <p:guide orient="horz" pos="2160"/>
        <p:guide pos="2880"/>
      </p:guideLst>
    </p:cSldViewPr>
  </p:slideViewPr>
  <p:notesTextViewPr>
    <p:cViewPr>
      <p:scale>
        <a:sx n="100" d="100"/>
        <a:sy n="100" d="100"/>
      </p:scale>
      <p:origin x="0" y="0"/>
    </p:cViewPr>
  </p:notesTextViewPr>
  <p:sorterViewPr>
    <p:cViewPr>
      <p:scale>
        <a:sx n="124" d="100"/>
        <a:sy n="124"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34DC55-E3E2-499E-B82A-48083B704753}" type="datetimeFigureOut">
              <a:rPr lang="zh-CN" altLang="en-US" smtClean="0"/>
              <a:t>2019/5/10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6FF5AF-210D-4B2B-A8BD-D53A6AEED47B}" type="slidenum">
              <a:rPr lang="zh-CN" altLang="en-US" smtClean="0"/>
              <a:t>‹#›</a:t>
            </a:fld>
            <a:endParaRPr lang="zh-CN" altLang="en-US"/>
          </a:p>
        </p:txBody>
      </p:sp>
    </p:spTree>
    <p:extLst>
      <p:ext uri="{BB962C8B-B14F-4D97-AF65-F5344CB8AC3E}">
        <p14:creationId xmlns:p14="http://schemas.microsoft.com/office/powerpoint/2010/main" val="2889906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4.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fld id="{926FF5AF-210D-4B2B-A8BD-D53A6AEED47B}" type="slidenum">
              <a:rPr lang="zh-CN" altLang="en-US" smtClean="0"/>
              <a:t>4</a:t>
            </a:fld>
            <a:endParaRPr lang="zh-CN" altLang="en-US"/>
          </a:p>
        </p:txBody>
      </p:sp>
    </p:spTree>
    <p:extLst>
      <p:ext uri="{BB962C8B-B14F-4D97-AF65-F5344CB8AC3E}">
        <p14:creationId xmlns:p14="http://schemas.microsoft.com/office/powerpoint/2010/main" val="2655919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7C4DDB-F316-4707-863E-64F2BB39E6F0}" type="slidenum">
              <a:rPr lang="zh-CN" altLang="en-US" smtClean="0">
                <a:solidFill>
                  <a:prstClr val="black"/>
                </a:solidFill>
                <a:latin typeface="Calibri"/>
                <a:ea typeface="宋体"/>
              </a:rPr>
              <a:pPr/>
              <a:t>15</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3261096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293231" y="960831"/>
            <a:ext cx="6063164" cy="1325880"/>
          </a:xfrm>
          <a:prstGeom prst="rect">
            <a:avLst/>
          </a:prstGeom>
        </p:spPr>
        <p:txBody>
          <a:bodyPr/>
          <a:lstStyle>
            <a:lvl1pPr>
              <a:defRPr sz="2100" b="1">
                <a:latin typeface="+mj-lt"/>
              </a:defRPr>
            </a:lvl1pPr>
          </a:lstStyle>
          <a:p>
            <a:r>
              <a:rPr lang="en-US" altLang="zh-CN" dirty="0"/>
              <a:t>A</a:t>
            </a:r>
            <a:endParaRPr lang="zh-CN" altLang="en-US" dirty="0"/>
          </a:p>
        </p:txBody>
      </p:sp>
      <p:sp>
        <p:nvSpPr>
          <p:cNvPr id="3" name="内容占位符 2"/>
          <p:cNvSpPr>
            <a:spLocks noGrp="1"/>
          </p:cNvSpPr>
          <p:nvPr>
            <p:ph idx="1" hasCustomPrompt="1"/>
          </p:nvPr>
        </p:nvSpPr>
        <p:spPr>
          <a:xfrm>
            <a:off x="2094366" y="2430860"/>
            <a:ext cx="4785293" cy="822960"/>
          </a:xfrm>
          <a:prstGeom prst="rect">
            <a:avLst/>
          </a:prstGeom>
        </p:spPr>
        <p:txBody>
          <a:bodyPr/>
          <a:lstStyle>
            <a:lvl1pPr algn="l">
              <a:defRPr sz="1800">
                <a:latin typeface="+mj-lt"/>
                <a:ea typeface="楷体" panose="02010609060101010101" pitchFamily="49" charset="-122"/>
              </a:defRPr>
            </a:lvl1pPr>
            <a:lvl2pPr algn="l">
              <a:defRPr sz="1350">
                <a:latin typeface="楷体" panose="02010609060101010101" pitchFamily="49" charset="-122"/>
                <a:ea typeface="楷体" panose="02010609060101010101" pitchFamily="49" charset="-122"/>
              </a:defRPr>
            </a:lvl2pPr>
            <a:lvl3pPr algn="l">
              <a:defRPr sz="1350">
                <a:latin typeface="楷体" panose="02010609060101010101" pitchFamily="49" charset="-122"/>
                <a:ea typeface="楷体" panose="02010609060101010101" pitchFamily="49" charset="-122"/>
              </a:defRPr>
            </a:lvl3pPr>
            <a:lvl4pPr algn="l">
              <a:defRPr sz="1350">
                <a:latin typeface="楷体" panose="02010609060101010101" pitchFamily="49" charset="-122"/>
                <a:ea typeface="楷体" panose="02010609060101010101" pitchFamily="49" charset="-122"/>
              </a:defRPr>
            </a:lvl4pPr>
            <a:lvl5pPr algn="l">
              <a:defRPr sz="1350">
                <a:latin typeface="楷体" panose="02010609060101010101" pitchFamily="49" charset="-122"/>
                <a:ea typeface="楷体" panose="02010609060101010101" pitchFamily="49" charset="-122"/>
              </a:defRPr>
            </a:lvl5pPr>
          </a:lstStyle>
          <a:p>
            <a:pPr lvl="0"/>
            <a:r>
              <a:rPr lang="en-US" altLang="zh-CN" dirty="0"/>
              <a:t>A</a:t>
            </a:r>
            <a:endParaRPr lang="zh-CN" altLang="en-US" dirty="0"/>
          </a:p>
        </p:txBody>
      </p:sp>
    </p:spTree>
    <p:extLst>
      <p:ext uri="{BB962C8B-B14F-4D97-AF65-F5344CB8AC3E}">
        <p14:creationId xmlns:p14="http://schemas.microsoft.com/office/powerpoint/2010/main" val="2891973800"/>
      </p:ext>
    </p:extLst>
  </p:cSld>
  <p:clrMapOvr>
    <a:masterClrMapping/>
  </p:clrMapOvr>
  <p:transition>
    <p:checke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454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0660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220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8797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0232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7862527"/>
      </p:ext>
    </p:extLst>
  </p:cSld>
  <p:clrMapOvr>
    <a:masterClrMapping/>
  </p:clrMapOvr>
  <p:transition>
    <p:checke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83A8469A-6468-4850-A66E-FD66BBBF8CB1}"/>
              </a:ext>
            </a:extLst>
          </p:cNvPr>
          <p:cNvSpPr>
            <a:spLocks noGrp="1"/>
          </p:cNvSpPr>
          <p:nvPr>
            <p:ph type="dt" sz="half" idx="10"/>
          </p:nvPr>
        </p:nvSpPr>
        <p:spPr/>
        <p:txBody>
          <a:bodyPr/>
          <a:lstStyle>
            <a:lvl1pPr>
              <a:defRPr/>
            </a:lvl1pPr>
          </a:lstStyle>
          <a:p>
            <a:pPr>
              <a:defRPr/>
            </a:pPr>
            <a:fld id="{2474ADEA-20EC-4940-B6E7-AABCE148E241}" type="datetimeFigureOut">
              <a:rPr lang="zh-CN" altLang="en-US"/>
              <a:pPr>
                <a:defRPr/>
              </a:pPr>
              <a:t>2019/5/10</a:t>
            </a:fld>
            <a:endParaRPr lang="zh-CN" altLang="en-US"/>
          </a:p>
        </p:txBody>
      </p:sp>
      <p:sp>
        <p:nvSpPr>
          <p:cNvPr id="5" name="页脚占位符 4">
            <a:extLst>
              <a:ext uri="{FF2B5EF4-FFF2-40B4-BE49-F238E27FC236}">
                <a16:creationId xmlns:a16="http://schemas.microsoft.com/office/drawing/2014/main" xmlns="" id="{F4FB39D4-AF87-4E4E-9B37-3AE42FB53C9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87BC50F2-5E30-41A5-9CC5-FE7ECFF5BC4B}"/>
              </a:ext>
            </a:extLst>
          </p:cNvPr>
          <p:cNvSpPr>
            <a:spLocks noGrp="1"/>
          </p:cNvSpPr>
          <p:nvPr>
            <p:ph type="sldNum" sz="quarter" idx="12"/>
          </p:nvPr>
        </p:nvSpPr>
        <p:spPr/>
        <p:txBody>
          <a:bodyPr/>
          <a:lstStyle>
            <a:lvl1pPr>
              <a:defRPr/>
            </a:lvl1pPr>
          </a:lstStyle>
          <a:p>
            <a:fld id="{7E465A5D-51E2-46E5-8D33-D47B2B7DE5F7}" type="slidenum">
              <a:rPr lang="zh-CN" altLang="en-US"/>
              <a:pPr/>
              <a:t>‹#›</a:t>
            </a:fld>
            <a:endParaRPr lang="zh-CN" altLang="en-US"/>
          </a:p>
        </p:txBody>
      </p:sp>
    </p:spTree>
    <p:extLst>
      <p:ext uri="{BB962C8B-B14F-4D97-AF65-F5344CB8AC3E}">
        <p14:creationId xmlns:p14="http://schemas.microsoft.com/office/powerpoint/2010/main" val="3599993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890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7645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0377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6846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3738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3165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30698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Lst>
  <p:transition>
    <p:checker dir="vert"/>
  </p:transition>
  <p:txStyles>
    <p:titleStyle>
      <a:lvl1pPr algn="ctr" rtl="0" eaLnBrk="1" fontAlgn="base" hangingPunct="1">
        <a:lnSpc>
          <a:spcPct val="90000"/>
        </a:lnSpc>
        <a:spcBef>
          <a:spcPct val="0"/>
        </a:spcBef>
        <a:spcAft>
          <a:spcPct val="0"/>
        </a:spcAft>
        <a:defRPr sz="3300" kern="1200">
          <a:solidFill>
            <a:schemeClr val="tx1"/>
          </a:solidFill>
          <a:latin typeface="+mj-lt"/>
          <a:ea typeface="楷体" panose="02010609060101010101" pitchFamily="49" charset="-122"/>
          <a:cs typeface="+mj-cs"/>
        </a:defRPr>
      </a:lvl1pPr>
      <a:lvl2pPr algn="ctr" rtl="0" eaLnBrk="1" fontAlgn="base" hangingPunct="1">
        <a:lnSpc>
          <a:spcPct val="90000"/>
        </a:lnSpc>
        <a:spcBef>
          <a:spcPct val="0"/>
        </a:spcBef>
        <a:spcAft>
          <a:spcPct val="0"/>
        </a:spcAft>
        <a:defRPr sz="2970">
          <a:solidFill>
            <a:schemeClr val="tx1"/>
          </a:solidFill>
          <a:latin typeface="楷体" panose="02010609060101010101" pitchFamily="49" charset="-122"/>
          <a:ea typeface="楷体" panose="02010609060101010101" pitchFamily="49" charset="-122"/>
        </a:defRPr>
      </a:lvl2pPr>
      <a:lvl3pPr algn="ctr" rtl="0" eaLnBrk="1" fontAlgn="base" hangingPunct="1">
        <a:lnSpc>
          <a:spcPct val="90000"/>
        </a:lnSpc>
        <a:spcBef>
          <a:spcPct val="0"/>
        </a:spcBef>
        <a:spcAft>
          <a:spcPct val="0"/>
        </a:spcAft>
        <a:defRPr sz="2970">
          <a:solidFill>
            <a:schemeClr val="tx1"/>
          </a:solidFill>
          <a:latin typeface="楷体" panose="02010609060101010101" pitchFamily="49" charset="-122"/>
          <a:ea typeface="楷体" panose="02010609060101010101" pitchFamily="49" charset="-122"/>
        </a:defRPr>
      </a:lvl3pPr>
      <a:lvl4pPr algn="ctr" rtl="0" eaLnBrk="1" fontAlgn="base" hangingPunct="1">
        <a:lnSpc>
          <a:spcPct val="90000"/>
        </a:lnSpc>
        <a:spcBef>
          <a:spcPct val="0"/>
        </a:spcBef>
        <a:spcAft>
          <a:spcPct val="0"/>
        </a:spcAft>
        <a:defRPr sz="2970">
          <a:solidFill>
            <a:schemeClr val="tx1"/>
          </a:solidFill>
          <a:latin typeface="楷体" panose="02010609060101010101" pitchFamily="49" charset="-122"/>
          <a:ea typeface="楷体" panose="02010609060101010101" pitchFamily="49" charset="-122"/>
        </a:defRPr>
      </a:lvl4pPr>
      <a:lvl5pPr algn="ctr" rtl="0" eaLnBrk="1" fontAlgn="base" hangingPunct="1">
        <a:lnSpc>
          <a:spcPct val="90000"/>
        </a:lnSpc>
        <a:spcBef>
          <a:spcPct val="0"/>
        </a:spcBef>
        <a:spcAft>
          <a:spcPct val="0"/>
        </a:spcAft>
        <a:defRPr sz="2970">
          <a:solidFill>
            <a:schemeClr val="tx1"/>
          </a:solidFill>
          <a:latin typeface="楷体" panose="02010609060101010101" pitchFamily="49" charset="-122"/>
          <a:ea typeface="楷体" panose="02010609060101010101" pitchFamily="49" charset="-122"/>
        </a:defRPr>
      </a:lvl5pPr>
      <a:lvl6pPr marL="308610" algn="l" rtl="0" eaLnBrk="1" fontAlgn="base" hangingPunct="1">
        <a:lnSpc>
          <a:spcPct val="90000"/>
        </a:lnSpc>
        <a:spcBef>
          <a:spcPct val="0"/>
        </a:spcBef>
        <a:spcAft>
          <a:spcPct val="0"/>
        </a:spcAft>
        <a:defRPr sz="2970">
          <a:solidFill>
            <a:schemeClr val="tx1"/>
          </a:solidFill>
          <a:latin typeface="Calibri Light" panose="020F0302020204030204" pitchFamily="34" charset="0"/>
          <a:ea typeface="宋体" panose="02010600030101010101" pitchFamily="2" charset="-122"/>
        </a:defRPr>
      </a:lvl6pPr>
      <a:lvl7pPr marL="617220" algn="l" rtl="0" eaLnBrk="1" fontAlgn="base" hangingPunct="1">
        <a:lnSpc>
          <a:spcPct val="90000"/>
        </a:lnSpc>
        <a:spcBef>
          <a:spcPct val="0"/>
        </a:spcBef>
        <a:spcAft>
          <a:spcPct val="0"/>
        </a:spcAft>
        <a:defRPr sz="2970">
          <a:solidFill>
            <a:schemeClr val="tx1"/>
          </a:solidFill>
          <a:latin typeface="Calibri Light" panose="020F0302020204030204" pitchFamily="34" charset="0"/>
          <a:ea typeface="宋体" panose="02010600030101010101" pitchFamily="2" charset="-122"/>
        </a:defRPr>
      </a:lvl7pPr>
      <a:lvl8pPr marL="925830" algn="l" rtl="0" eaLnBrk="1" fontAlgn="base" hangingPunct="1">
        <a:lnSpc>
          <a:spcPct val="90000"/>
        </a:lnSpc>
        <a:spcBef>
          <a:spcPct val="0"/>
        </a:spcBef>
        <a:spcAft>
          <a:spcPct val="0"/>
        </a:spcAft>
        <a:defRPr sz="2970">
          <a:solidFill>
            <a:schemeClr val="tx1"/>
          </a:solidFill>
          <a:latin typeface="Calibri Light" panose="020F0302020204030204" pitchFamily="34" charset="0"/>
          <a:ea typeface="宋体" panose="02010600030101010101" pitchFamily="2" charset="-122"/>
        </a:defRPr>
      </a:lvl8pPr>
      <a:lvl9pPr marL="1234440" algn="l" rtl="0" eaLnBrk="1" fontAlgn="base" hangingPunct="1">
        <a:lnSpc>
          <a:spcPct val="90000"/>
        </a:lnSpc>
        <a:spcBef>
          <a:spcPct val="0"/>
        </a:spcBef>
        <a:spcAft>
          <a:spcPct val="0"/>
        </a:spcAft>
        <a:defRPr sz="2970">
          <a:solidFill>
            <a:schemeClr val="tx1"/>
          </a:solidFill>
          <a:latin typeface="Calibri Light" panose="020F0302020204030204" pitchFamily="34" charset="0"/>
          <a:ea typeface="宋体" panose="02010600030101010101" pitchFamily="2" charset="-122"/>
        </a:defRPr>
      </a:lvl9pPr>
    </p:titleStyle>
    <p:bodyStyle>
      <a:lvl1pPr algn="ctr" rtl="0" eaLnBrk="1" fontAlgn="base" hangingPunct="1">
        <a:lnSpc>
          <a:spcPct val="90000"/>
        </a:lnSpc>
        <a:spcBef>
          <a:spcPts val="675"/>
        </a:spcBef>
        <a:spcAft>
          <a:spcPct val="0"/>
        </a:spcAft>
        <a:buFont typeface="Arial" panose="020B0604020202020204" pitchFamily="34" charset="0"/>
        <a:defRPr sz="2100" kern="1200">
          <a:solidFill>
            <a:schemeClr val="tx1"/>
          </a:solidFill>
          <a:latin typeface="+mj-lt"/>
          <a:ea typeface="楷体" panose="02010609060101010101" pitchFamily="49" charset="-122"/>
          <a:cs typeface="+mn-cs"/>
        </a:defRPr>
      </a:lvl1pPr>
      <a:lvl2pPr marL="462915" indent="-154305" algn="l" rtl="0" eaLnBrk="1" fontAlgn="base" hangingPunct="1">
        <a:lnSpc>
          <a:spcPct val="90000"/>
        </a:lnSpc>
        <a:spcBef>
          <a:spcPts val="338"/>
        </a:spcBef>
        <a:spcAft>
          <a:spcPct val="0"/>
        </a:spcAft>
        <a:buFont typeface="Arial" panose="020B0604020202020204" pitchFamily="34" charset="0"/>
        <a:buChar char="•"/>
        <a:defRPr sz="1620" kern="1200">
          <a:solidFill>
            <a:schemeClr val="tx1"/>
          </a:solidFill>
          <a:latin typeface="+mn-lt"/>
          <a:ea typeface="+mn-ea"/>
          <a:cs typeface="+mn-cs"/>
        </a:defRPr>
      </a:lvl2pPr>
      <a:lvl3pPr marL="771525" indent="-154305" algn="l" rtl="0" eaLnBrk="1" fontAlgn="base" hangingPunct="1">
        <a:lnSpc>
          <a:spcPct val="90000"/>
        </a:lnSpc>
        <a:spcBef>
          <a:spcPts val="338"/>
        </a:spcBef>
        <a:spcAft>
          <a:spcPct val="0"/>
        </a:spcAft>
        <a:buFont typeface="Arial" panose="020B0604020202020204" pitchFamily="34" charset="0"/>
        <a:buChar char="•"/>
        <a:defRPr sz="1350" kern="1200">
          <a:solidFill>
            <a:schemeClr val="tx1"/>
          </a:solidFill>
          <a:latin typeface="+mn-lt"/>
          <a:ea typeface="+mn-ea"/>
          <a:cs typeface="+mn-cs"/>
        </a:defRPr>
      </a:lvl3pPr>
      <a:lvl4pPr marL="1080135" indent="-154305" algn="l" rtl="0" eaLnBrk="1" fontAlgn="base" hangingPunct="1">
        <a:lnSpc>
          <a:spcPct val="90000"/>
        </a:lnSpc>
        <a:spcBef>
          <a:spcPts val="338"/>
        </a:spcBef>
        <a:spcAft>
          <a:spcPct val="0"/>
        </a:spcAft>
        <a:buFont typeface="Arial" panose="020B0604020202020204" pitchFamily="34" charset="0"/>
        <a:buChar char="•"/>
        <a:defRPr kern="1200">
          <a:solidFill>
            <a:schemeClr val="tx1"/>
          </a:solidFill>
          <a:latin typeface="+mn-lt"/>
          <a:ea typeface="+mn-ea"/>
          <a:cs typeface="+mn-cs"/>
        </a:defRPr>
      </a:lvl4pPr>
      <a:lvl5pPr marL="1388745" indent="-154305" algn="l" rtl="0" eaLnBrk="1" fontAlgn="base" hangingPunct="1">
        <a:lnSpc>
          <a:spcPct val="90000"/>
        </a:lnSpc>
        <a:spcBef>
          <a:spcPts val="338"/>
        </a:spcBef>
        <a:spcAft>
          <a:spcPct val="0"/>
        </a:spcAft>
        <a:buFont typeface="Arial" panose="020B0604020202020204" pitchFamily="34" charset="0"/>
        <a:buChar char="•"/>
        <a:defRPr kern="1200">
          <a:solidFill>
            <a:schemeClr val="tx1"/>
          </a:solidFill>
          <a:latin typeface="+mn-lt"/>
          <a:ea typeface="+mn-ea"/>
          <a:cs typeface="+mn-cs"/>
        </a:defRPr>
      </a:lvl5pPr>
      <a:lvl6pPr marL="169735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6pPr>
      <a:lvl7pPr marL="200596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7pPr>
      <a:lvl8pPr marL="231457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p:bodyStyle>
    <p:otherStyle>
      <a:defPPr>
        <a:defRPr lang="zh-CN"/>
      </a:defPPr>
      <a:lvl1pPr marL="0" algn="l" defTabSz="617220" rtl="0" eaLnBrk="1" latinLnBrk="0" hangingPunct="1">
        <a:defRPr sz="1215" kern="1200">
          <a:solidFill>
            <a:schemeClr val="tx1"/>
          </a:solidFill>
          <a:latin typeface="+mn-lt"/>
          <a:ea typeface="+mn-ea"/>
          <a:cs typeface="+mn-cs"/>
        </a:defRPr>
      </a:lvl1pPr>
      <a:lvl2pPr marL="308610" algn="l" defTabSz="617220" rtl="0" eaLnBrk="1" latinLnBrk="0" hangingPunct="1">
        <a:defRPr sz="1215" kern="1200">
          <a:solidFill>
            <a:schemeClr val="tx1"/>
          </a:solidFill>
          <a:latin typeface="+mn-lt"/>
          <a:ea typeface="+mn-ea"/>
          <a:cs typeface="+mn-cs"/>
        </a:defRPr>
      </a:lvl2pPr>
      <a:lvl3pPr marL="617220" algn="l" defTabSz="617220" rtl="0" eaLnBrk="1" latinLnBrk="0" hangingPunct="1">
        <a:defRPr sz="1215" kern="1200">
          <a:solidFill>
            <a:schemeClr val="tx1"/>
          </a:solidFill>
          <a:latin typeface="+mn-lt"/>
          <a:ea typeface="+mn-ea"/>
          <a:cs typeface="+mn-cs"/>
        </a:defRPr>
      </a:lvl3pPr>
      <a:lvl4pPr marL="925830" algn="l" defTabSz="617220" rtl="0" eaLnBrk="1" latinLnBrk="0" hangingPunct="1">
        <a:defRPr sz="1215" kern="1200">
          <a:solidFill>
            <a:schemeClr val="tx1"/>
          </a:solidFill>
          <a:latin typeface="+mn-lt"/>
          <a:ea typeface="+mn-ea"/>
          <a:cs typeface="+mn-cs"/>
        </a:defRPr>
      </a:lvl4pPr>
      <a:lvl5pPr marL="1234440" algn="l" defTabSz="617220" rtl="0" eaLnBrk="1" latinLnBrk="0" hangingPunct="1">
        <a:defRPr sz="1215" kern="1200">
          <a:solidFill>
            <a:schemeClr val="tx1"/>
          </a:solidFill>
          <a:latin typeface="+mn-lt"/>
          <a:ea typeface="+mn-ea"/>
          <a:cs typeface="+mn-cs"/>
        </a:defRPr>
      </a:lvl5pPr>
      <a:lvl6pPr marL="1543050" algn="l" defTabSz="617220" rtl="0" eaLnBrk="1" latinLnBrk="0" hangingPunct="1">
        <a:defRPr sz="1215" kern="1200">
          <a:solidFill>
            <a:schemeClr val="tx1"/>
          </a:solidFill>
          <a:latin typeface="+mn-lt"/>
          <a:ea typeface="+mn-ea"/>
          <a:cs typeface="+mn-cs"/>
        </a:defRPr>
      </a:lvl6pPr>
      <a:lvl7pPr marL="1851660" algn="l" defTabSz="617220" rtl="0" eaLnBrk="1" latinLnBrk="0" hangingPunct="1">
        <a:defRPr sz="1215" kern="1200">
          <a:solidFill>
            <a:schemeClr val="tx1"/>
          </a:solidFill>
          <a:latin typeface="+mn-lt"/>
          <a:ea typeface="+mn-ea"/>
          <a:cs typeface="+mn-cs"/>
        </a:defRPr>
      </a:lvl7pPr>
      <a:lvl8pPr marL="2160270" algn="l" defTabSz="617220" rtl="0" eaLnBrk="1" latinLnBrk="0" hangingPunct="1">
        <a:defRPr sz="1215" kern="1200">
          <a:solidFill>
            <a:schemeClr val="tx1"/>
          </a:solidFill>
          <a:latin typeface="+mn-lt"/>
          <a:ea typeface="+mn-ea"/>
          <a:cs typeface="+mn-cs"/>
        </a:defRPr>
      </a:lvl8pPr>
      <a:lvl9pPr marL="2468880" algn="l" defTabSz="617220" rtl="0" eaLnBrk="1" latinLnBrk="0" hangingPunct="1">
        <a:defRPr sz="121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530820CF-B880-4189-942D-D702A7CBA730}" type="datetimeFigureOut">
              <a:rPr lang="zh-CN" altLang="en-US" smtClean="0">
                <a:solidFill>
                  <a:prstClr val="black">
                    <a:tint val="75000"/>
                  </a:prstClr>
                </a:solidFill>
                <a:latin typeface="Calibri"/>
                <a:ea typeface="宋体"/>
              </a:rPr>
              <a:pPr eaLnBrk="1" fontAlgn="auto" hangingPunct="1">
                <a:spcBef>
                  <a:spcPts val="0"/>
                </a:spcBef>
                <a:spcAft>
                  <a:spcPts val="0"/>
                </a:spcAft>
              </a:pPr>
              <a:t>2019/5/10</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0C913308-F349-4B6D-A68A-DD1791B4A57B}" type="slidenum">
              <a:rPr lang="zh-CN" altLang="en-US" smtClean="0">
                <a:solidFill>
                  <a:prstClr val="black">
                    <a:tint val="75000"/>
                  </a:prstClr>
                </a:solidFill>
                <a:latin typeface="Calibri"/>
                <a:ea typeface="宋体"/>
              </a:rPr>
              <a:pPr eaLnBrk="1" fontAlgn="auto" hangingPunct="1">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212213349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1.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hyperlink" Target="http://www.1ppt.com/tubiao/" TargetMode="External"/><Relationship Id="rId13" Type="http://schemas.openxmlformats.org/officeDocument/2006/relationships/hyperlink" Target="http://www.1ppt.com/ziliao/" TargetMode="External"/><Relationship Id="rId18" Type="http://schemas.openxmlformats.org/officeDocument/2006/relationships/hyperlink" Target="http://www.1ppt.cn/" TargetMode="External"/><Relationship Id="rId3" Type="http://schemas.openxmlformats.org/officeDocument/2006/relationships/hyperlink" Target="http://www.1ppt.com/moban/" TargetMode="External"/><Relationship Id="rId21" Type="http://schemas.openxmlformats.org/officeDocument/2006/relationships/image" Target="../media/image6.png"/><Relationship Id="rId7" Type="http://schemas.openxmlformats.org/officeDocument/2006/relationships/hyperlink" Target="http://www.1ppt.com/beijing/" TargetMode="External"/><Relationship Id="rId12" Type="http://schemas.openxmlformats.org/officeDocument/2006/relationships/hyperlink" Target="http://www.1ppt.com/excel/" TargetMode="External"/><Relationship Id="rId17" Type="http://schemas.openxmlformats.org/officeDocument/2006/relationships/hyperlink" Target="http://www.1ppt.com/jiaoan/" TargetMode="External"/><Relationship Id="rId2" Type="http://schemas.openxmlformats.org/officeDocument/2006/relationships/notesSlide" Target="../notesSlides/notesSlide2.xml"/><Relationship Id="rId16" Type="http://schemas.openxmlformats.org/officeDocument/2006/relationships/hyperlink" Target="http://www.1ppt.com/shiti/" TargetMode="External"/><Relationship Id="rId20"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hyperlink" Target="http://www.1ppt.com/sucai/" TargetMode="External"/><Relationship Id="rId11" Type="http://schemas.openxmlformats.org/officeDocument/2006/relationships/hyperlink" Target="http://www.1ppt.com/word/" TargetMode="External"/><Relationship Id="rId5" Type="http://schemas.openxmlformats.org/officeDocument/2006/relationships/hyperlink" Target="http://www.1ppt.com/jieri/" TargetMode="External"/><Relationship Id="rId15" Type="http://schemas.openxmlformats.org/officeDocument/2006/relationships/hyperlink" Target="http://www.1ppt.com/fanwen/" TargetMode="External"/><Relationship Id="rId10" Type="http://schemas.openxmlformats.org/officeDocument/2006/relationships/hyperlink" Target="http://www.1ppt.com/powerpoint/" TargetMode="External"/><Relationship Id="rId19" Type="http://schemas.openxmlformats.org/officeDocument/2006/relationships/image" Target="../media/image4.png"/><Relationship Id="rId4" Type="http://schemas.openxmlformats.org/officeDocument/2006/relationships/hyperlink" Target="http://www.1ppt.com/hangye/" TargetMode="External"/><Relationship Id="rId9" Type="http://schemas.openxmlformats.org/officeDocument/2006/relationships/hyperlink" Target="http://www.1ppt.com/xiazai/" TargetMode="External"/><Relationship Id="rId14" Type="http://schemas.openxmlformats.org/officeDocument/2006/relationships/hyperlink" Target="http://www.1ppt.com/kejian/"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a:extLst>
              <a:ext uri="{FF2B5EF4-FFF2-40B4-BE49-F238E27FC236}">
                <a16:creationId xmlns="" xmlns:a16="http://schemas.microsoft.com/office/drawing/2014/main" id="{4D2F855F-1885-4677-92C8-ED20A826CB97}"/>
              </a:ext>
            </a:extLst>
          </p:cNvPr>
          <p:cNvSpPr>
            <a:spLocks noChangeArrowheads="1"/>
          </p:cNvSpPr>
          <p:nvPr/>
        </p:nvSpPr>
        <p:spPr bwMode="auto">
          <a:xfrm>
            <a:off x="0" y="1447800"/>
            <a:ext cx="9144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1666875">
              <a:defRPr>
                <a:solidFill>
                  <a:schemeClr val="tx1"/>
                </a:solidFill>
                <a:latin typeface="Arial" panose="020B0604020202020204" pitchFamily="34" charset="0"/>
                <a:ea typeface="宋体" panose="02010600030101010101" pitchFamily="2" charset="-122"/>
              </a:defRPr>
            </a:lvl1pPr>
            <a:lvl2pPr defTabSz="1666875">
              <a:defRPr>
                <a:solidFill>
                  <a:schemeClr val="tx1"/>
                </a:solidFill>
                <a:latin typeface="Arial" panose="020B0604020202020204" pitchFamily="34" charset="0"/>
                <a:ea typeface="宋体" panose="02010600030101010101" pitchFamily="2" charset="-122"/>
              </a:defRPr>
            </a:lvl2pPr>
            <a:lvl3pPr defTabSz="1666875">
              <a:defRPr>
                <a:solidFill>
                  <a:schemeClr val="tx1"/>
                </a:solidFill>
                <a:latin typeface="Arial" panose="020B0604020202020204" pitchFamily="34" charset="0"/>
                <a:ea typeface="宋体" panose="02010600030101010101" pitchFamily="2" charset="-122"/>
              </a:defRPr>
            </a:lvl3pPr>
            <a:lvl4pPr defTabSz="1666875">
              <a:defRPr>
                <a:solidFill>
                  <a:schemeClr val="tx1"/>
                </a:solidFill>
                <a:latin typeface="Arial" panose="020B0604020202020204" pitchFamily="34" charset="0"/>
                <a:ea typeface="宋体" panose="02010600030101010101" pitchFamily="2" charset="-122"/>
              </a:defRPr>
            </a:lvl4pPr>
            <a:lvl5pPr defTabSz="1666875">
              <a:defRPr>
                <a:solidFill>
                  <a:schemeClr val="tx1"/>
                </a:solidFill>
                <a:latin typeface="Arial" panose="020B0604020202020204" pitchFamily="34" charset="0"/>
                <a:ea typeface="宋体" panose="02010600030101010101" pitchFamily="2" charset="-122"/>
              </a:defRPr>
            </a:lvl5pPr>
            <a:lvl6pPr defTabSz="166687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166687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166687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166687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3200" b="1" dirty="0">
                <a:latin typeface="Times New Roman" panose="02020603050405020304" pitchFamily="18" charset="0"/>
                <a:ea typeface="微软雅黑" panose="020B0503020204020204" pitchFamily="34" charset="-122"/>
                <a:cs typeface="Times New Roman" panose="02020603050405020304" pitchFamily="18" charset="0"/>
              </a:rPr>
              <a:t>Unit 8 </a:t>
            </a:r>
            <a:r>
              <a:rPr lang="en-US" altLang="zh-CN" sz="3200" b="1" dirty="0">
                <a:latin typeface="Times New Roman" panose="02020603050405020304" pitchFamily="18" charset="0"/>
                <a:cs typeface="Times New Roman" panose="02020603050405020304" pitchFamily="18" charset="0"/>
              </a:rPr>
              <a:t>Celebrating Me!</a:t>
            </a:r>
            <a:endParaRPr lang="en-US" altLang="zh-CN" sz="3200"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内容占位符 1">
            <a:extLst>
              <a:ext uri="{FF2B5EF4-FFF2-40B4-BE49-F238E27FC236}">
                <a16:creationId xmlns="" xmlns:a16="http://schemas.microsoft.com/office/drawing/2014/main" id="{5E3D5DDB-DC32-4F3E-969A-902C9A7198D8}"/>
              </a:ext>
            </a:extLst>
          </p:cNvPr>
          <p:cNvSpPr txBox="1">
            <a:spLocks/>
          </p:cNvSpPr>
          <p:nvPr/>
        </p:nvSpPr>
        <p:spPr>
          <a:xfrm>
            <a:off x="0" y="2819400"/>
            <a:ext cx="9144000" cy="773579"/>
          </a:xfrm>
          <a:prstGeom prst="rect">
            <a:avLst/>
          </a:prstGeom>
        </p:spPr>
        <p:txBody>
          <a:bodyPr/>
          <a:lstStyle>
            <a:lvl1pPr marL="0" indent="0" algn="ctr" rtl="0" eaLnBrk="1" fontAlgn="base" hangingPunct="1">
              <a:lnSpc>
                <a:spcPct val="90000"/>
              </a:lnSpc>
              <a:spcBef>
                <a:spcPts val="675"/>
              </a:spcBef>
              <a:spcAft>
                <a:spcPct val="0"/>
              </a:spcAft>
              <a:buFont typeface="Arial" panose="020B0604020202020204" pitchFamily="34" charset="0"/>
              <a:buNone/>
              <a:defRPr sz="2100" kern="1200">
                <a:solidFill>
                  <a:schemeClr val="tx1">
                    <a:tint val="75000"/>
                  </a:schemeClr>
                </a:solidFill>
                <a:latin typeface="+mj-lt"/>
                <a:ea typeface="楷体" panose="02010609060101010101" pitchFamily="49" charset="-122"/>
                <a:cs typeface="+mn-cs"/>
              </a:defRPr>
            </a:lvl1pPr>
            <a:lvl2pPr marL="457200" indent="0" algn="ctr" rtl="0" eaLnBrk="1" fontAlgn="base" hangingPunct="1">
              <a:lnSpc>
                <a:spcPct val="90000"/>
              </a:lnSpc>
              <a:spcBef>
                <a:spcPts val="338"/>
              </a:spcBef>
              <a:spcAft>
                <a:spcPct val="0"/>
              </a:spcAft>
              <a:buFont typeface="Arial" panose="020B0604020202020204" pitchFamily="34" charset="0"/>
              <a:buNone/>
              <a:defRPr sz="1620" kern="1200">
                <a:solidFill>
                  <a:schemeClr val="tx1">
                    <a:tint val="75000"/>
                  </a:schemeClr>
                </a:solidFill>
                <a:latin typeface="+mn-lt"/>
                <a:ea typeface="+mn-ea"/>
                <a:cs typeface="+mn-cs"/>
              </a:defRPr>
            </a:lvl2pPr>
            <a:lvl3pPr marL="914400" indent="0" algn="ctr" rtl="0" eaLnBrk="1" fontAlgn="base" hangingPunct="1">
              <a:lnSpc>
                <a:spcPct val="90000"/>
              </a:lnSpc>
              <a:spcBef>
                <a:spcPts val="338"/>
              </a:spcBef>
              <a:spcAft>
                <a:spcPct val="0"/>
              </a:spcAft>
              <a:buFont typeface="Arial" panose="020B0604020202020204" pitchFamily="34" charset="0"/>
              <a:buNone/>
              <a:defRPr sz="1350" kern="1200">
                <a:solidFill>
                  <a:schemeClr val="tx1">
                    <a:tint val="75000"/>
                  </a:schemeClr>
                </a:solidFill>
                <a:latin typeface="+mn-lt"/>
                <a:ea typeface="+mn-ea"/>
                <a:cs typeface="+mn-cs"/>
              </a:defRPr>
            </a:lvl3pPr>
            <a:lvl4pPr marL="1371600" indent="0" algn="ctr" rtl="0" eaLnBrk="1" fontAlgn="base" hangingPunct="1">
              <a:lnSpc>
                <a:spcPct val="90000"/>
              </a:lnSpc>
              <a:spcBef>
                <a:spcPts val="338"/>
              </a:spcBef>
              <a:spcAft>
                <a:spcPct val="0"/>
              </a:spcAft>
              <a:buFont typeface="Arial" panose="020B0604020202020204" pitchFamily="34" charset="0"/>
              <a:buNone/>
              <a:defRPr kern="1200">
                <a:solidFill>
                  <a:schemeClr val="tx1">
                    <a:tint val="75000"/>
                  </a:schemeClr>
                </a:solidFill>
                <a:latin typeface="+mn-lt"/>
                <a:ea typeface="+mn-ea"/>
                <a:cs typeface="+mn-cs"/>
              </a:defRPr>
            </a:lvl4pPr>
            <a:lvl5pPr marL="1828800" indent="0" algn="ctr" rtl="0" eaLnBrk="1" fontAlgn="base" hangingPunct="1">
              <a:lnSpc>
                <a:spcPct val="90000"/>
              </a:lnSpc>
              <a:spcBef>
                <a:spcPts val="338"/>
              </a:spcBef>
              <a:spcAft>
                <a:spcPct val="0"/>
              </a:spcAft>
              <a:buFont typeface="Arial" panose="020B0604020202020204" pitchFamily="34" charset="0"/>
              <a:buNone/>
              <a:defRPr kern="1200">
                <a:solidFill>
                  <a:schemeClr val="tx1">
                    <a:tint val="75000"/>
                  </a:schemeClr>
                </a:solidFill>
                <a:latin typeface="+mn-lt"/>
                <a:ea typeface="+mn-ea"/>
                <a:cs typeface="+mn-cs"/>
              </a:defRPr>
            </a:lvl5pPr>
            <a:lvl6pPr marL="2286000" indent="0" algn="ctr" defTabSz="617220" rtl="0" eaLnBrk="1" latinLnBrk="0" hangingPunct="1">
              <a:lnSpc>
                <a:spcPct val="90000"/>
              </a:lnSpc>
              <a:spcBef>
                <a:spcPts val="338"/>
              </a:spcBef>
              <a:buFont typeface="Arial" panose="020B0604020202020204" pitchFamily="34" charset="0"/>
              <a:buNone/>
              <a:defRPr sz="1215" kern="1200">
                <a:solidFill>
                  <a:schemeClr val="tx1">
                    <a:tint val="75000"/>
                  </a:schemeClr>
                </a:solidFill>
                <a:latin typeface="+mn-lt"/>
                <a:ea typeface="+mn-ea"/>
                <a:cs typeface="+mn-cs"/>
              </a:defRPr>
            </a:lvl6pPr>
            <a:lvl7pPr marL="2743200" indent="0" algn="ctr" defTabSz="617220" rtl="0" eaLnBrk="1" latinLnBrk="0" hangingPunct="1">
              <a:lnSpc>
                <a:spcPct val="90000"/>
              </a:lnSpc>
              <a:spcBef>
                <a:spcPts val="338"/>
              </a:spcBef>
              <a:buFont typeface="Arial" panose="020B0604020202020204" pitchFamily="34" charset="0"/>
              <a:buNone/>
              <a:defRPr sz="1215" kern="1200">
                <a:solidFill>
                  <a:schemeClr val="tx1">
                    <a:tint val="75000"/>
                  </a:schemeClr>
                </a:solidFill>
                <a:latin typeface="+mn-lt"/>
                <a:ea typeface="+mn-ea"/>
                <a:cs typeface="+mn-cs"/>
              </a:defRPr>
            </a:lvl7pPr>
            <a:lvl8pPr marL="3200400" indent="0" algn="ctr" defTabSz="617220" rtl="0" eaLnBrk="1" latinLnBrk="0" hangingPunct="1">
              <a:lnSpc>
                <a:spcPct val="90000"/>
              </a:lnSpc>
              <a:spcBef>
                <a:spcPts val="338"/>
              </a:spcBef>
              <a:buFont typeface="Arial" panose="020B0604020202020204" pitchFamily="34" charset="0"/>
              <a:buNone/>
              <a:defRPr sz="1215" kern="1200">
                <a:solidFill>
                  <a:schemeClr val="tx1">
                    <a:tint val="75000"/>
                  </a:schemeClr>
                </a:solidFill>
                <a:latin typeface="+mn-lt"/>
                <a:ea typeface="+mn-ea"/>
                <a:cs typeface="+mn-cs"/>
              </a:defRPr>
            </a:lvl8pPr>
            <a:lvl9pPr marL="3657600" indent="0" algn="ctr" defTabSz="617220" rtl="0" eaLnBrk="1" latinLnBrk="0" hangingPunct="1">
              <a:lnSpc>
                <a:spcPct val="90000"/>
              </a:lnSpc>
              <a:spcBef>
                <a:spcPts val="338"/>
              </a:spcBef>
              <a:buFont typeface="Arial" panose="020B0604020202020204" pitchFamily="34" charset="0"/>
              <a:buNone/>
              <a:defRPr sz="1215" kern="1200">
                <a:solidFill>
                  <a:schemeClr val="tx1">
                    <a:tint val="75000"/>
                  </a:schemeClr>
                </a:solidFill>
                <a:latin typeface="+mn-lt"/>
                <a:ea typeface="+mn-ea"/>
                <a:cs typeface="+mn-cs"/>
              </a:defRPr>
            </a:lvl9pPr>
          </a:lstStyle>
          <a:p>
            <a:r>
              <a:rPr lang="en-US" altLang="zh-CN" sz="7200" b="1" dirty="0">
                <a:solidFill>
                  <a:srgbClr val="FF0000"/>
                </a:solidFill>
              </a:rPr>
              <a:t>Writing</a:t>
            </a:r>
            <a:endParaRPr lang="zh-CN" altLang="en-US" sz="7200" b="1" dirty="0">
              <a:solidFill>
                <a:srgbClr val="FF0000"/>
              </a:solidFill>
            </a:endParaRPr>
          </a:p>
        </p:txBody>
      </p:sp>
      <p:grpSp>
        <p:nvGrpSpPr>
          <p:cNvPr id="5" name="组合 4">
            <a:extLst>
              <a:ext uri="{FF2B5EF4-FFF2-40B4-BE49-F238E27FC236}">
                <a16:creationId xmlns="" xmlns:a16="http://schemas.microsoft.com/office/drawing/2014/main" id="{9D9077AD-C199-4F5D-A6CF-0786796984C0}"/>
              </a:ext>
            </a:extLst>
          </p:cNvPr>
          <p:cNvGrpSpPr/>
          <p:nvPr/>
        </p:nvGrpSpPr>
        <p:grpSpPr>
          <a:xfrm>
            <a:off x="0" y="0"/>
            <a:ext cx="9144000" cy="765176"/>
            <a:chOff x="0" y="16668"/>
            <a:chExt cx="9144000" cy="573882"/>
          </a:xfrm>
        </p:grpSpPr>
        <p:sp>
          <p:nvSpPr>
            <p:cNvPr id="6" name="矩形 5">
              <a:extLst>
                <a:ext uri="{FF2B5EF4-FFF2-40B4-BE49-F238E27FC236}">
                  <a16:creationId xmlns="" xmlns:a16="http://schemas.microsoft.com/office/drawing/2014/main" id="{B9A2CEB4-3940-4238-AD42-0CF60A1DA4E2}"/>
                </a:ext>
              </a:extLst>
            </p:cNvPr>
            <p:cNvSpPr/>
            <p:nvPr>
              <p:custDataLst>
                <p:tags r:id="rId1"/>
              </p:custDataLst>
            </p:nvPr>
          </p:nvSpPr>
          <p:spPr>
            <a:xfrm>
              <a:off x="0" y="16668"/>
              <a:ext cx="9144000" cy="57388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endPar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endParaRPr>
            </a:p>
          </p:txBody>
        </p:sp>
        <p:pic>
          <p:nvPicPr>
            <p:cNvPr id="7" name="图片 6">
              <a:extLst>
                <a:ext uri="{FF2B5EF4-FFF2-40B4-BE49-F238E27FC236}">
                  <a16:creationId xmlns="" xmlns:a16="http://schemas.microsoft.com/office/drawing/2014/main" id="{EC1C298F-7282-4209-A43A-3E1F865C84A3}"/>
                </a:ext>
              </a:extLst>
            </p:cNvPr>
            <p:cNvPicPr>
              <a:picLocks noChangeAspect="1"/>
            </p:cNvPicPr>
            <p:nvPr/>
          </p:nvPicPr>
          <p:blipFill>
            <a:blip r:embed="rId3"/>
            <a:stretch>
              <a:fillRect/>
            </a:stretch>
          </p:blipFill>
          <p:spPr>
            <a:xfrm>
              <a:off x="914400" y="16668"/>
              <a:ext cx="752381" cy="573882"/>
            </a:xfrm>
            <a:prstGeom prst="rect">
              <a:avLst/>
            </a:prstGeom>
          </p:spPr>
        </p:pic>
      </p:grpSp>
      <p:sp>
        <p:nvSpPr>
          <p:cNvPr id="8" name="矩形 7"/>
          <p:cNvSpPr/>
          <p:nvPr/>
        </p:nvSpPr>
        <p:spPr>
          <a:xfrm>
            <a:off x="1978982" y="5638800"/>
            <a:ext cx="5186035" cy="470257"/>
          </a:xfrm>
          <a:prstGeom prst="rect">
            <a:avLst/>
          </a:prstGeom>
        </p:spPr>
        <p:txBody>
          <a:bodyPr wrap="none">
            <a:spAutoFit/>
          </a:bodyPr>
          <a:lstStyle/>
          <a:p>
            <a:pPr marL="342900" lvl="0" indent="-342900" algn="ctr" fontAlgn="base">
              <a:lnSpc>
                <a:spcPct val="110000"/>
              </a:lnSpc>
              <a:spcBef>
                <a:spcPct val="0"/>
              </a:spcBef>
              <a:spcAft>
                <a:spcPct val="0"/>
              </a:spcAft>
            </a:pPr>
            <a:r>
              <a:rPr lang="zh-CN" altLang="en-US" sz="2400" b="1" kern="0" dirty="0" smtClean="0">
                <a:solidFill>
                  <a:srgbClr val="000000"/>
                </a:solidFill>
                <a:latin typeface="微软雅黑" panose="020B0503020204020204" pitchFamily="34" charset="-122"/>
                <a:ea typeface="微软雅黑" panose="020B0503020204020204" pitchFamily="34" charset="-122"/>
              </a:rPr>
              <a:t>第一</a:t>
            </a:r>
            <a:r>
              <a:rPr lang="en-US" altLang="zh-CN" sz="2400" b="1" kern="0" dirty="0" smtClean="0">
                <a:solidFill>
                  <a:srgbClr val="000000"/>
                </a:solidFill>
                <a:latin typeface="微软雅黑" panose="020B0503020204020204" pitchFamily="34" charset="-122"/>
                <a:ea typeface="微软雅黑" panose="020B0503020204020204" pitchFamily="34" charset="-122"/>
              </a:rPr>
              <a:t>PPT</a:t>
            </a:r>
            <a:r>
              <a:rPr lang="zh-CN" altLang="en-US" sz="2400" b="1" kern="0" dirty="0" smtClean="0">
                <a:solidFill>
                  <a:srgbClr val="000000"/>
                </a:solidFill>
                <a:latin typeface="微软雅黑" panose="020B0503020204020204" pitchFamily="34" charset="-122"/>
                <a:ea typeface="微软雅黑" panose="020B0503020204020204" pitchFamily="34" charset="-122"/>
              </a:rPr>
              <a:t>模板网</a:t>
            </a:r>
            <a:r>
              <a:rPr lang="en-US" altLang="zh-CN" sz="2400" b="1"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400" b="1"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TextBox 16">
            <a:extLst>
              <a:ext uri="{FF2B5EF4-FFF2-40B4-BE49-F238E27FC236}">
                <a16:creationId xmlns="" xmlns:a16="http://schemas.microsoft.com/office/drawing/2014/main" id="{BF6B9F5E-3A5A-4976-B14A-576E428D52CF}"/>
              </a:ext>
            </a:extLst>
          </p:cNvPr>
          <p:cNvSpPr txBox="1">
            <a:spLocks noChangeArrowheads="1"/>
          </p:cNvSpPr>
          <p:nvPr/>
        </p:nvSpPr>
        <p:spPr bwMode="auto">
          <a:xfrm>
            <a:off x="990600" y="889001"/>
            <a:ext cx="7361634" cy="5632311"/>
          </a:xfrm>
          <a:prstGeom prst="rect">
            <a:avLst/>
          </a:prstGeom>
          <a:noFill/>
          <a:ln w="9525">
            <a:noFill/>
            <a:miter lim="800000"/>
            <a:headEnd/>
            <a:tailEnd/>
          </a:ln>
        </p:spPr>
        <p:txBody>
          <a:bodyPr wrap="square">
            <a:spAutoFit/>
          </a:bodyPr>
          <a:lstStyle/>
          <a:p>
            <a:pPr>
              <a:lnSpc>
                <a:spcPct val="200000"/>
              </a:lnSpc>
              <a:defRPr/>
            </a:pPr>
            <a:r>
              <a:rPr lang="zh-CN" altLang="zh-CN" dirty="0">
                <a:latin typeface="Times New Roman" pitchFamily="18" charset="0"/>
                <a:ea typeface="黑体" pitchFamily="49" charset="-122"/>
                <a:cs typeface="Times New Roman" pitchFamily="18" charset="0"/>
              </a:rPr>
              <a:t>任务一：根据所给提示填空。</a:t>
            </a:r>
          </a:p>
          <a:p>
            <a:pPr>
              <a:lnSpc>
                <a:spcPct val="200000"/>
              </a:lnSpc>
              <a:defRPr/>
            </a:pPr>
            <a:r>
              <a:rPr lang="en-US" altLang="zh-CN" dirty="0">
                <a:latin typeface="Times New Roman" pitchFamily="18" charset="0"/>
                <a:ea typeface="黑体" pitchFamily="49" charset="-122"/>
                <a:cs typeface="Times New Roman" pitchFamily="18" charset="0"/>
              </a:rPr>
              <a:t>1</a:t>
            </a:r>
            <a:r>
              <a:rPr lang="zh-CN" altLang="zh-CN" dirty="0">
                <a:latin typeface="Times New Roman" pitchFamily="18" charset="0"/>
                <a:ea typeface="黑体" pitchFamily="49" charset="-122"/>
                <a:cs typeface="Times New Roman" pitchFamily="18" charset="0"/>
              </a:rPr>
              <a:t>．</a:t>
            </a:r>
            <a:r>
              <a:rPr lang="en-US" altLang="zh-CN" dirty="0">
                <a:latin typeface="Times New Roman" pitchFamily="18" charset="0"/>
                <a:ea typeface="黑体" pitchFamily="49" charset="-122"/>
                <a:cs typeface="Times New Roman" pitchFamily="18" charset="0"/>
              </a:rPr>
              <a:t>________</a:t>
            </a:r>
            <a:r>
              <a:rPr lang="zh-CN" altLang="zh-CN" dirty="0">
                <a:latin typeface="Times New Roman" pitchFamily="18" charset="0"/>
                <a:ea typeface="黑体" pitchFamily="49" charset="-122"/>
                <a:cs typeface="Times New Roman" pitchFamily="18" charset="0"/>
              </a:rPr>
              <a:t>　</a:t>
            </a:r>
            <a:r>
              <a:rPr lang="en-US" altLang="zh-CN" dirty="0">
                <a:latin typeface="Times New Roman" pitchFamily="18" charset="0"/>
                <a:ea typeface="黑体" pitchFamily="49" charset="-122"/>
                <a:cs typeface="Times New Roman" pitchFamily="18" charset="0"/>
              </a:rPr>
              <a:t>2.________</a:t>
            </a:r>
            <a:r>
              <a:rPr lang="zh-CN" altLang="zh-CN" dirty="0">
                <a:latin typeface="Times New Roman" pitchFamily="18" charset="0"/>
                <a:ea typeface="黑体" pitchFamily="49" charset="-122"/>
                <a:cs typeface="Times New Roman" pitchFamily="18" charset="0"/>
              </a:rPr>
              <a:t>　</a:t>
            </a:r>
            <a:r>
              <a:rPr lang="en-US" altLang="zh-CN" dirty="0">
                <a:latin typeface="Times New Roman" pitchFamily="18" charset="0"/>
                <a:ea typeface="黑体" pitchFamily="49" charset="-122"/>
                <a:cs typeface="Times New Roman" pitchFamily="18" charset="0"/>
              </a:rPr>
              <a:t>3.________</a:t>
            </a:r>
            <a:endParaRPr lang="zh-CN" altLang="zh-CN" dirty="0">
              <a:latin typeface="Times New Roman" pitchFamily="18" charset="0"/>
              <a:ea typeface="黑体" pitchFamily="49" charset="-122"/>
              <a:cs typeface="Times New Roman" pitchFamily="18" charset="0"/>
            </a:endParaRPr>
          </a:p>
          <a:p>
            <a:pPr>
              <a:lnSpc>
                <a:spcPct val="200000"/>
              </a:lnSpc>
              <a:defRPr/>
            </a:pPr>
            <a:r>
              <a:rPr lang="en-US" altLang="zh-CN" dirty="0">
                <a:latin typeface="Times New Roman" pitchFamily="18" charset="0"/>
                <a:ea typeface="黑体" pitchFamily="49" charset="-122"/>
                <a:cs typeface="Times New Roman" pitchFamily="18" charset="0"/>
              </a:rPr>
              <a:t>4</a:t>
            </a:r>
            <a:r>
              <a:rPr lang="zh-CN" altLang="zh-CN" dirty="0">
                <a:latin typeface="Times New Roman" pitchFamily="18" charset="0"/>
                <a:ea typeface="黑体" pitchFamily="49" charset="-122"/>
                <a:cs typeface="Times New Roman" pitchFamily="18" charset="0"/>
              </a:rPr>
              <a:t>．</a:t>
            </a:r>
            <a:r>
              <a:rPr lang="en-US" altLang="zh-CN" dirty="0">
                <a:latin typeface="Times New Roman" pitchFamily="18" charset="0"/>
                <a:ea typeface="黑体" pitchFamily="49" charset="-122"/>
                <a:cs typeface="Times New Roman" pitchFamily="18" charset="0"/>
              </a:rPr>
              <a:t>________</a:t>
            </a:r>
            <a:r>
              <a:rPr lang="zh-CN" altLang="zh-CN" dirty="0">
                <a:latin typeface="Times New Roman" pitchFamily="18" charset="0"/>
                <a:ea typeface="黑体" pitchFamily="49" charset="-122"/>
                <a:cs typeface="Times New Roman" pitchFamily="18" charset="0"/>
              </a:rPr>
              <a:t>　</a:t>
            </a:r>
            <a:r>
              <a:rPr lang="en-US" altLang="zh-CN" dirty="0">
                <a:latin typeface="Times New Roman" pitchFamily="18" charset="0"/>
                <a:ea typeface="黑体" pitchFamily="49" charset="-122"/>
                <a:cs typeface="Times New Roman" pitchFamily="18" charset="0"/>
              </a:rPr>
              <a:t>5.________</a:t>
            </a:r>
            <a:r>
              <a:rPr lang="zh-CN" altLang="zh-CN" dirty="0">
                <a:latin typeface="Times New Roman" pitchFamily="18" charset="0"/>
                <a:ea typeface="黑体" pitchFamily="49" charset="-122"/>
                <a:cs typeface="Times New Roman" pitchFamily="18" charset="0"/>
              </a:rPr>
              <a:t>　</a:t>
            </a:r>
          </a:p>
          <a:p>
            <a:pPr>
              <a:lnSpc>
                <a:spcPct val="200000"/>
              </a:lnSpc>
              <a:defRPr/>
            </a:pPr>
            <a:r>
              <a:rPr lang="zh-CN" altLang="zh-CN" dirty="0">
                <a:latin typeface="Times New Roman" pitchFamily="18" charset="0"/>
                <a:ea typeface="黑体" pitchFamily="49" charset="-122"/>
                <a:cs typeface="Times New Roman" pitchFamily="18" charset="0"/>
              </a:rPr>
              <a:t>任务二：回答下面的问题。</a:t>
            </a:r>
          </a:p>
          <a:p>
            <a:pPr>
              <a:lnSpc>
                <a:spcPct val="200000"/>
              </a:lnSpc>
              <a:defRPr/>
            </a:pPr>
            <a:r>
              <a:rPr lang="en-US" altLang="zh-CN" dirty="0">
                <a:latin typeface="Times New Roman" pitchFamily="18" charset="0"/>
                <a:ea typeface="黑体" pitchFamily="49" charset="-122"/>
                <a:cs typeface="Times New Roman" pitchFamily="18" charset="0"/>
              </a:rPr>
              <a:t>6. What happened when Yang Hui was three?</a:t>
            </a:r>
            <a:endParaRPr lang="zh-CN" altLang="zh-CN" dirty="0">
              <a:latin typeface="Times New Roman" pitchFamily="18" charset="0"/>
              <a:ea typeface="黑体" pitchFamily="49" charset="-122"/>
              <a:cs typeface="Times New Roman" pitchFamily="18" charset="0"/>
            </a:endParaRPr>
          </a:p>
          <a:p>
            <a:pPr marL="204788">
              <a:lnSpc>
                <a:spcPct val="200000"/>
              </a:lnSpc>
              <a:defRPr/>
            </a:pPr>
            <a:r>
              <a:rPr lang="en-US" altLang="zh-CN" dirty="0">
                <a:latin typeface="Times New Roman" pitchFamily="18" charset="0"/>
                <a:ea typeface="黑体" pitchFamily="49" charset="-122"/>
                <a:cs typeface="Times New Roman" pitchFamily="18" charset="0"/>
              </a:rPr>
              <a:t>_______________________________________________</a:t>
            </a:r>
            <a:endParaRPr lang="zh-CN" altLang="zh-CN" dirty="0">
              <a:latin typeface="Times New Roman" pitchFamily="18" charset="0"/>
              <a:ea typeface="黑体" pitchFamily="49" charset="-122"/>
              <a:cs typeface="Times New Roman" pitchFamily="18" charset="0"/>
            </a:endParaRPr>
          </a:p>
          <a:p>
            <a:pPr>
              <a:lnSpc>
                <a:spcPct val="200000"/>
              </a:lnSpc>
              <a:defRPr/>
            </a:pPr>
            <a:r>
              <a:rPr lang="en-US" altLang="zh-CN" dirty="0">
                <a:latin typeface="Times New Roman" pitchFamily="18" charset="0"/>
                <a:ea typeface="黑体" pitchFamily="49" charset="-122"/>
                <a:cs typeface="Times New Roman" pitchFamily="18" charset="0"/>
              </a:rPr>
              <a:t>7. When did she learn to make cross­stitch herself?</a:t>
            </a:r>
            <a:endParaRPr lang="zh-CN" altLang="zh-CN" dirty="0">
              <a:latin typeface="Times New Roman" pitchFamily="18" charset="0"/>
              <a:ea typeface="黑体" pitchFamily="49" charset="-122"/>
              <a:cs typeface="Times New Roman" pitchFamily="18" charset="0"/>
            </a:endParaRPr>
          </a:p>
          <a:p>
            <a:pPr marL="204788">
              <a:lnSpc>
                <a:spcPct val="200000"/>
              </a:lnSpc>
              <a:defRPr/>
            </a:pPr>
            <a:r>
              <a:rPr lang="en-US" altLang="zh-CN" dirty="0">
                <a:latin typeface="Times New Roman" pitchFamily="18" charset="0"/>
                <a:ea typeface="黑体" pitchFamily="49" charset="-122"/>
                <a:cs typeface="Times New Roman" pitchFamily="18" charset="0"/>
              </a:rPr>
              <a:t>_______________________________________________</a:t>
            </a:r>
            <a:endParaRPr lang="zh-CN" altLang="zh-CN" dirty="0">
              <a:latin typeface="Times New Roman" pitchFamily="18" charset="0"/>
              <a:ea typeface="黑体" pitchFamily="49" charset="-122"/>
              <a:cs typeface="Times New Roman" pitchFamily="18" charset="0"/>
            </a:endParaRPr>
          </a:p>
          <a:p>
            <a:pPr>
              <a:lnSpc>
                <a:spcPct val="200000"/>
              </a:lnSpc>
              <a:defRPr/>
            </a:pPr>
            <a:r>
              <a:rPr lang="en-US" altLang="zh-CN" dirty="0">
                <a:latin typeface="Times New Roman" pitchFamily="18" charset="0"/>
                <a:ea typeface="黑体" pitchFamily="49" charset="-122"/>
                <a:cs typeface="Times New Roman" pitchFamily="18" charset="0"/>
              </a:rPr>
              <a:t>8. What does Yang Hui hope to do in the future? </a:t>
            </a:r>
            <a:endParaRPr lang="zh-CN" altLang="zh-CN" dirty="0">
              <a:latin typeface="Times New Roman" pitchFamily="18" charset="0"/>
              <a:ea typeface="黑体" pitchFamily="49" charset="-122"/>
              <a:cs typeface="Times New Roman" pitchFamily="18" charset="0"/>
            </a:endParaRPr>
          </a:p>
          <a:p>
            <a:pPr marL="204788">
              <a:lnSpc>
                <a:spcPct val="200000"/>
              </a:lnSpc>
              <a:defRPr/>
            </a:pPr>
            <a:r>
              <a:rPr lang="en-US" altLang="zh-CN" dirty="0">
                <a:latin typeface="Times New Roman" pitchFamily="18" charset="0"/>
                <a:ea typeface="黑体" pitchFamily="49" charset="-122"/>
                <a:cs typeface="Times New Roman" pitchFamily="18" charset="0"/>
              </a:rPr>
              <a:t>________________________________________________</a:t>
            </a:r>
            <a:endParaRPr lang="zh-CN" altLang="zh-CN" dirty="0">
              <a:latin typeface="Times New Roman" pitchFamily="18" charset="0"/>
              <a:ea typeface="黑体" pitchFamily="49" charset="-122"/>
              <a:cs typeface="Times New Roman" pitchFamily="18" charset="0"/>
            </a:endParaRPr>
          </a:p>
        </p:txBody>
      </p:sp>
      <p:sp>
        <p:nvSpPr>
          <p:cNvPr id="15" name="矩形 14">
            <a:extLst>
              <a:ext uri="{FF2B5EF4-FFF2-40B4-BE49-F238E27FC236}">
                <a16:creationId xmlns="" xmlns:a16="http://schemas.microsoft.com/office/drawing/2014/main" id="{6CAB7499-5C09-4339-869C-A22E8C5590A7}"/>
              </a:ext>
            </a:extLst>
          </p:cNvPr>
          <p:cNvSpPr>
            <a:spLocks noChangeArrowheads="1"/>
          </p:cNvSpPr>
          <p:nvPr/>
        </p:nvSpPr>
        <p:spPr bwMode="auto">
          <a:xfrm>
            <a:off x="1219200" y="3733800"/>
            <a:ext cx="39106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She lost all her fingers and feet.</a:t>
            </a:r>
            <a:endParaRPr lang="zh-CN" altLang="en-US"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2" name="矩形 11">
            <a:extLst>
              <a:ext uri="{FF2B5EF4-FFF2-40B4-BE49-F238E27FC236}">
                <a16:creationId xmlns="" xmlns:a16="http://schemas.microsoft.com/office/drawing/2014/main" id="{F1EA24C1-0EDE-4BAD-A5FF-B5988822337A}"/>
              </a:ext>
            </a:extLst>
          </p:cNvPr>
          <p:cNvSpPr>
            <a:spLocks noChangeArrowheads="1"/>
          </p:cNvSpPr>
          <p:nvPr/>
        </p:nvSpPr>
        <p:spPr bwMode="auto">
          <a:xfrm>
            <a:off x="1295400" y="4749800"/>
            <a:ext cx="29822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About seven years ago. </a:t>
            </a:r>
            <a:endParaRPr lang="zh-CN" altLang="en-US"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矩形 12">
            <a:extLst>
              <a:ext uri="{FF2B5EF4-FFF2-40B4-BE49-F238E27FC236}">
                <a16:creationId xmlns="" xmlns:a16="http://schemas.microsoft.com/office/drawing/2014/main" id="{98644F85-CA04-4D8C-B56F-86B6BF912DC7}"/>
              </a:ext>
            </a:extLst>
          </p:cNvPr>
          <p:cNvSpPr>
            <a:spLocks noChangeArrowheads="1"/>
          </p:cNvSpPr>
          <p:nvPr/>
        </p:nvSpPr>
        <p:spPr bwMode="auto">
          <a:xfrm>
            <a:off x="1257300" y="5781675"/>
            <a:ext cx="49561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She hopes to stand up and walk one day.</a:t>
            </a:r>
            <a:endParaRPr lang="zh-CN" altLang="en-US"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4" name="TextBox 13">
            <a:extLst>
              <a:ext uri="{FF2B5EF4-FFF2-40B4-BE49-F238E27FC236}">
                <a16:creationId xmlns="" xmlns:a16="http://schemas.microsoft.com/office/drawing/2014/main" id="{3C3EA793-C429-4F5B-86BF-182AE1A4DDA9}"/>
              </a:ext>
            </a:extLst>
          </p:cNvPr>
          <p:cNvSpPr txBox="1">
            <a:spLocks noChangeArrowheads="1"/>
          </p:cNvSpPr>
          <p:nvPr/>
        </p:nvSpPr>
        <p:spPr bwMode="auto">
          <a:xfrm>
            <a:off x="2825353" y="1512887"/>
            <a:ext cx="923400"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b="1">
                <a:solidFill>
                  <a:srgbClr val="FF0000"/>
                </a:solidFill>
                <a:latin typeface="Times New Roman" panose="02020603050405020304" pitchFamily="18" charset="0"/>
                <a:cs typeface="Times New Roman" panose="02020603050405020304" pitchFamily="18" charset="0"/>
              </a:rPr>
              <a:t>badly</a:t>
            </a:r>
            <a:r>
              <a:rPr lang="zh-CN" altLang="en-US" b="1">
                <a:solidFill>
                  <a:srgbClr val="FF0000"/>
                </a:solidFill>
                <a:latin typeface="Times New Roman" panose="02020603050405020304" pitchFamily="18" charset="0"/>
                <a:cs typeface="Times New Roman" panose="02020603050405020304" pitchFamily="18" charset="0"/>
              </a:rPr>
              <a:t>　</a:t>
            </a:r>
            <a:endParaRPr lang="zh-CN" altLang="zh-CN" b="1">
              <a:solidFill>
                <a:srgbClr val="FF0000"/>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 xmlns:a16="http://schemas.microsoft.com/office/drawing/2014/main" id="{B52E7F59-A1F4-4E5A-9485-D86428403297}"/>
              </a:ext>
            </a:extLst>
          </p:cNvPr>
          <p:cNvSpPr txBox="1">
            <a:spLocks noChangeArrowheads="1"/>
          </p:cNvSpPr>
          <p:nvPr/>
        </p:nvSpPr>
        <p:spPr bwMode="auto">
          <a:xfrm>
            <a:off x="1600200" y="1498600"/>
            <a:ext cx="876520"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b="1">
                <a:solidFill>
                  <a:srgbClr val="FF0000"/>
                </a:solidFill>
                <a:latin typeface="Times New Roman" panose="02020603050405020304" pitchFamily="18" charset="0"/>
                <a:cs typeface="Times New Roman" panose="02020603050405020304" pitchFamily="18" charset="0"/>
              </a:rPr>
              <a:t>grew</a:t>
            </a:r>
            <a:endParaRPr lang="zh-CN" altLang="zh-CN" b="1">
              <a:solidFill>
                <a:srgbClr val="FF0000"/>
              </a:solidFill>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 xmlns:a16="http://schemas.microsoft.com/office/drawing/2014/main" id="{E2BD728D-E3E5-4CE0-BB19-A20A87019029}"/>
              </a:ext>
            </a:extLst>
          </p:cNvPr>
          <p:cNvSpPr txBox="1">
            <a:spLocks noChangeArrowheads="1"/>
          </p:cNvSpPr>
          <p:nvPr/>
        </p:nvSpPr>
        <p:spPr bwMode="auto">
          <a:xfrm>
            <a:off x="2840832" y="2016124"/>
            <a:ext cx="92482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b="1">
                <a:solidFill>
                  <a:srgbClr val="FF0000"/>
                </a:solidFill>
                <a:latin typeface="Times New Roman" panose="02020603050405020304" pitchFamily="18" charset="0"/>
                <a:cs typeface="Times New Roman" panose="02020603050405020304" pitchFamily="18" charset="0"/>
              </a:rPr>
              <a:t>stand</a:t>
            </a:r>
            <a:endParaRPr lang="zh-CN" altLang="zh-CN" b="1">
              <a:solidFill>
                <a:srgbClr val="FF0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 xmlns:a16="http://schemas.microsoft.com/office/drawing/2014/main" id="{75FD6550-FF4E-4545-B983-1433C515F97D}"/>
              </a:ext>
            </a:extLst>
          </p:cNvPr>
          <p:cNvSpPr txBox="1">
            <a:spLocks noChangeArrowheads="1"/>
          </p:cNvSpPr>
          <p:nvPr/>
        </p:nvSpPr>
        <p:spPr bwMode="auto">
          <a:xfrm>
            <a:off x="1445419" y="2025650"/>
            <a:ext cx="108108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b="1">
                <a:solidFill>
                  <a:srgbClr val="FF0000"/>
                </a:solidFill>
                <a:latin typeface="Times New Roman" panose="02020603050405020304" pitchFamily="18" charset="0"/>
                <a:cs typeface="Times New Roman" panose="02020603050405020304" pitchFamily="18" charset="0"/>
              </a:rPr>
              <a:t>decided</a:t>
            </a:r>
            <a:endParaRPr lang="zh-CN" altLang="zh-CN" b="1">
              <a:solidFill>
                <a:srgbClr val="FF0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 xmlns:a16="http://schemas.microsoft.com/office/drawing/2014/main" id="{11B609AB-DA89-4B75-91C8-997D579F40F5}"/>
              </a:ext>
            </a:extLst>
          </p:cNvPr>
          <p:cNvSpPr txBox="1">
            <a:spLocks noChangeArrowheads="1"/>
          </p:cNvSpPr>
          <p:nvPr/>
        </p:nvSpPr>
        <p:spPr bwMode="auto">
          <a:xfrm>
            <a:off x="4195763" y="1498601"/>
            <a:ext cx="796965"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b="1" dirty="0">
                <a:solidFill>
                  <a:srgbClr val="FF0000"/>
                </a:solidFill>
                <a:latin typeface="Times New Roman" panose="02020603050405020304" pitchFamily="18" charset="0"/>
                <a:cs typeface="Times New Roman" panose="02020603050405020304" pitchFamily="18" charset="0"/>
              </a:rPr>
              <a:t>after</a:t>
            </a:r>
            <a:r>
              <a:rPr lang="zh-CN" altLang="en-US" b="1" dirty="0">
                <a:solidFill>
                  <a:srgbClr val="FF0000"/>
                </a:solidFill>
                <a:latin typeface="Times New Roman" panose="02020603050405020304" pitchFamily="18" charset="0"/>
                <a:cs typeface="Times New Roman" panose="02020603050405020304" pitchFamily="18" charset="0"/>
              </a:rPr>
              <a:t>　</a:t>
            </a:r>
            <a:endParaRPr lang="zh-CN" altLang="zh-CN" b="1" dirty="0">
              <a:solidFill>
                <a:srgbClr val="FF0000"/>
              </a:solidFill>
              <a:latin typeface="Times New Roman" panose="02020603050405020304" pitchFamily="18" charset="0"/>
              <a:cs typeface="Times New Roman" panose="02020603050405020304" pitchFamily="18" charset="0"/>
            </a:endParaRPr>
          </a:p>
        </p:txBody>
      </p:sp>
      <p:grpSp>
        <p:nvGrpSpPr>
          <p:cNvPr id="16" name="组合 15">
            <a:extLst>
              <a:ext uri="{FF2B5EF4-FFF2-40B4-BE49-F238E27FC236}">
                <a16:creationId xmlns="" xmlns:a16="http://schemas.microsoft.com/office/drawing/2014/main" id="{84BE41F7-BD1A-4011-B675-56E79ED2D6B0}"/>
              </a:ext>
            </a:extLst>
          </p:cNvPr>
          <p:cNvGrpSpPr/>
          <p:nvPr/>
        </p:nvGrpSpPr>
        <p:grpSpPr>
          <a:xfrm>
            <a:off x="0" y="-3176"/>
            <a:ext cx="9144000" cy="790576"/>
            <a:chOff x="0" y="-2382"/>
            <a:chExt cx="9144000" cy="592932"/>
          </a:xfrm>
        </p:grpSpPr>
        <p:sp>
          <p:nvSpPr>
            <p:cNvPr id="21" name="矩形 20">
              <a:extLst>
                <a:ext uri="{FF2B5EF4-FFF2-40B4-BE49-F238E27FC236}">
                  <a16:creationId xmlns="" xmlns:a16="http://schemas.microsoft.com/office/drawing/2014/main" id="{5F0BD73D-4756-4205-A364-E8498FE7C0BA}"/>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单元范文剖析</a:t>
              </a:r>
            </a:p>
          </p:txBody>
        </p:sp>
        <p:pic>
          <p:nvPicPr>
            <p:cNvPr id="22" name="图片 21">
              <a:extLst>
                <a:ext uri="{FF2B5EF4-FFF2-40B4-BE49-F238E27FC236}">
                  <a16:creationId xmlns="" xmlns:a16="http://schemas.microsoft.com/office/drawing/2014/main" id="{BA40E3BE-5E66-4A10-8947-4853DCE00B47}"/>
                </a:ext>
              </a:extLst>
            </p:cNvPr>
            <p:cNvPicPr>
              <a:picLocks noChangeAspect="1"/>
            </p:cNvPicPr>
            <p:nvPr/>
          </p:nvPicPr>
          <p:blipFill>
            <a:blip r:embed="rId3"/>
            <a:stretch>
              <a:fillRect/>
            </a:stretch>
          </p:blipFill>
          <p:spPr>
            <a:xfrm>
              <a:off x="914400" y="0"/>
              <a:ext cx="752381" cy="590550"/>
            </a:xfrm>
            <a:prstGeom prst="rect">
              <a:avLst/>
            </a:prstGeom>
          </p:spPr>
        </p:pic>
      </p:gr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2" grpId="0" autoUpdateAnimBg="0"/>
      <p:bldP spid="13" grpId="0" autoUpdateAnimBg="0"/>
      <p:bldP spid="14"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B3738CB0-7BCA-4006-BE64-58CEF78F9CFB}"/>
              </a:ext>
            </a:extLst>
          </p:cNvPr>
          <p:cNvGrpSpPr/>
          <p:nvPr/>
        </p:nvGrpSpPr>
        <p:grpSpPr>
          <a:xfrm>
            <a:off x="0" y="-3176"/>
            <a:ext cx="9144000" cy="790576"/>
            <a:chOff x="0" y="-2382"/>
            <a:chExt cx="9144000" cy="592932"/>
          </a:xfrm>
        </p:grpSpPr>
        <p:sp>
          <p:nvSpPr>
            <p:cNvPr id="5" name="矩形 4">
              <a:extLst>
                <a:ext uri="{FF2B5EF4-FFF2-40B4-BE49-F238E27FC236}">
                  <a16:creationId xmlns="" xmlns:a16="http://schemas.microsoft.com/office/drawing/2014/main" id="{6373E97E-A5D5-4500-86A8-FA1C7D44EDFF}"/>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单元写作练笔</a:t>
              </a:r>
            </a:p>
          </p:txBody>
        </p:sp>
        <p:pic>
          <p:nvPicPr>
            <p:cNvPr id="6" name="图片 5">
              <a:extLst>
                <a:ext uri="{FF2B5EF4-FFF2-40B4-BE49-F238E27FC236}">
                  <a16:creationId xmlns="" xmlns:a16="http://schemas.microsoft.com/office/drawing/2014/main" id="{B2412144-7D70-45CD-AB65-82A1598DD415}"/>
                </a:ext>
              </a:extLst>
            </p:cNvPr>
            <p:cNvPicPr>
              <a:picLocks noChangeAspect="1"/>
            </p:cNvPicPr>
            <p:nvPr/>
          </p:nvPicPr>
          <p:blipFill>
            <a:blip r:embed="rId3"/>
            <a:stretch>
              <a:fillRect/>
            </a:stretch>
          </p:blipFill>
          <p:spPr>
            <a:xfrm>
              <a:off x="914400" y="0"/>
              <a:ext cx="752381" cy="590550"/>
            </a:xfrm>
            <a:prstGeom prst="rect">
              <a:avLst/>
            </a:prstGeom>
          </p:spPr>
        </p:pic>
      </p:grpSp>
      <p:sp>
        <p:nvSpPr>
          <p:cNvPr id="2" name="矩形 1">
            <a:extLst>
              <a:ext uri="{FF2B5EF4-FFF2-40B4-BE49-F238E27FC236}">
                <a16:creationId xmlns="" xmlns:a16="http://schemas.microsoft.com/office/drawing/2014/main" id="{2E9B48DF-F5C0-4C48-A834-F7236C98CDEE}"/>
              </a:ext>
            </a:extLst>
          </p:cNvPr>
          <p:cNvSpPr/>
          <p:nvPr/>
        </p:nvSpPr>
        <p:spPr>
          <a:xfrm>
            <a:off x="762000" y="1143000"/>
            <a:ext cx="7391400" cy="1338828"/>
          </a:xfrm>
          <a:prstGeom prst="rect">
            <a:avLst/>
          </a:prstGeom>
        </p:spPr>
        <p:txBody>
          <a:bodyPr wrap="square">
            <a:spAutoFit/>
          </a:bodyPr>
          <a:lstStyle/>
          <a:p>
            <a:pPr indent="266700">
              <a:lnSpc>
                <a:spcPct val="150000"/>
              </a:lnSpc>
              <a:spcAft>
                <a:spcPts val="0"/>
              </a:spcAft>
            </a:pPr>
            <a:r>
              <a:rPr lang="zh-CN" altLang="zh-CN" kern="100" dirty="0">
                <a:latin typeface="Calibri" panose="020F0502020204030204" pitchFamily="34" charset="0"/>
                <a:cs typeface="Times New Roman" panose="02020603050405020304" pitchFamily="18" charset="0"/>
              </a:rPr>
              <a:t>假如你是王林。你所在学校的</a:t>
            </a:r>
            <a:r>
              <a:rPr lang="en-US" altLang="zh-CN" kern="100" dirty="0">
                <a:latin typeface="Calibri" panose="020F0502020204030204" pitchFamily="34" charset="0"/>
                <a:cs typeface="Times New Roman" panose="02020603050405020304" pitchFamily="18" charset="0"/>
              </a:rPr>
              <a:t>“</a:t>
            </a:r>
            <a:r>
              <a:rPr lang="zh-CN" altLang="zh-CN" kern="100" dirty="0">
                <a:latin typeface="Calibri" panose="020F0502020204030204" pitchFamily="34" charset="0"/>
                <a:cs typeface="Times New Roman" panose="02020603050405020304" pitchFamily="18" charset="0"/>
              </a:rPr>
              <a:t>爱心俱乐部</a:t>
            </a:r>
            <a:r>
              <a:rPr lang="en-US" altLang="zh-CN" kern="100" dirty="0">
                <a:latin typeface="Calibri" panose="020F0502020204030204" pitchFamily="34" charset="0"/>
                <a:cs typeface="Times New Roman" panose="02020603050405020304" pitchFamily="18" charset="0"/>
              </a:rPr>
              <a:t>(Helping Hands Club)”</a:t>
            </a:r>
            <a:r>
              <a:rPr lang="zh-CN" altLang="zh-CN" kern="100" dirty="0">
                <a:latin typeface="Calibri" panose="020F0502020204030204" pitchFamily="34" charset="0"/>
                <a:cs typeface="Times New Roman" panose="02020603050405020304" pitchFamily="18" charset="0"/>
              </a:rPr>
              <a:t>将招收新会员。你想加入该俱乐部，请根据下面表格中的内容及图片，用英语写一封自荐信。</a:t>
            </a:r>
          </a:p>
        </p:txBody>
      </p:sp>
      <p:pic>
        <p:nvPicPr>
          <p:cNvPr id="3" name="图片 2">
            <a:extLst>
              <a:ext uri="{FF2B5EF4-FFF2-40B4-BE49-F238E27FC236}">
                <a16:creationId xmlns="" xmlns:a16="http://schemas.microsoft.com/office/drawing/2014/main" id="{410C1FB0-B739-44A8-9B67-31B86A63A6CF}"/>
              </a:ext>
            </a:extLst>
          </p:cNvPr>
          <p:cNvPicPr>
            <a:picLocks noChangeAspect="1"/>
          </p:cNvPicPr>
          <p:nvPr/>
        </p:nvPicPr>
        <p:blipFill>
          <a:blip r:embed="rId4"/>
          <a:stretch>
            <a:fillRect/>
          </a:stretch>
        </p:blipFill>
        <p:spPr>
          <a:xfrm>
            <a:off x="762000" y="3124200"/>
            <a:ext cx="4506576" cy="19826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a:extLst>
              <a:ext uri="{FF2B5EF4-FFF2-40B4-BE49-F238E27FC236}">
                <a16:creationId xmlns="" xmlns:a16="http://schemas.microsoft.com/office/drawing/2014/main" id="{40494DAF-BE47-41CA-96E3-D7D06E0540B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8800" y="3022601"/>
            <a:ext cx="2209800" cy="22457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hecke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AEED7310-FD34-4AA8-ACCD-92C445109D83}"/>
              </a:ext>
            </a:extLst>
          </p:cNvPr>
          <p:cNvSpPr txBox="1"/>
          <p:nvPr/>
        </p:nvSpPr>
        <p:spPr>
          <a:xfrm>
            <a:off x="609600" y="889000"/>
            <a:ext cx="1828800" cy="400110"/>
          </a:xfrm>
          <a:prstGeom prst="rect">
            <a:avLst/>
          </a:prstGeom>
          <a:noFill/>
        </p:spPr>
        <p:txBody>
          <a:bodyPr wrap="square" rtlCol="0">
            <a:spAutoFit/>
          </a:bodyPr>
          <a:lstStyle/>
          <a:p>
            <a:r>
              <a:rPr lang="zh-CN" altLang="en-US" sz="2000" b="1" dirty="0">
                <a:solidFill>
                  <a:srgbClr val="FF0000"/>
                </a:solidFill>
                <a:latin typeface="宋体" panose="02010600030101010101" pitchFamily="2" charset="-122"/>
              </a:rPr>
              <a:t>思路点拨</a:t>
            </a:r>
          </a:p>
        </p:txBody>
      </p:sp>
      <p:grpSp>
        <p:nvGrpSpPr>
          <p:cNvPr id="6" name="组合 28">
            <a:extLst>
              <a:ext uri="{FF2B5EF4-FFF2-40B4-BE49-F238E27FC236}">
                <a16:creationId xmlns="" xmlns:a16="http://schemas.microsoft.com/office/drawing/2014/main" id="{65F05DE3-B57F-404F-A1F1-A712AB803929}"/>
              </a:ext>
            </a:extLst>
          </p:cNvPr>
          <p:cNvGrpSpPr>
            <a:grpSpLocks/>
          </p:cNvGrpSpPr>
          <p:nvPr/>
        </p:nvGrpSpPr>
        <p:grpSpPr bwMode="auto">
          <a:xfrm>
            <a:off x="1708151" y="1295401"/>
            <a:ext cx="5191125" cy="2762249"/>
            <a:chOff x="1243159" y="1113908"/>
            <a:chExt cx="6761015" cy="3700631"/>
          </a:xfrm>
        </p:grpSpPr>
        <p:sp>
          <p:nvSpPr>
            <p:cNvPr id="7" name="AutoShape 24">
              <a:extLst>
                <a:ext uri="{FF2B5EF4-FFF2-40B4-BE49-F238E27FC236}">
                  <a16:creationId xmlns="" xmlns:a16="http://schemas.microsoft.com/office/drawing/2014/main" id="{0E2A6472-3049-48C4-B646-4D7103056DED}"/>
                </a:ext>
              </a:extLst>
            </p:cNvPr>
            <p:cNvSpPr>
              <a:spLocks noChangeArrowheads="1"/>
            </p:cNvSpPr>
            <p:nvPr/>
          </p:nvSpPr>
          <p:spPr bwMode="auto">
            <a:xfrm flipV="1">
              <a:off x="1243159" y="2633861"/>
              <a:ext cx="6761015" cy="218067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0 h 21600"/>
                <a:gd name="T16" fmla="*/ 0 w 21600"/>
                <a:gd name="T17" fmla="*/ 2147483647 h 21600"/>
                <a:gd name="T18" fmla="*/ 2147483647 w 21600"/>
                <a:gd name="T19" fmla="*/ 2147483647 h 21600"/>
                <a:gd name="T20" fmla="*/ 2147483647 w 21600"/>
                <a:gd name="T21" fmla="*/ 2147483647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600"/>
                <a:gd name="T34" fmla="*/ 0 h 21600"/>
                <a:gd name="T35" fmla="*/ 21600 w 21600"/>
                <a:gd name="T36" fmla="*/ 21600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552" y="11910"/>
                  </a:moveTo>
                  <a:cubicBezTo>
                    <a:pt x="1508" y="11542"/>
                    <a:pt x="1486" y="11171"/>
                    <a:pt x="1486" y="10800"/>
                  </a:cubicBezTo>
                  <a:cubicBezTo>
                    <a:pt x="1486" y="5656"/>
                    <a:pt x="5656" y="1486"/>
                    <a:pt x="10800" y="1486"/>
                  </a:cubicBezTo>
                  <a:cubicBezTo>
                    <a:pt x="15943" y="1486"/>
                    <a:pt x="20114" y="5656"/>
                    <a:pt x="20114" y="10800"/>
                  </a:cubicBezTo>
                  <a:cubicBezTo>
                    <a:pt x="20114" y="11171"/>
                    <a:pt x="20091" y="11542"/>
                    <a:pt x="20047" y="11910"/>
                  </a:cubicBezTo>
                  <a:lnTo>
                    <a:pt x="21522" y="12088"/>
                  </a:lnTo>
                  <a:cubicBezTo>
                    <a:pt x="21574" y="11660"/>
                    <a:pt x="21600" y="11230"/>
                    <a:pt x="21600" y="10800"/>
                  </a:cubicBezTo>
                  <a:cubicBezTo>
                    <a:pt x="21600" y="4835"/>
                    <a:pt x="16764" y="0"/>
                    <a:pt x="10800" y="0"/>
                  </a:cubicBezTo>
                  <a:cubicBezTo>
                    <a:pt x="4835" y="0"/>
                    <a:pt x="0" y="4835"/>
                    <a:pt x="0" y="10800"/>
                  </a:cubicBezTo>
                  <a:cubicBezTo>
                    <a:pt x="-1" y="11230"/>
                    <a:pt x="25" y="11660"/>
                    <a:pt x="77" y="12088"/>
                  </a:cubicBezTo>
                  <a:lnTo>
                    <a:pt x="1552" y="11910"/>
                  </a:lnTo>
                  <a:close/>
                </a:path>
              </a:pathLst>
            </a:custGeom>
            <a:gradFill rotWithShape="0">
              <a:gsLst>
                <a:gs pos="0">
                  <a:srgbClr val="0099CC"/>
                </a:gs>
                <a:gs pos="100000">
                  <a:srgbClr val="003399"/>
                </a:gs>
              </a:gsLst>
              <a:lin ang="5400000" scaled="1"/>
            </a:gradFill>
            <a:ln w="9525">
              <a:noFill/>
              <a:round/>
              <a:headEnd/>
              <a:tailEnd/>
            </a:ln>
          </p:spPr>
          <p:txBody>
            <a:bodyPr/>
            <a:lstStyle/>
            <a:p>
              <a:pPr eaLnBrk="1" hangingPunct="1">
                <a:defRPr/>
              </a:pPr>
              <a:endParaRPr lang="zh-CN" altLang="en-US">
                <a:latin typeface="+mn-lt"/>
                <a:ea typeface="微软雅黑" pitchFamily="34" charset="-122"/>
              </a:endParaRPr>
            </a:p>
          </p:txBody>
        </p:sp>
        <p:grpSp>
          <p:nvGrpSpPr>
            <p:cNvPr id="8" name="组合 27">
              <a:extLst>
                <a:ext uri="{FF2B5EF4-FFF2-40B4-BE49-F238E27FC236}">
                  <a16:creationId xmlns="" xmlns:a16="http://schemas.microsoft.com/office/drawing/2014/main" id="{4D9E9540-D45D-45A3-A376-890502CF50F9}"/>
                </a:ext>
              </a:extLst>
            </p:cNvPr>
            <p:cNvGrpSpPr>
              <a:grpSpLocks/>
            </p:cNvGrpSpPr>
            <p:nvPr/>
          </p:nvGrpSpPr>
          <p:grpSpPr bwMode="auto">
            <a:xfrm>
              <a:off x="1243159" y="1113908"/>
              <a:ext cx="6761015" cy="3603794"/>
              <a:chOff x="1243159" y="1113908"/>
              <a:chExt cx="6761015" cy="3603794"/>
            </a:xfrm>
          </p:grpSpPr>
          <p:sp>
            <p:nvSpPr>
              <p:cNvPr id="9" name="Freeform 13">
                <a:extLst>
                  <a:ext uri="{FF2B5EF4-FFF2-40B4-BE49-F238E27FC236}">
                    <a16:creationId xmlns="" xmlns:a16="http://schemas.microsoft.com/office/drawing/2014/main" id="{AC70D2D4-9595-4D4C-BD78-6C274133221F}"/>
                  </a:ext>
                </a:extLst>
              </p:cNvPr>
              <p:cNvSpPr>
                <a:spLocks/>
              </p:cNvSpPr>
              <p:nvPr/>
            </p:nvSpPr>
            <p:spPr bwMode="auto">
              <a:xfrm>
                <a:off x="1917193" y="1113908"/>
                <a:ext cx="2654784" cy="3587201"/>
              </a:xfrm>
              <a:custGeom>
                <a:avLst/>
                <a:gdLst>
                  <a:gd name="T0" fmla="*/ 2147483647 w 1698"/>
                  <a:gd name="T1" fmla="*/ 0 h 2268"/>
                  <a:gd name="T2" fmla="*/ 2147483647 w 1698"/>
                  <a:gd name="T3" fmla="*/ 2147483647 h 2268"/>
                  <a:gd name="T4" fmla="*/ 0 w 1698"/>
                  <a:gd name="T5" fmla="*/ 2147483647 h 2268"/>
                  <a:gd name="T6" fmla="*/ 2147483647 w 1698"/>
                  <a:gd name="T7" fmla="*/ 2147483647 h 2268"/>
                  <a:gd name="T8" fmla="*/ 2147483647 w 1698"/>
                  <a:gd name="T9" fmla="*/ 2147483647 h 2268"/>
                  <a:gd name="T10" fmla="*/ 2147483647 w 1698"/>
                  <a:gd name="T11" fmla="*/ 2147483647 h 2268"/>
                  <a:gd name="T12" fmla="*/ 2147483647 w 1698"/>
                  <a:gd name="T13" fmla="*/ 0 h 2268"/>
                  <a:gd name="T14" fmla="*/ 0 60000 65536"/>
                  <a:gd name="T15" fmla="*/ 0 60000 65536"/>
                  <a:gd name="T16" fmla="*/ 0 60000 65536"/>
                  <a:gd name="T17" fmla="*/ 0 60000 65536"/>
                  <a:gd name="T18" fmla="*/ 0 60000 65536"/>
                  <a:gd name="T19" fmla="*/ 0 60000 65536"/>
                  <a:gd name="T20" fmla="*/ 0 60000 65536"/>
                  <a:gd name="T21" fmla="*/ 0 w 1698"/>
                  <a:gd name="T22" fmla="*/ 0 h 2268"/>
                  <a:gd name="T23" fmla="*/ 1698 w 1698"/>
                  <a:gd name="T24" fmla="*/ 2268 h 22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98" h="2268">
                    <a:moveTo>
                      <a:pt x="1698" y="0"/>
                    </a:moveTo>
                    <a:lnTo>
                      <a:pt x="1698" y="2268"/>
                    </a:lnTo>
                    <a:cubicBezTo>
                      <a:pt x="1698" y="2268"/>
                      <a:pt x="179" y="2200"/>
                      <a:pt x="0" y="1991"/>
                    </a:cubicBezTo>
                    <a:cubicBezTo>
                      <a:pt x="217" y="1767"/>
                      <a:pt x="509" y="1520"/>
                      <a:pt x="718" y="1295"/>
                    </a:cubicBezTo>
                    <a:cubicBezTo>
                      <a:pt x="927" y="1070"/>
                      <a:pt x="1071" y="678"/>
                      <a:pt x="1040" y="555"/>
                    </a:cubicBezTo>
                    <a:lnTo>
                      <a:pt x="531" y="555"/>
                    </a:lnTo>
                    <a:lnTo>
                      <a:pt x="1698" y="0"/>
                    </a:lnTo>
                    <a:close/>
                  </a:path>
                </a:pathLst>
              </a:custGeom>
              <a:gradFill rotWithShape="0">
                <a:gsLst>
                  <a:gs pos="0">
                    <a:srgbClr val="99CC00"/>
                  </a:gs>
                  <a:gs pos="100000">
                    <a:srgbClr val="FFFFFF"/>
                  </a:gs>
                </a:gsLst>
                <a:lin ang="5400000" scaled="1"/>
              </a:gradFill>
              <a:ln w="9525">
                <a:noFill/>
                <a:round/>
                <a:headEnd/>
                <a:tailEnd/>
              </a:ln>
              <a:effectLst>
                <a:outerShdw dist="52363" dir="6242175" algn="ctr" rotWithShape="0">
                  <a:srgbClr val="669900"/>
                </a:outerShdw>
              </a:effectLst>
            </p:spPr>
            <p:txBody>
              <a:bodyPr wrap="none" anchor="ctr"/>
              <a:lstStyle/>
              <a:p>
                <a:pPr eaLnBrk="1" hangingPunct="1">
                  <a:defRPr/>
                </a:pPr>
                <a:endParaRPr lang="zh-CN" altLang="en-US">
                  <a:latin typeface="+mn-lt"/>
                  <a:ea typeface="微软雅黑" pitchFamily="34" charset="-122"/>
                </a:endParaRPr>
              </a:p>
            </p:txBody>
          </p:sp>
          <p:sp>
            <p:nvSpPr>
              <p:cNvPr id="10" name="Freeform 19">
                <a:extLst>
                  <a:ext uri="{FF2B5EF4-FFF2-40B4-BE49-F238E27FC236}">
                    <a16:creationId xmlns="" xmlns:a16="http://schemas.microsoft.com/office/drawing/2014/main" id="{3B487804-9270-4BCB-8C2E-F11E61E8F441}"/>
                  </a:ext>
                </a:extLst>
              </p:cNvPr>
              <p:cNvSpPr>
                <a:spLocks/>
              </p:cNvSpPr>
              <p:nvPr/>
            </p:nvSpPr>
            <p:spPr bwMode="auto">
              <a:xfrm flipH="1">
                <a:off x="4613329" y="1113908"/>
                <a:ext cx="2654784" cy="3587201"/>
              </a:xfrm>
              <a:custGeom>
                <a:avLst/>
                <a:gdLst>
                  <a:gd name="T0" fmla="*/ 2147483647 w 1698"/>
                  <a:gd name="T1" fmla="*/ 0 h 2268"/>
                  <a:gd name="T2" fmla="*/ 2147483647 w 1698"/>
                  <a:gd name="T3" fmla="*/ 2147483647 h 2268"/>
                  <a:gd name="T4" fmla="*/ 0 w 1698"/>
                  <a:gd name="T5" fmla="*/ 2147483647 h 2268"/>
                  <a:gd name="T6" fmla="*/ 2147483647 w 1698"/>
                  <a:gd name="T7" fmla="*/ 2147483647 h 2268"/>
                  <a:gd name="T8" fmla="*/ 2147483647 w 1698"/>
                  <a:gd name="T9" fmla="*/ 2147483647 h 2268"/>
                  <a:gd name="T10" fmla="*/ 2147483647 w 1698"/>
                  <a:gd name="T11" fmla="*/ 2147483647 h 2268"/>
                  <a:gd name="T12" fmla="*/ 2147483647 w 1698"/>
                  <a:gd name="T13" fmla="*/ 0 h 2268"/>
                  <a:gd name="T14" fmla="*/ 0 60000 65536"/>
                  <a:gd name="T15" fmla="*/ 0 60000 65536"/>
                  <a:gd name="T16" fmla="*/ 0 60000 65536"/>
                  <a:gd name="T17" fmla="*/ 0 60000 65536"/>
                  <a:gd name="T18" fmla="*/ 0 60000 65536"/>
                  <a:gd name="T19" fmla="*/ 0 60000 65536"/>
                  <a:gd name="T20" fmla="*/ 0 60000 65536"/>
                  <a:gd name="T21" fmla="*/ 0 w 1698"/>
                  <a:gd name="T22" fmla="*/ 0 h 2268"/>
                  <a:gd name="T23" fmla="*/ 1698 w 1698"/>
                  <a:gd name="T24" fmla="*/ 2268 h 22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98" h="2268">
                    <a:moveTo>
                      <a:pt x="1698" y="0"/>
                    </a:moveTo>
                    <a:lnTo>
                      <a:pt x="1698" y="2268"/>
                    </a:lnTo>
                    <a:cubicBezTo>
                      <a:pt x="1698" y="2268"/>
                      <a:pt x="179" y="2200"/>
                      <a:pt x="0" y="1991"/>
                    </a:cubicBezTo>
                    <a:cubicBezTo>
                      <a:pt x="217" y="1767"/>
                      <a:pt x="509" y="1520"/>
                      <a:pt x="718" y="1295"/>
                    </a:cubicBezTo>
                    <a:cubicBezTo>
                      <a:pt x="927" y="1070"/>
                      <a:pt x="1071" y="678"/>
                      <a:pt x="1040" y="555"/>
                    </a:cubicBezTo>
                    <a:lnTo>
                      <a:pt x="531" y="555"/>
                    </a:lnTo>
                    <a:lnTo>
                      <a:pt x="1698" y="0"/>
                    </a:lnTo>
                    <a:close/>
                  </a:path>
                </a:pathLst>
              </a:custGeom>
              <a:gradFill rotWithShape="0">
                <a:gsLst>
                  <a:gs pos="0">
                    <a:srgbClr val="99CC00"/>
                  </a:gs>
                  <a:gs pos="100000">
                    <a:srgbClr val="FFFFFF"/>
                  </a:gs>
                </a:gsLst>
                <a:lin ang="5400000" scaled="1"/>
              </a:gradFill>
              <a:ln w="9525">
                <a:noFill/>
                <a:round/>
                <a:headEnd/>
                <a:tailEnd/>
              </a:ln>
              <a:effectLst>
                <a:outerShdw dist="50800" dir="5400000" algn="ctr" rotWithShape="0">
                  <a:srgbClr val="669900"/>
                </a:outerShdw>
              </a:effectLst>
            </p:spPr>
            <p:txBody>
              <a:bodyPr wrap="none" anchor="ctr"/>
              <a:lstStyle/>
              <a:p>
                <a:pPr eaLnBrk="1" hangingPunct="1">
                  <a:defRPr/>
                </a:pPr>
                <a:endParaRPr lang="zh-CN" altLang="en-US">
                  <a:latin typeface="+mn-lt"/>
                  <a:ea typeface="微软雅黑" pitchFamily="34" charset="-122"/>
                </a:endParaRPr>
              </a:p>
            </p:txBody>
          </p:sp>
          <p:sp>
            <p:nvSpPr>
              <p:cNvPr id="11" name="AutoShape 32">
                <a:extLst>
                  <a:ext uri="{FF2B5EF4-FFF2-40B4-BE49-F238E27FC236}">
                    <a16:creationId xmlns="" xmlns:a16="http://schemas.microsoft.com/office/drawing/2014/main" id="{BAF05877-0211-4BA4-A852-8553AB34CA49}"/>
                  </a:ext>
                </a:extLst>
              </p:cNvPr>
              <p:cNvSpPr>
                <a:spLocks noChangeArrowheads="1"/>
              </p:cNvSpPr>
              <p:nvPr/>
            </p:nvSpPr>
            <p:spPr bwMode="auto">
              <a:xfrm flipV="1">
                <a:off x="1243159" y="2537446"/>
                <a:ext cx="6761015" cy="218067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0 h 21600"/>
                  <a:gd name="T16" fmla="*/ 0 w 21600"/>
                  <a:gd name="T17" fmla="*/ 2147483647 h 21600"/>
                  <a:gd name="T18" fmla="*/ 2147483647 w 21600"/>
                  <a:gd name="T19" fmla="*/ 2147483647 h 21600"/>
                  <a:gd name="T20" fmla="*/ 2147483647 w 21600"/>
                  <a:gd name="T21" fmla="*/ 2147483647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600"/>
                  <a:gd name="T34" fmla="*/ 0 h 21600"/>
                  <a:gd name="T35" fmla="*/ 21600 w 21600"/>
                  <a:gd name="T36" fmla="*/ 21600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552" y="11910"/>
                    </a:moveTo>
                    <a:cubicBezTo>
                      <a:pt x="1508" y="11542"/>
                      <a:pt x="1486" y="11171"/>
                      <a:pt x="1486" y="10800"/>
                    </a:cubicBezTo>
                    <a:cubicBezTo>
                      <a:pt x="1486" y="5656"/>
                      <a:pt x="5656" y="1486"/>
                      <a:pt x="10800" y="1486"/>
                    </a:cubicBezTo>
                    <a:cubicBezTo>
                      <a:pt x="15943" y="1486"/>
                      <a:pt x="20114" y="5656"/>
                      <a:pt x="20114" y="10800"/>
                    </a:cubicBezTo>
                    <a:cubicBezTo>
                      <a:pt x="20114" y="11171"/>
                      <a:pt x="20091" y="11542"/>
                      <a:pt x="20047" y="11910"/>
                    </a:cubicBezTo>
                    <a:lnTo>
                      <a:pt x="21522" y="12088"/>
                    </a:lnTo>
                    <a:cubicBezTo>
                      <a:pt x="21574" y="11660"/>
                      <a:pt x="21600" y="11230"/>
                      <a:pt x="21600" y="10800"/>
                    </a:cubicBezTo>
                    <a:cubicBezTo>
                      <a:pt x="21600" y="4835"/>
                      <a:pt x="16764" y="0"/>
                      <a:pt x="10800" y="0"/>
                    </a:cubicBezTo>
                    <a:cubicBezTo>
                      <a:pt x="4835" y="0"/>
                      <a:pt x="0" y="4835"/>
                      <a:pt x="0" y="10800"/>
                    </a:cubicBezTo>
                    <a:cubicBezTo>
                      <a:pt x="-1" y="11230"/>
                      <a:pt x="25" y="11660"/>
                      <a:pt x="77" y="12088"/>
                    </a:cubicBezTo>
                    <a:lnTo>
                      <a:pt x="1552" y="11910"/>
                    </a:lnTo>
                    <a:close/>
                  </a:path>
                </a:pathLst>
              </a:custGeom>
              <a:gradFill rotWithShape="0">
                <a:gsLst>
                  <a:gs pos="0">
                    <a:srgbClr val="CCECFF"/>
                  </a:gs>
                  <a:gs pos="100000">
                    <a:srgbClr val="0099CC"/>
                  </a:gs>
                </a:gsLst>
                <a:lin ang="5400000" scaled="1"/>
              </a:gradFill>
              <a:ln w="9525">
                <a:noFill/>
                <a:round/>
                <a:headEnd/>
                <a:tailEnd/>
              </a:ln>
            </p:spPr>
            <p:txBody>
              <a:bodyPr/>
              <a:lstStyle/>
              <a:p>
                <a:pPr eaLnBrk="1" hangingPunct="1">
                  <a:defRPr/>
                </a:pPr>
                <a:endParaRPr lang="zh-CN" altLang="en-US">
                  <a:latin typeface="+mn-lt"/>
                  <a:ea typeface="微软雅黑" pitchFamily="34" charset="-122"/>
                </a:endParaRPr>
              </a:p>
            </p:txBody>
          </p:sp>
        </p:grpSp>
      </p:grpSp>
      <p:sp>
        <p:nvSpPr>
          <p:cNvPr id="12" name="文本框 7">
            <a:extLst>
              <a:ext uri="{FF2B5EF4-FFF2-40B4-BE49-F238E27FC236}">
                <a16:creationId xmlns="" xmlns:a16="http://schemas.microsoft.com/office/drawing/2014/main" id="{DDC07C2C-EF11-41F2-A139-1E98814D6080}"/>
              </a:ext>
            </a:extLst>
          </p:cNvPr>
          <p:cNvSpPr txBox="1"/>
          <p:nvPr/>
        </p:nvSpPr>
        <p:spPr>
          <a:xfrm>
            <a:off x="3733801" y="2006600"/>
            <a:ext cx="1233487" cy="369332"/>
          </a:xfrm>
          <a:prstGeom prst="rect">
            <a:avLst/>
          </a:prstGeom>
        </p:spPr>
        <p:style>
          <a:lnRef idx="2">
            <a:schemeClr val="accent5"/>
          </a:lnRef>
          <a:fillRef idx="1">
            <a:schemeClr val="lt1"/>
          </a:fillRef>
          <a:effectRef idx="0">
            <a:schemeClr val="accent5"/>
          </a:effectRef>
          <a:fontRef idx="minor">
            <a:schemeClr val="dk1"/>
          </a:fontRef>
        </p:style>
        <p:txBody>
          <a:bodyPr>
            <a:spAutoFit/>
          </a:bodyPr>
          <a:lstStyle/>
          <a:p>
            <a:pPr eaLnBrk="1" hangingPunct="1">
              <a:defRPr/>
            </a:pPr>
            <a:r>
              <a:rPr lang="zh-CN" altLang="en-US" dirty="0">
                <a:latin typeface="宋体" panose="02010600030101010101" pitchFamily="2" charset="-122"/>
                <a:ea typeface="宋体" panose="02010600030101010101" pitchFamily="2" charset="-122"/>
              </a:rPr>
              <a:t>思路点拨</a:t>
            </a:r>
          </a:p>
        </p:txBody>
      </p:sp>
      <p:sp>
        <p:nvSpPr>
          <p:cNvPr id="13" name="文本框 8">
            <a:extLst>
              <a:ext uri="{FF2B5EF4-FFF2-40B4-BE49-F238E27FC236}">
                <a16:creationId xmlns="" xmlns:a16="http://schemas.microsoft.com/office/drawing/2014/main" id="{8BFD4018-0F8D-4856-AD3C-B155E500A47B}"/>
              </a:ext>
            </a:extLst>
          </p:cNvPr>
          <p:cNvSpPr txBox="1">
            <a:spLocks noChangeArrowheads="1"/>
          </p:cNvSpPr>
          <p:nvPr/>
        </p:nvSpPr>
        <p:spPr bwMode="auto">
          <a:xfrm>
            <a:off x="533400" y="2695547"/>
            <a:ext cx="2133600" cy="1754326"/>
          </a:xfrm>
          <a:prstGeom prst="rect">
            <a:avLst/>
          </a:prstGeom>
          <a:solidFill>
            <a:schemeClr val="bg2"/>
          </a:solidFill>
          <a:ln w="9525">
            <a:solidFill>
              <a:srgbClr val="7030A0"/>
            </a:solidFill>
            <a:round/>
            <a:headEnd/>
            <a:tailEnd/>
          </a:ln>
        </p:spPr>
        <p:txBody>
          <a:bodyPr wrap="square">
            <a:spAutoFit/>
          </a:bodyPr>
          <a:lstStyle/>
          <a:p>
            <a:pPr>
              <a:lnSpc>
                <a:spcPct val="150000"/>
              </a:lnSpc>
              <a:spcAft>
                <a:spcPts val="0"/>
              </a:spcAft>
            </a:pPr>
            <a:r>
              <a:rPr lang="en-US" altLang="zh-CN" kern="100" dirty="0">
                <a:latin typeface="+mn-lt"/>
                <a:cs typeface="Times New Roman" panose="02020603050405020304" pitchFamily="18" charset="0"/>
              </a:rPr>
              <a:t>1.</a:t>
            </a:r>
            <a:r>
              <a:rPr lang="zh-CN" altLang="zh-CN" dirty="0">
                <a:latin typeface="+mn-lt"/>
              </a:rPr>
              <a:t>介绍自己的基本情况及写信的目的</a:t>
            </a:r>
            <a:endParaRPr lang="en-US" altLang="zh-CN" dirty="0">
              <a:latin typeface="+mn-lt"/>
            </a:endParaRPr>
          </a:p>
          <a:p>
            <a:pPr>
              <a:lnSpc>
                <a:spcPct val="150000"/>
              </a:lnSpc>
              <a:spcAft>
                <a:spcPts val="0"/>
              </a:spcAft>
            </a:pPr>
            <a:r>
              <a:rPr lang="en-US" altLang="zh-CN" dirty="0">
                <a:latin typeface="+mn-lt"/>
              </a:rPr>
              <a:t>I am a student..., I'd like to</a:t>
            </a:r>
            <a:endParaRPr lang="en-US" altLang="zh-CN" kern="100" dirty="0">
              <a:latin typeface="+mn-lt"/>
              <a:ea typeface="黑体" pitchFamily="49" charset="-122"/>
              <a:cs typeface="Times New Roman" pitchFamily="18" charset="0"/>
            </a:endParaRPr>
          </a:p>
        </p:txBody>
      </p:sp>
      <p:sp>
        <p:nvSpPr>
          <p:cNvPr id="14" name="文本框 9">
            <a:extLst>
              <a:ext uri="{FF2B5EF4-FFF2-40B4-BE49-F238E27FC236}">
                <a16:creationId xmlns="" xmlns:a16="http://schemas.microsoft.com/office/drawing/2014/main" id="{212F09AB-5470-4BAE-971E-2AF34A95BA74}"/>
              </a:ext>
            </a:extLst>
          </p:cNvPr>
          <p:cNvSpPr txBox="1">
            <a:spLocks noChangeArrowheads="1"/>
          </p:cNvSpPr>
          <p:nvPr/>
        </p:nvSpPr>
        <p:spPr bwMode="auto">
          <a:xfrm>
            <a:off x="3048000" y="3530600"/>
            <a:ext cx="2547938" cy="1006429"/>
          </a:xfrm>
          <a:prstGeom prst="rect">
            <a:avLst/>
          </a:prstGeom>
          <a:solidFill>
            <a:schemeClr val="bg2"/>
          </a:solidFill>
          <a:ln w="9525">
            <a:solidFill>
              <a:srgbClr val="7030A0"/>
            </a:solidFill>
            <a:round/>
            <a:headEnd/>
            <a:tailEnd/>
          </a:ln>
        </p:spPr>
        <p:txBody>
          <a:bodyPr wrap="square">
            <a:spAutoFit/>
          </a:bodyPr>
          <a:lstStyle/>
          <a:p>
            <a:pPr>
              <a:lnSpc>
                <a:spcPct val="110000"/>
              </a:lnSpc>
              <a:spcBef>
                <a:spcPts val="0"/>
              </a:spcBef>
              <a:spcAft>
                <a:spcPts val="0"/>
              </a:spcAft>
            </a:pPr>
            <a:r>
              <a:rPr lang="en-US" altLang="zh-CN" kern="100" dirty="0">
                <a:latin typeface="+mn-lt"/>
                <a:cs typeface="Times New Roman" panose="02020603050405020304" pitchFamily="18" charset="0"/>
              </a:rPr>
              <a:t>2.</a:t>
            </a:r>
            <a:r>
              <a:rPr lang="zh-CN" altLang="zh-CN" dirty="0">
                <a:latin typeface="+mn-lt"/>
              </a:rPr>
              <a:t>本人特点及爱心表现</a:t>
            </a:r>
            <a:endParaRPr lang="en-US" altLang="zh-CN" dirty="0">
              <a:latin typeface="+mn-lt"/>
            </a:endParaRPr>
          </a:p>
          <a:p>
            <a:pPr>
              <a:lnSpc>
                <a:spcPct val="110000"/>
              </a:lnSpc>
              <a:spcBef>
                <a:spcPts val="0"/>
              </a:spcBef>
              <a:spcAft>
                <a:spcPts val="0"/>
              </a:spcAft>
            </a:pPr>
            <a:r>
              <a:rPr lang="en-US" altLang="zh-CN" dirty="0">
                <a:latin typeface="+mn-lt"/>
              </a:rPr>
              <a:t>work hard, like helping others, pick up garbage</a:t>
            </a:r>
            <a:endParaRPr lang="en-US" altLang="zh-CN" kern="100" dirty="0">
              <a:latin typeface="+mn-lt"/>
              <a:ea typeface="黑体" pitchFamily="49" charset="-122"/>
              <a:cs typeface="Times New Roman" pitchFamily="18" charset="0"/>
            </a:endParaRPr>
          </a:p>
        </p:txBody>
      </p:sp>
      <p:sp>
        <p:nvSpPr>
          <p:cNvPr id="15" name="文本框 9">
            <a:extLst>
              <a:ext uri="{FF2B5EF4-FFF2-40B4-BE49-F238E27FC236}">
                <a16:creationId xmlns="" xmlns:a16="http://schemas.microsoft.com/office/drawing/2014/main" id="{29D8D9A5-7EAA-43B9-94F2-5F2D82F9CD03}"/>
              </a:ext>
            </a:extLst>
          </p:cNvPr>
          <p:cNvSpPr txBox="1">
            <a:spLocks noChangeArrowheads="1"/>
          </p:cNvSpPr>
          <p:nvPr/>
        </p:nvSpPr>
        <p:spPr bwMode="auto">
          <a:xfrm>
            <a:off x="6019801" y="2921001"/>
            <a:ext cx="2386013" cy="1754326"/>
          </a:xfrm>
          <a:prstGeom prst="rect">
            <a:avLst/>
          </a:prstGeom>
          <a:solidFill>
            <a:schemeClr val="bg2"/>
          </a:solidFill>
          <a:ln w="9525">
            <a:solidFill>
              <a:srgbClr val="7030A0"/>
            </a:solidFill>
            <a:round/>
            <a:headEnd/>
            <a:tailEnd/>
          </a:ln>
        </p:spPr>
        <p:txBody>
          <a:bodyPr wrap="square">
            <a:spAutoFit/>
          </a:bodyPr>
          <a:lstStyle/>
          <a:p>
            <a:pPr>
              <a:lnSpc>
                <a:spcPct val="150000"/>
              </a:lnSpc>
              <a:spcAft>
                <a:spcPts val="0"/>
              </a:spcAft>
            </a:pPr>
            <a:r>
              <a:rPr lang="en-US" altLang="zh-CN" kern="100" dirty="0">
                <a:latin typeface="+mn-lt"/>
                <a:cs typeface="Times New Roman" panose="02020603050405020304" pitchFamily="18" charset="0"/>
              </a:rPr>
              <a:t>3.</a:t>
            </a:r>
            <a:r>
              <a:rPr lang="zh-CN" altLang="zh-CN" dirty="0">
                <a:latin typeface="+mn-lt"/>
              </a:rPr>
              <a:t>加入俱乐部的目的并表达自己的愿望</a:t>
            </a:r>
            <a:endParaRPr lang="en-US" altLang="zh-CN" dirty="0">
              <a:latin typeface="+mn-lt"/>
            </a:endParaRPr>
          </a:p>
          <a:p>
            <a:pPr>
              <a:lnSpc>
                <a:spcPct val="150000"/>
              </a:lnSpc>
              <a:spcAft>
                <a:spcPts val="0"/>
              </a:spcAft>
            </a:pPr>
            <a:r>
              <a:rPr lang="en-US" altLang="zh-CN" dirty="0">
                <a:latin typeface="+mn-lt"/>
              </a:rPr>
              <a:t>make more friends, do more for others</a:t>
            </a:r>
            <a:endParaRPr lang="en-US" altLang="zh-CN" kern="100" dirty="0">
              <a:latin typeface="+mn-lt"/>
              <a:ea typeface="黑体" pitchFamily="49" charset="-122"/>
              <a:cs typeface="Times New Roman" pitchFamily="18" charset="0"/>
            </a:endParaRPr>
          </a:p>
        </p:txBody>
      </p:sp>
      <p:grpSp>
        <p:nvGrpSpPr>
          <p:cNvPr id="19" name="组合 18">
            <a:extLst>
              <a:ext uri="{FF2B5EF4-FFF2-40B4-BE49-F238E27FC236}">
                <a16:creationId xmlns="" xmlns:a16="http://schemas.microsoft.com/office/drawing/2014/main" id="{D215AC04-42DD-46AF-BDD6-801D025388C7}"/>
              </a:ext>
            </a:extLst>
          </p:cNvPr>
          <p:cNvGrpSpPr/>
          <p:nvPr/>
        </p:nvGrpSpPr>
        <p:grpSpPr>
          <a:xfrm>
            <a:off x="0" y="-3176"/>
            <a:ext cx="9144000" cy="790576"/>
            <a:chOff x="0" y="-2382"/>
            <a:chExt cx="9144000" cy="592932"/>
          </a:xfrm>
        </p:grpSpPr>
        <p:sp>
          <p:nvSpPr>
            <p:cNvPr id="20" name="矩形 19">
              <a:extLst>
                <a:ext uri="{FF2B5EF4-FFF2-40B4-BE49-F238E27FC236}">
                  <a16:creationId xmlns="" xmlns:a16="http://schemas.microsoft.com/office/drawing/2014/main" id="{C6461A5B-61F4-496A-8C08-0F150AA8F0FA}"/>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单元写作练笔</a:t>
              </a:r>
            </a:p>
          </p:txBody>
        </p:sp>
        <p:pic>
          <p:nvPicPr>
            <p:cNvPr id="21" name="图片 20">
              <a:extLst>
                <a:ext uri="{FF2B5EF4-FFF2-40B4-BE49-F238E27FC236}">
                  <a16:creationId xmlns="" xmlns:a16="http://schemas.microsoft.com/office/drawing/2014/main" id="{47D1398A-BC07-4846-8CB1-F1591E26438F}"/>
                </a:ext>
              </a:extLst>
            </p:cNvPr>
            <p:cNvPicPr>
              <a:picLocks noChangeAspect="1"/>
            </p:cNvPicPr>
            <p:nvPr/>
          </p:nvPicPr>
          <p:blipFill>
            <a:blip r:embed="rId3"/>
            <a:stretch>
              <a:fillRect/>
            </a:stretch>
          </p:blipFill>
          <p:spPr>
            <a:xfrm>
              <a:off x="914400" y="0"/>
              <a:ext cx="752381" cy="590550"/>
            </a:xfrm>
            <a:prstGeom prst="rect">
              <a:avLst/>
            </a:prstGeom>
          </p:spPr>
        </p:pic>
      </p:grpSp>
    </p:spTree>
    <p:extLst>
      <p:ext uri="{BB962C8B-B14F-4D97-AF65-F5344CB8AC3E}">
        <p14:creationId xmlns:p14="http://schemas.microsoft.com/office/powerpoint/2010/main" val="42447370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bg/>
                                          </p:spTgt>
                                        </p:tgtEl>
                                        <p:attrNameLst>
                                          <p:attrName>style.visibility</p:attrName>
                                        </p:attrNameLst>
                                      </p:cBhvr>
                                      <p:to>
                                        <p:strVal val="visible"/>
                                      </p:to>
                                    </p:set>
                                    <p:animEffect transition="in" filter="blinds(horizontal)">
                                      <p:cBhvr>
                                        <p:cTn id="17" dur="500"/>
                                        <p:tgtEl>
                                          <p:spTgt spid="13">
                                            <p:bg/>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xEl>
                                              <p:pRg st="1" end="1"/>
                                            </p:txEl>
                                          </p:spTgt>
                                        </p:tgtEl>
                                        <p:attrNameLst>
                                          <p:attrName>style.visibility</p:attrName>
                                        </p:attrNameLst>
                                      </p:cBhvr>
                                      <p:to>
                                        <p:strVal val="visible"/>
                                      </p:to>
                                    </p:set>
                                    <p:animEffect transition="in" filter="blinds(horizontal)">
                                      <p:cBhvr>
                                        <p:cTn id="23" dur="500"/>
                                        <p:tgtEl>
                                          <p:spTgt spid="1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4">
                                            <p:bg/>
                                          </p:spTgt>
                                        </p:tgtEl>
                                        <p:attrNameLst>
                                          <p:attrName>style.visibility</p:attrName>
                                        </p:attrNameLst>
                                      </p:cBhvr>
                                      <p:to>
                                        <p:strVal val="visible"/>
                                      </p:to>
                                    </p:set>
                                    <p:anim calcmode="lin" valueType="num">
                                      <p:cBhvr additive="base">
                                        <p:cTn id="28"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29" dur="500" fill="hold"/>
                                        <p:tgtEl>
                                          <p:spTgt spid="14">
                                            <p:bg/>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 calcmode="lin" valueType="num">
                                      <p:cBhvr additive="base">
                                        <p:cTn id="32"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4">
                                            <p:txEl>
                                              <p:pRg st="0" end="0"/>
                                            </p:tx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
                                            <p:txEl>
                                              <p:pRg st="1" end="1"/>
                                            </p:txEl>
                                          </p:spTgt>
                                        </p:tgtEl>
                                        <p:attrNameLst>
                                          <p:attrName>style.visibility</p:attrName>
                                        </p:attrNameLst>
                                      </p:cBhvr>
                                      <p:to>
                                        <p:strVal val="visible"/>
                                      </p:to>
                                    </p:set>
                                    <p:anim calcmode="lin" valueType="num">
                                      <p:cBhvr additive="base">
                                        <p:cTn id="36"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build="allAtOnce" animBg="1"/>
      <p:bldP spid="14" grpId="0" build="allAtOnce"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a:extLst>
              <a:ext uri="{FF2B5EF4-FFF2-40B4-BE49-F238E27FC236}">
                <a16:creationId xmlns="" xmlns:a16="http://schemas.microsoft.com/office/drawing/2014/main" id="{305C7F66-F470-4ADB-A3C7-5B975125B0AE}"/>
              </a:ext>
            </a:extLst>
          </p:cNvPr>
          <p:cNvSpPr/>
          <p:nvPr>
            <p:custDataLst>
              <p:tags r:id="rId1"/>
            </p:custDataLst>
          </p:nvPr>
        </p:nvSpPr>
        <p:spPr>
          <a:xfrm>
            <a:off x="685801" y="3022601"/>
            <a:ext cx="2917031" cy="3192463"/>
          </a:xfrm>
          <a:custGeom>
            <a:avLst/>
            <a:gdLst>
              <a:gd name="connsiteX0" fmla="*/ 0 w 3718560"/>
              <a:gd name="connsiteY0" fmla="*/ 0 h 3518262"/>
              <a:gd name="connsiteX1" fmla="*/ 0 w 3718560"/>
              <a:gd name="connsiteY1" fmla="*/ 3509554 h 3518262"/>
              <a:gd name="connsiteX2" fmla="*/ 3718560 w 3718560"/>
              <a:gd name="connsiteY2" fmla="*/ 3518262 h 3518262"/>
              <a:gd name="connsiteX3" fmla="*/ 3718560 w 3718560"/>
              <a:gd name="connsiteY3" fmla="*/ 3518262 h 3518262"/>
            </a:gdLst>
            <a:ahLst/>
            <a:cxnLst>
              <a:cxn ang="0">
                <a:pos x="connsiteX0" y="connsiteY0"/>
              </a:cxn>
              <a:cxn ang="0">
                <a:pos x="connsiteX1" y="connsiteY1"/>
              </a:cxn>
              <a:cxn ang="0">
                <a:pos x="connsiteX2" y="connsiteY2"/>
              </a:cxn>
              <a:cxn ang="0">
                <a:pos x="connsiteX3" y="connsiteY3"/>
              </a:cxn>
            </a:cxnLst>
            <a:rect l="l" t="t" r="r" b="b"/>
            <a:pathLst>
              <a:path w="3718560" h="3518262">
                <a:moveTo>
                  <a:pt x="0" y="0"/>
                </a:moveTo>
                <a:lnTo>
                  <a:pt x="0" y="3509554"/>
                </a:lnTo>
                <a:lnTo>
                  <a:pt x="3718560" y="3518262"/>
                </a:lnTo>
                <a:lnTo>
                  <a:pt x="3718560" y="3518262"/>
                </a:lnTo>
              </a:path>
            </a:pathLst>
          </a:custGeom>
          <a:ln/>
        </p:spPr>
        <p:style>
          <a:lnRef idx="2">
            <a:schemeClr val="accent6"/>
          </a:lnRef>
          <a:fillRef idx="0">
            <a:schemeClr val="accent6"/>
          </a:fillRef>
          <a:effectRef idx="1">
            <a:schemeClr val="accent6"/>
          </a:effectRef>
          <a:fontRef idx="minor">
            <a:schemeClr val="tx1"/>
          </a:fontRef>
        </p:style>
        <p:txBody>
          <a:bodyPr anchor="ctr"/>
          <a:lstStyle/>
          <a:p>
            <a:pPr algn="ctr" fontAlgn="auto">
              <a:spcBef>
                <a:spcPts val="0"/>
              </a:spcBef>
              <a:spcAft>
                <a:spcPts val="0"/>
              </a:spcAft>
              <a:defRPr/>
            </a:pPr>
            <a:endParaRPr lang="zh-CN" altLang="en-US" kern="0">
              <a:solidFill>
                <a:srgbClr val="FFFFFF"/>
              </a:solidFill>
              <a:latin typeface="Arial"/>
              <a:ea typeface="宋体"/>
            </a:endParaRPr>
          </a:p>
        </p:txBody>
      </p:sp>
      <p:sp>
        <p:nvSpPr>
          <p:cNvPr id="4" name="MH_Other_2">
            <a:extLst>
              <a:ext uri="{FF2B5EF4-FFF2-40B4-BE49-F238E27FC236}">
                <a16:creationId xmlns="" xmlns:a16="http://schemas.microsoft.com/office/drawing/2014/main" id="{9F809208-DD0B-4797-A256-2B5AA93D8B0F}"/>
              </a:ext>
            </a:extLst>
          </p:cNvPr>
          <p:cNvSpPr>
            <a:spLocks/>
          </p:cNvSpPr>
          <p:nvPr>
            <p:custDataLst>
              <p:tags r:id="rId2"/>
            </p:custDataLst>
          </p:nvPr>
        </p:nvSpPr>
        <p:spPr bwMode="auto">
          <a:xfrm rot="1081317">
            <a:off x="4543108" y="4780157"/>
            <a:ext cx="1371600" cy="2011363"/>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ln/>
          <a:extLst/>
        </p:spPr>
        <p:style>
          <a:lnRef idx="1">
            <a:schemeClr val="accent6"/>
          </a:lnRef>
          <a:fillRef idx="3">
            <a:schemeClr val="accent6"/>
          </a:fillRef>
          <a:effectRef idx="2">
            <a:schemeClr val="accent6"/>
          </a:effectRef>
          <a:fontRef idx="minor">
            <a:schemeClr val="lt1"/>
          </a:fontRef>
        </p:style>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kern="0">
              <a:solidFill>
                <a:srgbClr val="FFFFFF"/>
              </a:solidFill>
              <a:latin typeface="Arial"/>
              <a:ea typeface="宋体"/>
            </a:endParaRPr>
          </a:p>
        </p:txBody>
      </p:sp>
      <p:sp>
        <p:nvSpPr>
          <p:cNvPr id="9" name="文本框 8">
            <a:extLst>
              <a:ext uri="{FF2B5EF4-FFF2-40B4-BE49-F238E27FC236}">
                <a16:creationId xmlns="" xmlns:a16="http://schemas.microsoft.com/office/drawing/2014/main" id="{78526B83-95B2-473C-BD43-DFAC4939E4F0}"/>
              </a:ext>
            </a:extLst>
          </p:cNvPr>
          <p:cNvSpPr txBox="1"/>
          <p:nvPr/>
        </p:nvSpPr>
        <p:spPr>
          <a:xfrm>
            <a:off x="609600" y="889000"/>
            <a:ext cx="1828800" cy="400110"/>
          </a:xfrm>
          <a:prstGeom prst="rect">
            <a:avLst/>
          </a:prstGeom>
          <a:noFill/>
        </p:spPr>
        <p:txBody>
          <a:bodyPr wrap="square" rtlCol="0">
            <a:spAutoFit/>
          </a:bodyPr>
          <a:lstStyle/>
          <a:p>
            <a:r>
              <a:rPr lang="zh-CN" altLang="en-US" sz="2000" b="1" dirty="0">
                <a:solidFill>
                  <a:srgbClr val="FF0000"/>
                </a:solidFill>
                <a:latin typeface="宋体" panose="02010600030101010101" pitchFamily="2" charset="-122"/>
              </a:rPr>
              <a:t>参考范文</a:t>
            </a:r>
          </a:p>
        </p:txBody>
      </p:sp>
      <p:grpSp>
        <p:nvGrpSpPr>
          <p:cNvPr id="10" name="组合 9">
            <a:extLst>
              <a:ext uri="{FF2B5EF4-FFF2-40B4-BE49-F238E27FC236}">
                <a16:creationId xmlns="" xmlns:a16="http://schemas.microsoft.com/office/drawing/2014/main" id="{91577FDB-7A4C-4198-9751-19E0010DC92B}"/>
              </a:ext>
            </a:extLst>
          </p:cNvPr>
          <p:cNvGrpSpPr/>
          <p:nvPr/>
        </p:nvGrpSpPr>
        <p:grpSpPr>
          <a:xfrm>
            <a:off x="0" y="-3176"/>
            <a:ext cx="9144000" cy="790576"/>
            <a:chOff x="0" y="-2382"/>
            <a:chExt cx="9144000" cy="592932"/>
          </a:xfrm>
        </p:grpSpPr>
        <p:sp>
          <p:nvSpPr>
            <p:cNvPr id="11" name="矩形 10">
              <a:extLst>
                <a:ext uri="{FF2B5EF4-FFF2-40B4-BE49-F238E27FC236}">
                  <a16:creationId xmlns="" xmlns:a16="http://schemas.microsoft.com/office/drawing/2014/main" id="{E7883DDE-C006-4DD7-B9C3-12DA573077DE}"/>
                </a:ext>
              </a:extLst>
            </p:cNvPr>
            <p:cNvSpPr/>
            <p:nvPr>
              <p:custDataLst>
                <p:tags r:id="rId3"/>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单元写作练笔</a:t>
              </a:r>
            </a:p>
          </p:txBody>
        </p:sp>
        <p:pic>
          <p:nvPicPr>
            <p:cNvPr id="12" name="图片 11">
              <a:extLst>
                <a:ext uri="{FF2B5EF4-FFF2-40B4-BE49-F238E27FC236}">
                  <a16:creationId xmlns="" xmlns:a16="http://schemas.microsoft.com/office/drawing/2014/main" id="{1278A34C-3087-46CA-B939-3C1A811763CA}"/>
                </a:ext>
              </a:extLst>
            </p:cNvPr>
            <p:cNvPicPr>
              <a:picLocks noChangeAspect="1"/>
            </p:cNvPicPr>
            <p:nvPr/>
          </p:nvPicPr>
          <p:blipFill>
            <a:blip r:embed="rId5"/>
            <a:stretch>
              <a:fillRect/>
            </a:stretch>
          </p:blipFill>
          <p:spPr>
            <a:xfrm>
              <a:off x="914400" y="0"/>
              <a:ext cx="752381" cy="590550"/>
            </a:xfrm>
            <a:prstGeom prst="rect">
              <a:avLst/>
            </a:prstGeom>
          </p:spPr>
        </p:pic>
      </p:grpSp>
      <p:sp>
        <p:nvSpPr>
          <p:cNvPr id="5" name="矩形 4">
            <a:extLst>
              <a:ext uri="{FF2B5EF4-FFF2-40B4-BE49-F238E27FC236}">
                <a16:creationId xmlns="" xmlns:a16="http://schemas.microsoft.com/office/drawing/2014/main" id="{2C573A25-20B3-4D8D-9A3A-3C9728BA9AAB}"/>
              </a:ext>
            </a:extLst>
          </p:cNvPr>
          <p:cNvSpPr/>
          <p:nvPr/>
        </p:nvSpPr>
        <p:spPr>
          <a:xfrm>
            <a:off x="914400" y="1498600"/>
            <a:ext cx="7391400" cy="3416320"/>
          </a:xfrm>
          <a:prstGeom prst="rect">
            <a:avLst/>
          </a:prstGeom>
        </p:spPr>
        <p:txBody>
          <a:bodyPr wrap="square">
            <a:spAutoFit/>
          </a:bodyPr>
          <a:lstStyle/>
          <a:p>
            <a:r>
              <a:rPr lang="en-US" altLang="zh-CN" dirty="0">
                <a:latin typeface="+mn-lt"/>
              </a:rPr>
              <a:t>Dear Chairman(</a:t>
            </a:r>
            <a:r>
              <a:rPr lang="zh-CN" altLang="zh-CN" dirty="0">
                <a:latin typeface="+mn-lt"/>
              </a:rPr>
              <a:t>主席</a:t>
            </a:r>
            <a:r>
              <a:rPr lang="en-US" altLang="zh-CN" dirty="0">
                <a:latin typeface="+mn-lt"/>
              </a:rPr>
              <a:t>) ,</a:t>
            </a:r>
            <a:endParaRPr lang="zh-CN" altLang="zh-CN" dirty="0">
              <a:latin typeface="+mn-lt"/>
            </a:endParaRPr>
          </a:p>
          <a:p>
            <a:r>
              <a:rPr lang="en-US" altLang="zh-CN" dirty="0">
                <a:latin typeface="+mn-lt"/>
              </a:rPr>
              <a:t>I am a student from Class 1, Grade 8. I'd like to be  a member of the Helping Hands Club. I work hard at my lessons. I like helping others. I often help my classmates with their lessons.  On my way home, I often help old people cross the street. On the bus, I always give my seat to an old person or a woman with a baby. Sometimes, I pick up garbage in the park to help make the environment clean. </a:t>
            </a:r>
            <a:endParaRPr lang="zh-CN" altLang="zh-CN" dirty="0">
              <a:latin typeface="+mn-lt"/>
            </a:endParaRPr>
          </a:p>
          <a:p>
            <a:r>
              <a:rPr lang="en-US" altLang="zh-CN" dirty="0">
                <a:latin typeface="+mn-lt"/>
              </a:rPr>
              <a:t>I want to join the club, so I will be able to make more friends. And I can do more for others.</a:t>
            </a:r>
            <a:endParaRPr lang="zh-CN" altLang="zh-CN" dirty="0">
              <a:latin typeface="+mn-lt"/>
            </a:endParaRPr>
          </a:p>
          <a:p>
            <a:r>
              <a:rPr lang="en-US" altLang="zh-CN" dirty="0">
                <a:latin typeface="+mn-lt"/>
              </a:rPr>
              <a:t>I'll be glad to join your club. I'm waiting for your reply.</a:t>
            </a:r>
            <a:endParaRPr lang="zh-CN" altLang="zh-CN" dirty="0">
              <a:latin typeface="+mn-lt"/>
            </a:endParaRPr>
          </a:p>
          <a:p>
            <a:r>
              <a:rPr lang="en-US" altLang="zh-CN" dirty="0">
                <a:latin typeface="+mn-lt"/>
              </a:rPr>
              <a:t>                                                                                                 Yours</a:t>
            </a:r>
            <a:r>
              <a:rPr lang="en-US" altLang="zh-CN" dirty="0" smtClean="0">
                <a:latin typeface="+mn-lt"/>
              </a:rPr>
              <a:t>, </a:t>
            </a:r>
            <a:endParaRPr lang="zh-CN" altLang="zh-CN" dirty="0">
              <a:latin typeface="+mn-lt"/>
            </a:endParaRPr>
          </a:p>
          <a:p>
            <a:r>
              <a:rPr lang="en-US" altLang="zh-CN" dirty="0">
                <a:latin typeface="+mn-lt"/>
              </a:rPr>
              <a:t>                                                                                                Wang Lin</a:t>
            </a:r>
            <a:endParaRPr lang="zh-CN" altLang="en-US" dirty="0">
              <a:latin typeface="+mn-lt"/>
            </a:endParaRPr>
          </a:p>
        </p:txBody>
      </p:sp>
    </p:spTree>
    <p:extLst>
      <p:ext uri="{BB962C8B-B14F-4D97-AF65-F5344CB8AC3E}">
        <p14:creationId xmlns:p14="http://schemas.microsoft.com/office/powerpoint/2010/main" val="1195592920"/>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3">
            <a:extLst>
              <a:ext uri="{FF2B5EF4-FFF2-40B4-BE49-F238E27FC236}">
                <a16:creationId xmlns="" xmlns:a16="http://schemas.microsoft.com/office/drawing/2014/main" id="{9D5257A7-66F9-4DD3-80BB-FBA997553206}"/>
              </a:ext>
            </a:extLst>
          </p:cNvPr>
          <p:cNvSpPr txBox="1">
            <a:spLocks noChangeArrowheads="1"/>
          </p:cNvSpPr>
          <p:nvPr/>
        </p:nvSpPr>
        <p:spPr bwMode="auto">
          <a:xfrm>
            <a:off x="3124200" y="1742018"/>
            <a:ext cx="3124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9600">
                <a:solidFill>
                  <a:srgbClr val="333333"/>
                </a:solidFill>
                <a:latin typeface="华文行楷" panose="02010800040101010101" pitchFamily="2" charset="-122"/>
                <a:ea typeface="华文行楷" panose="02010800040101010101" pitchFamily="2" charset="-122"/>
                <a:cs typeface="Arial Unicode MS" panose="020B0604020202020204" pitchFamily="34" charset="-122"/>
              </a:rPr>
              <a:t>再见</a:t>
            </a:r>
          </a:p>
        </p:txBody>
      </p:sp>
    </p:spTree>
  </p:cSld>
  <p:clrMapOvr>
    <a:masterClrMapping/>
  </p:clrMapOvr>
  <p:transition>
    <p:checke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fontAlgn="auto" hangingPunct="1">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8"/>
              </a:rPr>
              <a:t>www.1ppt.cn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eaLnBrk="1" fontAlgn="auto" hangingPunct="1">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820802" y="315180"/>
            <a:ext cx="7711638" cy="2681772"/>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fontAlgn="auto" hangingPunct="1">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fontAlgn="auto" hangingPunct="1">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1276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 xmlns:a16="http://schemas.microsoft.com/office/drawing/2014/main" id="{9D9077AD-C199-4F5D-A6CF-0786796984C0}"/>
              </a:ext>
            </a:extLst>
          </p:cNvPr>
          <p:cNvGrpSpPr/>
          <p:nvPr/>
        </p:nvGrpSpPr>
        <p:grpSpPr>
          <a:xfrm>
            <a:off x="0" y="-25400"/>
            <a:ext cx="9144000" cy="790576"/>
            <a:chOff x="0" y="-2382"/>
            <a:chExt cx="9144000" cy="592932"/>
          </a:xfrm>
        </p:grpSpPr>
        <p:sp>
          <p:nvSpPr>
            <p:cNvPr id="13" name="矩形 12">
              <a:extLst>
                <a:ext uri="{FF2B5EF4-FFF2-40B4-BE49-F238E27FC236}">
                  <a16:creationId xmlns="" xmlns:a16="http://schemas.microsoft.com/office/drawing/2014/main" id="{B9A2CEB4-3940-4238-AD42-0CF60A1DA4E2}"/>
                </a:ext>
              </a:extLst>
            </p:cNvPr>
            <p:cNvSpPr/>
            <p:nvPr>
              <p:custDataLst>
                <p:tags r:id="rId2"/>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单元话题分析</a:t>
              </a:r>
            </a:p>
          </p:txBody>
        </p:sp>
        <p:pic>
          <p:nvPicPr>
            <p:cNvPr id="14" name="图片 13">
              <a:extLst>
                <a:ext uri="{FF2B5EF4-FFF2-40B4-BE49-F238E27FC236}">
                  <a16:creationId xmlns="" xmlns:a16="http://schemas.microsoft.com/office/drawing/2014/main" id="{EC1C298F-7282-4209-A43A-3E1F865C84A3}"/>
                </a:ext>
              </a:extLst>
            </p:cNvPr>
            <p:cNvPicPr>
              <a:picLocks noChangeAspect="1"/>
            </p:cNvPicPr>
            <p:nvPr/>
          </p:nvPicPr>
          <p:blipFill>
            <a:blip r:embed="rId4"/>
            <a:stretch>
              <a:fillRect/>
            </a:stretch>
          </p:blipFill>
          <p:spPr>
            <a:xfrm>
              <a:off x="914400" y="0"/>
              <a:ext cx="752381" cy="590550"/>
            </a:xfrm>
            <a:prstGeom prst="rect">
              <a:avLst/>
            </a:prstGeom>
          </p:spPr>
        </p:pic>
      </p:grpSp>
      <p:sp>
        <p:nvSpPr>
          <p:cNvPr id="2" name="矩形 1">
            <a:extLst>
              <a:ext uri="{FF2B5EF4-FFF2-40B4-BE49-F238E27FC236}">
                <a16:creationId xmlns="" xmlns:a16="http://schemas.microsoft.com/office/drawing/2014/main" id="{4B1316D8-CD38-4DE1-B6F1-1BAEFDE13AEF}"/>
              </a:ext>
            </a:extLst>
          </p:cNvPr>
          <p:cNvSpPr/>
          <p:nvPr/>
        </p:nvSpPr>
        <p:spPr>
          <a:xfrm>
            <a:off x="990600" y="1803400"/>
            <a:ext cx="7315200" cy="2169825"/>
          </a:xfrm>
          <a:prstGeom prst="rect">
            <a:avLst/>
          </a:prstGeom>
        </p:spPr>
        <p:txBody>
          <a:bodyPr wrap="square">
            <a:spAutoFit/>
          </a:bodyPr>
          <a:lstStyle/>
          <a:p>
            <a:pPr indent="266700">
              <a:lnSpc>
                <a:spcPct val="150000"/>
              </a:lnSpc>
              <a:spcAft>
                <a:spcPts val="0"/>
              </a:spcAft>
            </a:pPr>
            <a:r>
              <a:rPr lang="zh-CN" altLang="zh-CN" kern="100" dirty="0">
                <a:latin typeface="Times New Roman" panose="02020603050405020304" pitchFamily="18" charset="0"/>
              </a:rPr>
              <a:t>本单元的话题为</a:t>
            </a:r>
            <a:r>
              <a:rPr lang="en-US" altLang="zh-CN" kern="100" dirty="0">
                <a:latin typeface="Times New Roman" panose="02020603050405020304" pitchFamily="18" charset="0"/>
              </a:rPr>
              <a:t>“</a:t>
            </a:r>
            <a:r>
              <a:rPr lang="zh-CN" altLang="zh-CN" kern="100" dirty="0">
                <a:latin typeface="Times New Roman" panose="02020603050405020304" pitchFamily="18" charset="0"/>
              </a:rPr>
              <a:t>为我喝彩</a:t>
            </a:r>
            <a:r>
              <a:rPr lang="en-US" altLang="zh-CN" kern="100" dirty="0">
                <a:latin typeface="Times New Roman" panose="02020603050405020304" pitchFamily="18" charset="0"/>
              </a:rPr>
              <a:t>”</a:t>
            </a:r>
            <a:r>
              <a:rPr lang="zh-CN" altLang="zh-CN" kern="100" dirty="0">
                <a:latin typeface="Times New Roman" panose="02020603050405020304" pitchFamily="18" charset="0"/>
              </a:rPr>
              <a:t>，要求作自我介绍，展示自己的优点。在写作时，首先介绍一下自己的情况，包括优、缺点；然后通过具体事件来描述自己的长处和短处；最后，陈述自己今后怎样发展自己。</a:t>
            </a:r>
          </a:p>
          <a:p>
            <a:pPr indent="266700">
              <a:lnSpc>
                <a:spcPct val="150000"/>
              </a:lnSpc>
              <a:spcAft>
                <a:spcPts val="0"/>
              </a:spcAft>
            </a:pPr>
            <a:r>
              <a:rPr lang="zh-CN" altLang="zh-CN" kern="100" dirty="0">
                <a:latin typeface="Times New Roman" panose="02020603050405020304" pitchFamily="18" charset="0"/>
              </a:rPr>
              <a:t>写作时，采用第一人称，介绍自己时常用一般现在时，描写事件时可用一般过去时，写今后的打算时常用一般将来时。</a:t>
            </a:r>
          </a:p>
        </p:txBody>
      </p:sp>
    </p:spTree>
    <p:custDataLst>
      <p:tags r:id="rId1"/>
    </p:custDataLst>
    <p:extLst>
      <p:ext uri="{BB962C8B-B14F-4D97-AF65-F5344CB8AC3E}">
        <p14:creationId xmlns:p14="http://schemas.microsoft.com/office/powerpoint/2010/main" val="400975049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48201" y="2629661"/>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www.1ppt.com/fanwen/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grpSp>
        <p:nvGrpSpPr>
          <p:cNvPr id="10" name="组合 9">
            <a:extLst>
              <a:ext uri="{FF2B5EF4-FFF2-40B4-BE49-F238E27FC236}">
                <a16:creationId xmlns="" xmlns:a16="http://schemas.microsoft.com/office/drawing/2014/main" id="{C827826D-D20D-464F-B231-62C47F5F19F6}"/>
              </a:ext>
            </a:extLst>
          </p:cNvPr>
          <p:cNvGrpSpPr/>
          <p:nvPr/>
        </p:nvGrpSpPr>
        <p:grpSpPr>
          <a:xfrm>
            <a:off x="0" y="-3176"/>
            <a:ext cx="9144000" cy="790576"/>
            <a:chOff x="0" y="-2382"/>
            <a:chExt cx="9144000" cy="592932"/>
          </a:xfrm>
        </p:grpSpPr>
        <p:sp>
          <p:nvSpPr>
            <p:cNvPr id="11" name="矩形 10">
              <a:extLst>
                <a:ext uri="{FF2B5EF4-FFF2-40B4-BE49-F238E27FC236}">
                  <a16:creationId xmlns="" xmlns:a16="http://schemas.microsoft.com/office/drawing/2014/main" id="{E0FE2265-3595-4CED-8624-1C0FAE3DD111}"/>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单元写作素材</a:t>
              </a:r>
            </a:p>
          </p:txBody>
        </p:sp>
        <p:pic>
          <p:nvPicPr>
            <p:cNvPr id="12" name="图片 11">
              <a:extLst>
                <a:ext uri="{FF2B5EF4-FFF2-40B4-BE49-F238E27FC236}">
                  <a16:creationId xmlns="" xmlns:a16="http://schemas.microsoft.com/office/drawing/2014/main" id="{F3125A71-D332-4404-893E-61474A57D799}"/>
                </a:ext>
              </a:extLst>
            </p:cNvPr>
            <p:cNvPicPr>
              <a:picLocks noChangeAspect="1"/>
            </p:cNvPicPr>
            <p:nvPr/>
          </p:nvPicPr>
          <p:blipFill>
            <a:blip r:embed="rId3"/>
            <a:stretch>
              <a:fillRect/>
            </a:stretch>
          </p:blipFill>
          <p:spPr>
            <a:xfrm>
              <a:off x="914400" y="0"/>
              <a:ext cx="752381" cy="590550"/>
            </a:xfrm>
            <a:prstGeom prst="rect">
              <a:avLst/>
            </a:prstGeom>
          </p:spPr>
        </p:pic>
      </p:grpSp>
      <p:sp>
        <p:nvSpPr>
          <p:cNvPr id="5" name="矩形 4">
            <a:extLst>
              <a:ext uri="{FF2B5EF4-FFF2-40B4-BE49-F238E27FC236}">
                <a16:creationId xmlns="" xmlns:a16="http://schemas.microsoft.com/office/drawing/2014/main" id="{E0E7A718-5F3A-4D93-837C-0946A647DE43}"/>
              </a:ext>
            </a:extLst>
          </p:cNvPr>
          <p:cNvSpPr/>
          <p:nvPr/>
        </p:nvSpPr>
        <p:spPr>
          <a:xfrm>
            <a:off x="609600" y="990601"/>
            <a:ext cx="2701060" cy="507831"/>
          </a:xfrm>
          <a:prstGeom prst="rect">
            <a:avLst/>
          </a:prstGeom>
        </p:spPr>
        <p:txBody>
          <a:bodyPr wrap="none">
            <a:spAutoFit/>
          </a:bodyPr>
          <a:lstStyle/>
          <a:p>
            <a:pPr indent="267970">
              <a:lnSpc>
                <a:spcPct val="150000"/>
              </a:lnSpc>
              <a:spcAft>
                <a:spcPts val="0"/>
              </a:spcAft>
            </a:pP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一</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单元话题短语积累</a:t>
            </a:r>
            <a:endParaRPr lang="zh-CN" altLang="zh-CN" kern="100" dirty="0">
              <a:latin typeface="宋体" panose="02010600030101010101" pitchFamily="2" charset="-122"/>
              <a:cs typeface="Courier New" panose="02070309020205020404" pitchFamily="49" charset="0"/>
            </a:endParaRPr>
          </a:p>
        </p:txBody>
      </p:sp>
      <p:sp>
        <p:nvSpPr>
          <p:cNvPr id="2" name="矩形 1">
            <a:extLst>
              <a:ext uri="{FF2B5EF4-FFF2-40B4-BE49-F238E27FC236}">
                <a16:creationId xmlns="" xmlns:a16="http://schemas.microsoft.com/office/drawing/2014/main" id="{88E25812-25EB-4007-9539-F1C4CEA731CB}"/>
              </a:ext>
            </a:extLst>
          </p:cNvPr>
          <p:cNvSpPr/>
          <p:nvPr/>
        </p:nvSpPr>
        <p:spPr>
          <a:xfrm>
            <a:off x="1066800" y="1849402"/>
            <a:ext cx="4572000" cy="4493538"/>
          </a:xfrm>
          <a:prstGeom prst="rect">
            <a:avLst/>
          </a:prstGeom>
        </p:spPr>
        <p:txBody>
          <a:bodyPr>
            <a:spAutoFit/>
          </a:bodyPr>
          <a:lstStyle/>
          <a:p>
            <a:pPr indent="266700">
              <a:lnSpc>
                <a:spcPct val="150000"/>
              </a:lnSpc>
              <a:spcBef>
                <a:spcPts val="1200"/>
              </a:spcBef>
              <a:spcAft>
                <a:spcPts val="0"/>
              </a:spcAft>
            </a:pPr>
            <a:r>
              <a:rPr lang="en-US" altLang="zh-CN" kern="100" dirty="0">
                <a:latin typeface="Times New Roman" panose="02020603050405020304" pitchFamily="18" charset="0"/>
              </a:rPr>
              <a:t>1. </a:t>
            </a:r>
            <a:r>
              <a:rPr lang="zh-CN" altLang="zh-CN" kern="100" dirty="0">
                <a:latin typeface="Times New Roman" panose="02020603050405020304" pitchFamily="18" charset="0"/>
              </a:rPr>
              <a:t>嘲笑</a:t>
            </a:r>
          </a:p>
          <a:p>
            <a:pPr indent="266700">
              <a:lnSpc>
                <a:spcPct val="150000"/>
              </a:lnSpc>
              <a:spcBef>
                <a:spcPts val="1200"/>
              </a:spcBef>
              <a:spcAft>
                <a:spcPts val="0"/>
              </a:spcAft>
            </a:pPr>
            <a:r>
              <a:rPr lang="en-US" altLang="zh-CN" kern="100" dirty="0">
                <a:latin typeface="Times New Roman" panose="02020603050405020304" pitchFamily="18" charset="0"/>
              </a:rPr>
              <a:t>2. </a:t>
            </a:r>
            <a:r>
              <a:rPr lang="zh-CN" altLang="zh-CN" kern="100" dirty="0">
                <a:latin typeface="Times New Roman" panose="02020603050405020304" pitchFamily="18" charset="0"/>
              </a:rPr>
              <a:t>地点名词返回某地</a:t>
            </a:r>
          </a:p>
          <a:p>
            <a:pPr indent="266700">
              <a:lnSpc>
                <a:spcPct val="150000"/>
              </a:lnSpc>
              <a:spcBef>
                <a:spcPts val="1200"/>
              </a:spcBef>
              <a:spcAft>
                <a:spcPts val="0"/>
              </a:spcAft>
            </a:pPr>
            <a:r>
              <a:rPr lang="en-US" altLang="zh-CN" kern="100" dirty="0">
                <a:latin typeface="Times New Roman" panose="02020603050405020304" pitchFamily="18" charset="0"/>
              </a:rPr>
              <a:t>3. </a:t>
            </a:r>
            <a:r>
              <a:rPr lang="zh-CN" altLang="zh-CN" kern="100" dirty="0">
                <a:latin typeface="Times New Roman" panose="02020603050405020304" pitchFamily="18" charset="0"/>
              </a:rPr>
              <a:t>输给某人</a:t>
            </a:r>
          </a:p>
          <a:p>
            <a:pPr indent="266700">
              <a:lnSpc>
                <a:spcPct val="150000"/>
              </a:lnSpc>
              <a:spcBef>
                <a:spcPts val="1200"/>
              </a:spcBef>
              <a:spcAft>
                <a:spcPts val="0"/>
              </a:spcAft>
            </a:pPr>
            <a:r>
              <a:rPr lang="en-US" altLang="zh-CN" kern="100" dirty="0">
                <a:latin typeface="Times New Roman" panose="02020603050405020304" pitchFamily="18" charset="0"/>
              </a:rPr>
              <a:t>4. </a:t>
            </a:r>
            <a:r>
              <a:rPr lang="zh-CN" altLang="zh-CN" kern="100" dirty="0">
                <a:latin typeface="Times New Roman" panose="02020603050405020304" pitchFamily="18" charset="0"/>
              </a:rPr>
              <a:t>为</a:t>
            </a:r>
            <a:r>
              <a:rPr lang="en-US" altLang="zh-CN" kern="100" dirty="0">
                <a:latin typeface="Times New Roman" panose="02020603050405020304" pitchFamily="18" charset="0"/>
              </a:rPr>
              <a:t>……</a:t>
            </a:r>
            <a:r>
              <a:rPr lang="zh-CN" altLang="zh-CN" kern="100" dirty="0">
                <a:latin typeface="Times New Roman" panose="02020603050405020304" pitchFamily="18" charset="0"/>
              </a:rPr>
              <a:t>感到自豪／骄傲</a:t>
            </a:r>
          </a:p>
          <a:p>
            <a:pPr indent="266700">
              <a:lnSpc>
                <a:spcPct val="150000"/>
              </a:lnSpc>
              <a:spcBef>
                <a:spcPts val="1200"/>
              </a:spcBef>
              <a:spcAft>
                <a:spcPts val="0"/>
              </a:spcAft>
            </a:pPr>
            <a:r>
              <a:rPr lang="en-US" altLang="zh-CN" kern="100" dirty="0" smtClean="0">
                <a:latin typeface="Times New Roman" panose="02020603050405020304" pitchFamily="18" charset="0"/>
              </a:rPr>
              <a:t>5</a:t>
            </a:r>
            <a:r>
              <a:rPr lang="en-US" altLang="zh-CN" kern="100" dirty="0" smtClean="0">
                <a:latin typeface="Times New Roman" panose="02020603050405020304" pitchFamily="18" charset="0"/>
              </a:rPr>
              <a:t>. </a:t>
            </a:r>
            <a:r>
              <a:rPr lang="zh-CN" altLang="zh-CN" kern="100" dirty="0" smtClean="0">
                <a:latin typeface="Times New Roman" panose="02020603050405020304" pitchFamily="18" charset="0"/>
              </a:rPr>
              <a:t>有</a:t>
            </a:r>
            <a:r>
              <a:rPr lang="zh-CN" altLang="zh-CN" kern="100" dirty="0">
                <a:latin typeface="Times New Roman" panose="02020603050405020304" pitchFamily="18" charset="0"/>
              </a:rPr>
              <a:t>道理，有意义</a:t>
            </a:r>
          </a:p>
          <a:p>
            <a:pPr indent="266700">
              <a:lnSpc>
                <a:spcPct val="150000"/>
              </a:lnSpc>
              <a:spcBef>
                <a:spcPts val="1200"/>
              </a:spcBef>
              <a:spcAft>
                <a:spcPts val="0"/>
              </a:spcAft>
            </a:pPr>
            <a:r>
              <a:rPr lang="en-US" altLang="zh-CN" kern="100" dirty="0" smtClean="0">
                <a:latin typeface="Times New Roman" panose="02020603050405020304" pitchFamily="18" charset="0"/>
              </a:rPr>
              <a:t>6. </a:t>
            </a:r>
            <a:r>
              <a:rPr lang="zh-CN" altLang="zh-CN" kern="100" dirty="0" smtClean="0">
                <a:latin typeface="Times New Roman" panose="02020603050405020304" pitchFamily="18" charset="0"/>
              </a:rPr>
              <a:t>来</a:t>
            </a:r>
            <a:r>
              <a:rPr lang="zh-CN" altLang="zh-CN" kern="100" dirty="0">
                <a:latin typeface="Times New Roman" panose="02020603050405020304" pitchFamily="18" charset="0"/>
              </a:rPr>
              <a:t>自</a:t>
            </a:r>
          </a:p>
          <a:p>
            <a:pPr indent="266700">
              <a:lnSpc>
                <a:spcPct val="150000"/>
              </a:lnSpc>
              <a:spcBef>
                <a:spcPts val="1200"/>
              </a:spcBef>
              <a:spcAft>
                <a:spcPts val="0"/>
              </a:spcAft>
            </a:pPr>
            <a:r>
              <a:rPr lang="en-US" altLang="zh-CN" kern="100" dirty="0" smtClean="0">
                <a:latin typeface="Times New Roman" panose="02020603050405020304" pitchFamily="18" charset="0"/>
              </a:rPr>
              <a:t>7. </a:t>
            </a:r>
            <a:r>
              <a:rPr lang="zh-CN" altLang="zh-CN" kern="100" dirty="0" smtClean="0">
                <a:latin typeface="Times New Roman" panose="02020603050405020304" pitchFamily="18" charset="0"/>
              </a:rPr>
              <a:t>七</a:t>
            </a:r>
            <a:r>
              <a:rPr lang="zh-CN" altLang="zh-CN" kern="100" dirty="0">
                <a:latin typeface="Times New Roman" panose="02020603050405020304" pitchFamily="18" charset="0"/>
              </a:rPr>
              <a:t>年半</a:t>
            </a:r>
          </a:p>
          <a:p>
            <a:pPr indent="266700">
              <a:lnSpc>
                <a:spcPct val="150000"/>
              </a:lnSpc>
              <a:spcBef>
                <a:spcPts val="1200"/>
              </a:spcBef>
              <a:spcAft>
                <a:spcPts val="0"/>
              </a:spcAft>
            </a:pPr>
            <a:endParaRPr lang="zh-CN" altLang="zh-CN" kern="100" dirty="0">
              <a:latin typeface="Times New Roman" panose="02020603050405020304" pitchFamily="18" charset="0"/>
            </a:endParaRPr>
          </a:p>
        </p:txBody>
      </p:sp>
      <p:sp>
        <p:nvSpPr>
          <p:cNvPr id="3" name="矩形 2">
            <a:extLst>
              <a:ext uri="{FF2B5EF4-FFF2-40B4-BE49-F238E27FC236}">
                <a16:creationId xmlns="" xmlns:a16="http://schemas.microsoft.com/office/drawing/2014/main" id="{2CAC53E9-E332-442E-8770-3EDB24614801}"/>
              </a:ext>
            </a:extLst>
          </p:cNvPr>
          <p:cNvSpPr/>
          <p:nvPr/>
        </p:nvSpPr>
        <p:spPr>
          <a:xfrm>
            <a:off x="4648201" y="1905000"/>
            <a:ext cx="986167"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laugh at</a:t>
            </a:r>
            <a:endParaRPr lang="zh-CN" altLang="en-US" b="1" dirty="0">
              <a:solidFill>
                <a:srgbClr val="FF0000"/>
              </a:solidFill>
            </a:endParaRPr>
          </a:p>
        </p:txBody>
      </p:sp>
      <p:sp>
        <p:nvSpPr>
          <p:cNvPr id="4" name="矩形 3">
            <a:extLst>
              <a:ext uri="{FF2B5EF4-FFF2-40B4-BE49-F238E27FC236}">
                <a16:creationId xmlns="" xmlns:a16="http://schemas.microsoft.com/office/drawing/2014/main" id="{62822D0E-E5BC-4CFC-BC06-828F74838BC1}"/>
              </a:ext>
            </a:extLst>
          </p:cNvPr>
          <p:cNvSpPr/>
          <p:nvPr/>
        </p:nvSpPr>
        <p:spPr>
          <a:xfrm>
            <a:off x="4572001" y="2514600"/>
            <a:ext cx="1071768"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return </a:t>
            </a:r>
            <a:r>
              <a:rPr lang="en-US" altLang="zh-CN" b="1" kern="100" dirty="0" smtClean="0">
                <a:solidFill>
                  <a:srgbClr val="FF0000"/>
                </a:solidFill>
                <a:latin typeface="Times New Roman" panose="02020603050405020304" pitchFamily="18" charset="0"/>
              </a:rPr>
              <a:t>to</a:t>
            </a:r>
            <a:endParaRPr lang="zh-CN" altLang="en-US" b="1" dirty="0">
              <a:solidFill>
                <a:srgbClr val="FF0000"/>
              </a:solidFill>
            </a:endParaRPr>
          </a:p>
        </p:txBody>
      </p:sp>
      <p:sp>
        <p:nvSpPr>
          <p:cNvPr id="6" name="矩形 5">
            <a:extLst>
              <a:ext uri="{FF2B5EF4-FFF2-40B4-BE49-F238E27FC236}">
                <a16:creationId xmlns="" xmlns:a16="http://schemas.microsoft.com/office/drawing/2014/main" id="{25A59344-9686-41E9-AC88-87FD493689A3}"/>
              </a:ext>
            </a:extLst>
          </p:cNvPr>
          <p:cNvSpPr/>
          <p:nvPr/>
        </p:nvSpPr>
        <p:spPr>
          <a:xfrm>
            <a:off x="4648200" y="3022600"/>
            <a:ext cx="1314784"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lose to sb</a:t>
            </a:r>
            <a:r>
              <a:rPr lang="zh-CN" altLang="zh-CN" b="1" kern="100" dirty="0">
                <a:solidFill>
                  <a:srgbClr val="FF0000"/>
                </a:solidFill>
                <a:latin typeface="Times New Roman" panose="02020603050405020304" pitchFamily="18" charset="0"/>
              </a:rPr>
              <a:t>．</a:t>
            </a:r>
            <a:endParaRPr lang="zh-CN" altLang="en-US" b="1" dirty="0">
              <a:solidFill>
                <a:srgbClr val="FF0000"/>
              </a:solidFill>
            </a:endParaRPr>
          </a:p>
        </p:txBody>
      </p:sp>
      <p:sp>
        <p:nvSpPr>
          <p:cNvPr id="7" name="矩形 6">
            <a:extLst>
              <a:ext uri="{FF2B5EF4-FFF2-40B4-BE49-F238E27FC236}">
                <a16:creationId xmlns="" xmlns:a16="http://schemas.microsoft.com/office/drawing/2014/main" id="{8E2C7714-4C86-4A76-9A48-D6DB70F5C9AA}"/>
              </a:ext>
            </a:extLst>
          </p:cNvPr>
          <p:cNvSpPr/>
          <p:nvPr/>
        </p:nvSpPr>
        <p:spPr>
          <a:xfrm>
            <a:off x="4648201" y="3647757"/>
            <a:ext cx="1321837"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be proud of</a:t>
            </a:r>
            <a:endParaRPr lang="zh-CN" altLang="en-US" b="1" dirty="0">
              <a:solidFill>
                <a:srgbClr val="FF0000"/>
              </a:solidFill>
            </a:endParaRPr>
          </a:p>
        </p:txBody>
      </p:sp>
      <p:sp>
        <p:nvSpPr>
          <p:cNvPr id="8" name="矩形 7">
            <a:extLst>
              <a:ext uri="{FF2B5EF4-FFF2-40B4-BE49-F238E27FC236}">
                <a16:creationId xmlns="" xmlns:a16="http://schemas.microsoft.com/office/drawing/2014/main" id="{45402CC7-371B-4856-BA46-FC11F5B9DDF6}"/>
              </a:ext>
            </a:extLst>
          </p:cNvPr>
          <p:cNvSpPr/>
          <p:nvPr/>
        </p:nvSpPr>
        <p:spPr>
          <a:xfrm>
            <a:off x="4648200" y="4140200"/>
            <a:ext cx="1293944"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make sense</a:t>
            </a:r>
            <a:endParaRPr lang="zh-CN" altLang="en-US" b="1" dirty="0">
              <a:solidFill>
                <a:srgbClr val="FF0000"/>
              </a:solidFill>
            </a:endParaRPr>
          </a:p>
        </p:txBody>
      </p:sp>
      <p:sp>
        <p:nvSpPr>
          <p:cNvPr id="9" name="矩形 8">
            <a:extLst>
              <a:ext uri="{FF2B5EF4-FFF2-40B4-BE49-F238E27FC236}">
                <a16:creationId xmlns="" xmlns:a16="http://schemas.microsoft.com/office/drawing/2014/main" id="{30E6AA2B-8DE0-4598-9D93-6F71B5CB07F9}"/>
              </a:ext>
            </a:extLst>
          </p:cNvPr>
          <p:cNvSpPr/>
          <p:nvPr/>
        </p:nvSpPr>
        <p:spPr>
          <a:xfrm>
            <a:off x="4724401" y="4648200"/>
            <a:ext cx="1238481"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come from</a:t>
            </a:r>
            <a:endParaRPr lang="zh-CN" altLang="en-US" b="1" dirty="0">
              <a:solidFill>
                <a:srgbClr val="FF0000"/>
              </a:solidFill>
            </a:endParaRPr>
          </a:p>
        </p:txBody>
      </p:sp>
      <p:sp>
        <p:nvSpPr>
          <p:cNvPr id="13" name="矩形 12">
            <a:extLst>
              <a:ext uri="{FF2B5EF4-FFF2-40B4-BE49-F238E27FC236}">
                <a16:creationId xmlns="" xmlns:a16="http://schemas.microsoft.com/office/drawing/2014/main" id="{41328E07-3338-46BB-BC4B-5A01505CBE7F}"/>
              </a:ext>
            </a:extLst>
          </p:cNvPr>
          <p:cNvSpPr/>
          <p:nvPr/>
        </p:nvSpPr>
        <p:spPr>
          <a:xfrm>
            <a:off x="4724400" y="5257800"/>
            <a:ext cx="2351926"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seven and a half years</a:t>
            </a:r>
            <a:endParaRPr lang="zh-CN" altLang="en-US" b="1" dirty="0">
              <a:solidFill>
                <a:srgbClr val="FF0000"/>
              </a:solidFill>
            </a:endParaRPr>
          </a:p>
        </p:txBody>
      </p:sp>
    </p:spTree>
    <p:extLst>
      <p:ext uri="{BB962C8B-B14F-4D97-AF65-F5344CB8AC3E}">
        <p14:creationId xmlns:p14="http://schemas.microsoft.com/office/powerpoint/2010/main" val="27870618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 xmlns:a16="http://schemas.microsoft.com/office/drawing/2014/main" id="{C827826D-D20D-464F-B231-62C47F5F19F6}"/>
              </a:ext>
            </a:extLst>
          </p:cNvPr>
          <p:cNvGrpSpPr/>
          <p:nvPr/>
        </p:nvGrpSpPr>
        <p:grpSpPr>
          <a:xfrm>
            <a:off x="0" y="-3176"/>
            <a:ext cx="9144000" cy="790576"/>
            <a:chOff x="0" y="-2382"/>
            <a:chExt cx="9144000" cy="592932"/>
          </a:xfrm>
        </p:grpSpPr>
        <p:sp>
          <p:nvSpPr>
            <p:cNvPr id="11" name="矩形 10">
              <a:extLst>
                <a:ext uri="{FF2B5EF4-FFF2-40B4-BE49-F238E27FC236}">
                  <a16:creationId xmlns="" xmlns:a16="http://schemas.microsoft.com/office/drawing/2014/main" id="{E0FE2265-3595-4CED-8624-1C0FAE3DD111}"/>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单元写作素材</a:t>
              </a:r>
            </a:p>
          </p:txBody>
        </p:sp>
        <p:pic>
          <p:nvPicPr>
            <p:cNvPr id="12" name="图片 11">
              <a:extLst>
                <a:ext uri="{FF2B5EF4-FFF2-40B4-BE49-F238E27FC236}">
                  <a16:creationId xmlns="" xmlns:a16="http://schemas.microsoft.com/office/drawing/2014/main" id="{F3125A71-D332-4404-893E-61474A57D799}"/>
                </a:ext>
              </a:extLst>
            </p:cNvPr>
            <p:cNvPicPr>
              <a:picLocks noChangeAspect="1"/>
            </p:cNvPicPr>
            <p:nvPr/>
          </p:nvPicPr>
          <p:blipFill>
            <a:blip r:embed="rId4"/>
            <a:stretch>
              <a:fillRect/>
            </a:stretch>
          </p:blipFill>
          <p:spPr>
            <a:xfrm>
              <a:off x="914400" y="0"/>
              <a:ext cx="752381" cy="590550"/>
            </a:xfrm>
            <a:prstGeom prst="rect">
              <a:avLst/>
            </a:prstGeom>
          </p:spPr>
        </p:pic>
      </p:grpSp>
      <p:sp>
        <p:nvSpPr>
          <p:cNvPr id="5" name="矩形 4">
            <a:extLst>
              <a:ext uri="{FF2B5EF4-FFF2-40B4-BE49-F238E27FC236}">
                <a16:creationId xmlns="" xmlns:a16="http://schemas.microsoft.com/office/drawing/2014/main" id="{E0E7A718-5F3A-4D93-837C-0946A647DE43}"/>
              </a:ext>
            </a:extLst>
          </p:cNvPr>
          <p:cNvSpPr/>
          <p:nvPr/>
        </p:nvSpPr>
        <p:spPr>
          <a:xfrm>
            <a:off x="609600" y="990601"/>
            <a:ext cx="2701060" cy="507831"/>
          </a:xfrm>
          <a:prstGeom prst="rect">
            <a:avLst/>
          </a:prstGeom>
        </p:spPr>
        <p:txBody>
          <a:bodyPr wrap="none">
            <a:spAutoFit/>
          </a:bodyPr>
          <a:lstStyle/>
          <a:p>
            <a:pPr indent="267970">
              <a:lnSpc>
                <a:spcPct val="150000"/>
              </a:lnSpc>
              <a:spcAft>
                <a:spcPts val="0"/>
              </a:spcAft>
            </a:pP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一</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单元话题短语积累</a:t>
            </a:r>
            <a:endParaRPr lang="zh-CN" altLang="zh-CN" kern="100" dirty="0">
              <a:latin typeface="宋体" panose="02010600030101010101" pitchFamily="2" charset="-122"/>
              <a:cs typeface="Courier New" panose="02070309020205020404" pitchFamily="49" charset="0"/>
            </a:endParaRPr>
          </a:p>
        </p:txBody>
      </p:sp>
      <p:sp>
        <p:nvSpPr>
          <p:cNvPr id="2" name="矩形 1">
            <a:extLst>
              <a:ext uri="{FF2B5EF4-FFF2-40B4-BE49-F238E27FC236}">
                <a16:creationId xmlns="" xmlns:a16="http://schemas.microsoft.com/office/drawing/2014/main" id="{88E25812-25EB-4007-9539-F1C4CEA731CB}"/>
              </a:ext>
            </a:extLst>
          </p:cNvPr>
          <p:cNvSpPr/>
          <p:nvPr/>
        </p:nvSpPr>
        <p:spPr>
          <a:xfrm>
            <a:off x="1066800" y="1905001"/>
            <a:ext cx="4572000" cy="4493538"/>
          </a:xfrm>
          <a:prstGeom prst="rect">
            <a:avLst/>
          </a:prstGeom>
        </p:spPr>
        <p:txBody>
          <a:bodyPr>
            <a:spAutoFit/>
          </a:bodyPr>
          <a:lstStyle/>
          <a:p>
            <a:pPr indent="266700">
              <a:lnSpc>
                <a:spcPct val="150000"/>
              </a:lnSpc>
              <a:spcBef>
                <a:spcPts val="1200"/>
              </a:spcBef>
              <a:spcAft>
                <a:spcPts val="0"/>
              </a:spcAft>
            </a:pPr>
            <a:r>
              <a:rPr lang="en-US" altLang="zh-CN" kern="100" dirty="0">
                <a:latin typeface="Times New Roman" panose="02020603050405020304" pitchFamily="18" charset="0"/>
              </a:rPr>
              <a:t>8</a:t>
            </a:r>
            <a:r>
              <a:rPr lang="zh-CN" altLang="zh-CN" kern="100" dirty="0">
                <a:latin typeface="Times New Roman" panose="02020603050405020304" pitchFamily="18" charset="0"/>
              </a:rPr>
              <a:t>．犯错误</a:t>
            </a:r>
          </a:p>
          <a:p>
            <a:pPr indent="266700">
              <a:lnSpc>
                <a:spcPct val="150000"/>
              </a:lnSpc>
              <a:spcBef>
                <a:spcPts val="1200"/>
              </a:spcBef>
              <a:spcAft>
                <a:spcPts val="0"/>
              </a:spcAft>
            </a:pPr>
            <a:r>
              <a:rPr lang="en-US" altLang="zh-CN" kern="100" dirty="0">
                <a:latin typeface="Times New Roman" panose="02020603050405020304" pitchFamily="18" charset="0"/>
              </a:rPr>
              <a:t>9</a:t>
            </a:r>
            <a:r>
              <a:rPr lang="zh-CN" altLang="zh-CN" kern="100" dirty="0">
                <a:latin typeface="Times New Roman" panose="02020603050405020304" pitchFamily="18" charset="0"/>
              </a:rPr>
              <a:t>．优点，强项</a:t>
            </a:r>
          </a:p>
          <a:p>
            <a:pPr indent="266700">
              <a:lnSpc>
                <a:spcPct val="150000"/>
              </a:lnSpc>
              <a:spcBef>
                <a:spcPts val="1200"/>
              </a:spcBef>
              <a:spcAft>
                <a:spcPts val="0"/>
              </a:spcAft>
            </a:pPr>
            <a:r>
              <a:rPr lang="en-US" altLang="zh-CN" kern="100" dirty="0">
                <a:latin typeface="Times New Roman" panose="02020603050405020304" pitchFamily="18" charset="0"/>
              </a:rPr>
              <a:t>10. </a:t>
            </a:r>
            <a:r>
              <a:rPr lang="zh-CN" altLang="zh-CN" kern="100" dirty="0">
                <a:latin typeface="Times New Roman" panose="02020603050405020304" pitchFamily="18" charset="0"/>
              </a:rPr>
              <a:t>缺点，弱项</a:t>
            </a:r>
          </a:p>
          <a:p>
            <a:pPr indent="266700">
              <a:lnSpc>
                <a:spcPct val="150000"/>
              </a:lnSpc>
              <a:spcBef>
                <a:spcPts val="1200"/>
              </a:spcBef>
              <a:spcAft>
                <a:spcPts val="0"/>
              </a:spcAft>
            </a:pPr>
            <a:r>
              <a:rPr lang="en-US" altLang="zh-CN" kern="100" dirty="0">
                <a:latin typeface="Times New Roman" panose="02020603050405020304" pitchFamily="18" charset="0"/>
              </a:rPr>
              <a:t>11. </a:t>
            </a:r>
            <a:r>
              <a:rPr lang="zh-CN" altLang="zh-CN" kern="100" dirty="0">
                <a:latin typeface="Times New Roman" panose="02020603050405020304" pitchFamily="18" charset="0"/>
              </a:rPr>
              <a:t>对抗；和</a:t>
            </a:r>
            <a:r>
              <a:rPr lang="en-US" altLang="zh-CN" kern="100" dirty="0">
                <a:latin typeface="Times New Roman" panose="02020603050405020304" pitchFamily="18" charset="0"/>
              </a:rPr>
              <a:t>……</a:t>
            </a:r>
            <a:r>
              <a:rPr lang="zh-CN" altLang="zh-CN" kern="100" dirty="0">
                <a:latin typeface="Times New Roman" panose="02020603050405020304" pitchFamily="18" charset="0"/>
              </a:rPr>
              <a:t>比赛</a:t>
            </a:r>
          </a:p>
          <a:p>
            <a:pPr indent="266700">
              <a:lnSpc>
                <a:spcPct val="150000"/>
              </a:lnSpc>
              <a:spcBef>
                <a:spcPts val="1200"/>
              </a:spcBef>
              <a:spcAft>
                <a:spcPts val="0"/>
              </a:spcAft>
            </a:pPr>
            <a:r>
              <a:rPr lang="en-US" altLang="zh-CN" kern="100" dirty="0">
                <a:latin typeface="Times New Roman" panose="02020603050405020304" pitchFamily="18" charset="0"/>
              </a:rPr>
              <a:t>12. </a:t>
            </a:r>
            <a:r>
              <a:rPr lang="zh-CN" altLang="zh-CN" kern="100" dirty="0">
                <a:latin typeface="Times New Roman" panose="02020603050405020304" pitchFamily="18" charset="0"/>
              </a:rPr>
              <a:t>对</a:t>
            </a:r>
            <a:r>
              <a:rPr lang="en-US" altLang="zh-CN" kern="100" dirty="0">
                <a:latin typeface="Times New Roman" panose="02020603050405020304" pitchFamily="18" charset="0"/>
              </a:rPr>
              <a:t>……</a:t>
            </a:r>
            <a:r>
              <a:rPr lang="zh-CN" altLang="zh-CN" kern="100" dirty="0">
                <a:latin typeface="Times New Roman" panose="02020603050405020304" pitchFamily="18" charset="0"/>
              </a:rPr>
              <a:t>友好</a:t>
            </a:r>
          </a:p>
          <a:p>
            <a:pPr indent="266700">
              <a:lnSpc>
                <a:spcPct val="150000"/>
              </a:lnSpc>
              <a:spcBef>
                <a:spcPts val="1200"/>
              </a:spcBef>
              <a:spcAft>
                <a:spcPts val="0"/>
              </a:spcAft>
            </a:pPr>
            <a:r>
              <a:rPr lang="en-US" altLang="zh-CN" kern="100" dirty="0">
                <a:latin typeface="Times New Roman" panose="02020603050405020304" pitchFamily="18" charset="0"/>
              </a:rPr>
              <a:t>13. </a:t>
            </a:r>
            <a:r>
              <a:rPr lang="zh-CN" altLang="zh-CN" kern="100" dirty="0">
                <a:latin typeface="Times New Roman" panose="02020603050405020304" pitchFamily="18" charset="0"/>
              </a:rPr>
              <a:t>放弃</a:t>
            </a:r>
          </a:p>
          <a:p>
            <a:pPr indent="266700">
              <a:lnSpc>
                <a:spcPct val="150000"/>
              </a:lnSpc>
              <a:spcBef>
                <a:spcPts val="1200"/>
              </a:spcBef>
              <a:spcAft>
                <a:spcPts val="0"/>
              </a:spcAft>
            </a:pPr>
            <a:r>
              <a:rPr lang="en-US" altLang="zh-CN" kern="100" dirty="0">
                <a:latin typeface="Times New Roman" panose="02020603050405020304" pitchFamily="18" charset="0"/>
              </a:rPr>
              <a:t>14. </a:t>
            </a:r>
            <a:r>
              <a:rPr lang="zh-CN" altLang="zh-CN" kern="100" dirty="0">
                <a:latin typeface="Times New Roman" panose="02020603050405020304" pitchFamily="18" charset="0"/>
              </a:rPr>
              <a:t>和</a:t>
            </a:r>
            <a:r>
              <a:rPr lang="en-US" altLang="zh-CN" kern="100" dirty="0">
                <a:latin typeface="Times New Roman" panose="02020603050405020304" pitchFamily="18" charset="0"/>
              </a:rPr>
              <a:t>……</a:t>
            </a:r>
            <a:r>
              <a:rPr lang="zh-CN" altLang="zh-CN" kern="100" dirty="0">
                <a:latin typeface="Times New Roman" panose="02020603050405020304" pitchFamily="18" charset="0"/>
              </a:rPr>
              <a:t>分享</a:t>
            </a:r>
            <a:r>
              <a:rPr lang="en-US" altLang="zh-CN" kern="100" dirty="0">
                <a:latin typeface="Times New Roman" panose="02020603050405020304" pitchFamily="18" charset="0"/>
              </a:rPr>
              <a:t>……</a:t>
            </a:r>
            <a:endParaRPr lang="zh-CN" altLang="zh-CN" kern="100" dirty="0">
              <a:latin typeface="Times New Roman" panose="02020603050405020304" pitchFamily="18" charset="0"/>
            </a:endParaRPr>
          </a:p>
          <a:p>
            <a:pPr indent="266700">
              <a:lnSpc>
                <a:spcPct val="150000"/>
              </a:lnSpc>
              <a:spcBef>
                <a:spcPts val="1200"/>
              </a:spcBef>
              <a:spcAft>
                <a:spcPts val="0"/>
              </a:spcAft>
            </a:pPr>
            <a:endParaRPr lang="zh-CN" altLang="zh-CN" kern="100" dirty="0">
              <a:latin typeface="Times New Roman" panose="02020603050405020304" pitchFamily="18" charset="0"/>
            </a:endParaRPr>
          </a:p>
        </p:txBody>
      </p:sp>
      <p:sp>
        <p:nvSpPr>
          <p:cNvPr id="3" name="矩形 2">
            <a:extLst>
              <a:ext uri="{FF2B5EF4-FFF2-40B4-BE49-F238E27FC236}">
                <a16:creationId xmlns="" xmlns:a16="http://schemas.microsoft.com/office/drawing/2014/main" id="{4B7FDA79-19A1-4D6E-B6D0-678C05117B07}"/>
              </a:ext>
            </a:extLst>
          </p:cNvPr>
          <p:cNvSpPr/>
          <p:nvPr/>
        </p:nvSpPr>
        <p:spPr>
          <a:xfrm>
            <a:off x="4343400" y="2022157"/>
            <a:ext cx="2646878"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make mistakes/a mistake</a:t>
            </a:r>
            <a:endParaRPr lang="zh-CN" altLang="en-US" b="1" dirty="0">
              <a:solidFill>
                <a:srgbClr val="FF0000"/>
              </a:solidFill>
            </a:endParaRPr>
          </a:p>
        </p:txBody>
      </p:sp>
      <p:sp>
        <p:nvSpPr>
          <p:cNvPr id="4" name="矩形 3">
            <a:extLst>
              <a:ext uri="{FF2B5EF4-FFF2-40B4-BE49-F238E27FC236}">
                <a16:creationId xmlns="" xmlns:a16="http://schemas.microsoft.com/office/drawing/2014/main" id="{A0439BE9-5003-4DDA-9931-7E0DE94599C2}"/>
              </a:ext>
            </a:extLst>
          </p:cNvPr>
          <p:cNvSpPr/>
          <p:nvPr/>
        </p:nvSpPr>
        <p:spPr>
          <a:xfrm>
            <a:off x="4343401" y="2530157"/>
            <a:ext cx="1469313"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strong points</a:t>
            </a:r>
            <a:endParaRPr lang="zh-CN" altLang="en-US" b="1" dirty="0">
              <a:solidFill>
                <a:srgbClr val="FF0000"/>
              </a:solidFill>
            </a:endParaRPr>
          </a:p>
        </p:txBody>
      </p:sp>
      <p:sp>
        <p:nvSpPr>
          <p:cNvPr id="6" name="矩形 5">
            <a:extLst>
              <a:ext uri="{FF2B5EF4-FFF2-40B4-BE49-F238E27FC236}">
                <a16:creationId xmlns="" xmlns:a16="http://schemas.microsoft.com/office/drawing/2014/main" id="{FEE9A55B-5BED-48A9-857A-4ADB8CAE8149}"/>
              </a:ext>
            </a:extLst>
          </p:cNvPr>
          <p:cNvSpPr/>
          <p:nvPr/>
        </p:nvSpPr>
        <p:spPr>
          <a:xfrm>
            <a:off x="4343400" y="3038157"/>
            <a:ext cx="1358064"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weak points</a:t>
            </a:r>
            <a:endParaRPr lang="zh-CN" altLang="en-US" b="1" dirty="0">
              <a:solidFill>
                <a:srgbClr val="FF0000"/>
              </a:solidFill>
            </a:endParaRPr>
          </a:p>
        </p:txBody>
      </p:sp>
      <p:sp>
        <p:nvSpPr>
          <p:cNvPr id="7" name="矩形 6">
            <a:extLst>
              <a:ext uri="{FF2B5EF4-FFF2-40B4-BE49-F238E27FC236}">
                <a16:creationId xmlns="" xmlns:a16="http://schemas.microsoft.com/office/drawing/2014/main" id="{79CBC26D-D3E6-43B1-B6BB-667ABE152328}"/>
              </a:ext>
            </a:extLst>
          </p:cNvPr>
          <p:cNvSpPr/>
          <p:nvPr/>
        </p:nvSpPr>
        <p:spPr>
          <a:xfrm>
            <a:off x="4343400" y="3546157"/>
            <a:ext cx="1370888"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play against</a:t>
            </a:r>
            <a:endParaRPr lang="zh-CN" altLang="en-US" b="1" dirty="0">
              <a:solidFill>
                <a:srgbClr val="FF0000"/>
              </a:solidFill>
            </a:endParaRPr>
          </a:p>
        </p:txBody>
      </p:sp>
      <p:sp>
        <p:nvSpPr>
          <p:cNvPr id="8" name="矩形 7">
            <a:extLst>
              <a:ext uri="{FF2B5EF4-FFF2-40B4-BE49-F238E27FC236}">
                <a16:creationId xmlns="" xmlns:a16="http://schemas.microsoft.com/office/drawing/2014/main" id="{DE6E4578-7F0B-4DB3-B1F7-FFAAF96F11EA}"/>
              </a:ext>
            </a:extLst>
          </p:cNvPr>
          <p:cNvSpPr/>
          <p:nvPr/>
        </p:nvSpPr>
        <p:spPr>
          <a:xfrm>
            <a:off x="4343400" y="4155757"/>
            <a:ext cx="1172116"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be kind to</a:t>
            </a:r>
            <a:endParaRPr lang="zh-CN" altLang="en-US" b="1" dirty="0">
              <a:solidFill>
                <a:srgbClr val="FF0000"/>
              </a:solidFill>
            </a:endParaRPr>
          </a:p>
        </p:txBody>
      </p:sp>
      <p:sp>
        <p:nvSpPr>
          <p:cNvPr id="9" name="矩形 8">
            <a:extLst>
              <a:ext uri="{FF2B5EF4-FFF2-40B4-BE49-F238E27FC236}">
                <a16:creationId xmlns="" xmlns:a16="http://schemas.microsoft.com/office/drawing/2014/main" id="{1DC90122-8CCD-4067-B1BC-DC943364376C}"/>
              </a:ext>
            </a:extLst>
          </p:cNvPr>
          <p:cNvSpPr/>
          <p:nvPr/>
        </p:nvSpPr>
        <p:spPr>
          <a:xfrm>
            <a:off x="4343401" y="4663757"/>
            <a:ext cx="896399"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give up</a:t>
            </a:r>
            <a:endParaRPr lang="zh-CN" altLang="en-US" b="1" dirty="0">
              <a:solidFill>
                <a:srgbClr val="FF0000"/>
              </a:solidFill>
            </a:endParaRPr>
          </a:p>
        </p:txBody>
      </p:sp>
      <p:sp>
        <p:nvSpPr>
          <p:cNvPr id="13" name="矩形 12">
            <a:extLst>
              <a:ext uri="{FF2B5EF4-FFF2-40B4-BE49-F238E27FC236}">
                <a16:creationId xmlns="" xmlns:a16="http://schemas.microsoft.com/office/drawing/2014/main" id="{6F322501-8A99-4802-ABF9-E25283AB03C6}"/>
              </a:ext>
            </a:extLst>
          </p:cNvPr>
          <p:cNvSpPr/>
          <p:nvPr/>
        </p:nvSpPr>
        <p:spPr>
          <a:xfrm>
            <a:off x="4343401" y="5273357"/>
            <a:ext cx="1501373"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share...with...</a:t>
            </a:r>
            <a:endParaRPr lang="zh-CN" altLang="en-US" b="1" dirty="0">
              <a:solidFill>
                <a:srgbClr val="FF0000"/>
              </a:solidFill>
            </a:endParaRPr>
          </a:p>
        </p:txBody>
      </p:sp>
    </p:spTree>
    <p:extLst>
      <p:ext uri="{BB962C8B-B14F-4D97-AF65-F5344CB8AC3E}">
        <p14:creationId xmlns:p14="http://schemas.microsoft.com/office/powerpoint/2010/main" val="2297573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 xmlns:a16="http://schemas.microsoft.com/office/drawing/2014/main" id="{C827826D-D20D-464F-B231-62C47F5F19F6}"/>
              </a:ext>
            </a:extLst>
          </p:cNvPr>
          <p:cNvGrpSpPr/>
          <p:nvPr/>
        </p:nvGrpSpPr>
        <p:grpSpPr>
          <a:xfrm>
            <a:off x="0" y="-3176"/>
            <a:ext cx="9144000" cy="790576"/>
            <a:chOff x="0" y="-2382"/>
            <a:chExt cx="9144000" cy="592932"/>
          </a:xfrm>
        </p:grpSpPr>
        <p:sp>
          <p:nvSpPr>
            <p:cNvPr id="11" name="矩形 10">
              <a:extLst>
                <a:ext uri="{FF2B5EF4-FFF2-40B4-BE49-F238E27FC236}">
                  <a16:creationId xmlns="" xmlns:a16="http://schemas.microsoft.com/office/drawing/2014/main" id="{E0FE2265-3595-4CED-8624-1C0FAE3DD111}"/>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单元写作素材</a:t>
              </a:r>
            </a:p>
          </p:txBody>
        </p:sp>
        <p:pic>
          <p:nvPicPr>
            <p:cNvPr id="12" name="图片 11">
              <a:extLst>
                <a:ext uri="{FF2B5EF4-FFF2-40B4-BE49-F238E27FC236}">
                  <a16:creationId xmlns="" xmlns:a16="http://schemas.microsoft.com/office/drawing/2014/main" id="{F3125A71-D332-4404-893E-61474A57D799}"/>
                </a:ext>
              </a:extLst>
            </p:cNvPr>
            <p:cNvPicPr>
              <a:picLocks noChangeAspect="1"/>
            </p:cNvPicPr>
            <p:nvPr/>
          </p:nvPicPr>
          <p:blipFill>
            <a:blip r:embed="rId3"/>
            <a:stretch>
              <a:fillRect/>
            </a:stretch>
          </p:blipFill>
          <p:spPr>
            <a:xfrm>
              <a:off x="914400" y="0"/>
              <a:ext cx="752381" cy="590550"/>
            </a:xfrm>
            <a:prstGeom prst="rect">
              <a:avLst/>
            </a:prstGeom>
          </p:spPr>
        </p:pic>
      </p:grpSp>
      <p:sp>
        <p:nvSpPr>
          <p:cNvPr id="5" name="矩形 4">
            <a:extLst>
              <a:ext uri="{FF2B5EF4-FFF2-40B4-BE49-F238E27FC236}">
                <a16:creationId xmlns="" xmlns:a16="http://schemas.microsoft.com/office/drawing/2014/main" id="{E0E7A718-5F3A-4D93-837C-0946A647DE43}"/>
              </a:ext>
            </a:extLst>
          </p:cNvPr>
          <p:cNvSpPr/>
          <p:nvPr/>
        </p:nvSpPr>
        <p:spPr>
          <a:xfrm>
            <a:off x="609600" y="990601"/>
            <a:ext cx="2701060" cy="507831"/>
          </a:xfrm>
          <a:prstGeom prst="rect">
            <a:avLst/>
          </a:prstGeom>
        </p:spPr>
        <p:txBody>
          <a:bodyPr wrap="none">
            <a:spAutoFit/>
          </a:bodyPr>
          <a:lstStyle/>
          <a:p>
            <a:pPr indent="267970">
              <a:lnSpc>
                <a:spcPct val="150000"/>
              </a:lnSpc>
              <a:spcAft>
                <a:spcPts val="0"/>
              </a:spcAft>
            </a:pP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一</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单元话题短语积累</a:t>
            </a:r>
            <a:endParaRPr lang="zh-CN" altLang="zh-CN" kern="100" dirty="0">
              <a:latin typeface="宋体" panose="02010600030101010101" pitchFamily="2" charset="-122"/>
              <a:cs typeface="Courier New" panose="02070309020205020404" pitchFamily="49" charset="0"/>
            </a:endParaRPr>
          </a:p>
        </p:txBody>
      </p:sp>
      <p:sp>
        <p:nvSpPr>
          <p:cNvPr id="2" name="矩形 1">
            <a:extLst>
              <a:ext uri="{FF2B5EF4-FFF2-40B4-BE49-F238E27FC236}">
                <a16:creationId xmlns="" xmlns:a16="http://schemas.microsoft.com/office/drawing/2014/main" id="{88E25812-25EB-4007-9539-F1C4CEA731CB}"/>
              </a:ext>
            </a:extLst>
          </p:cNvPr>
          <p:cNvSpPr/>
          <p:nvPr/>
        </p:nvSpPr>
        <p:spPr>
          <a:xfrm>
            <a:off x="1066800" y="1905001"/>
            <a:ext cx="4572000" cy="4493538"/>
          </a:xfrm>
          <a:prstGeom prst="rect">
            <a:avLst/>
          </a:prstGeom>
        </p:spPr>
        <p:txBody>
          <a:bodyPr>
            <a:spAutoFit/>
          </a:bodyPr>
          <a:lstStyle/>
          <a:p>
            <a:pPr indent="266700">
              <a:lnSpc>
                <a:spcPct val="150000"/>
              </a:lnSpc>
              <a:spcBef>
                <a:spcPts val="1200"/>
              </a:spcBef>
              <a:spcAft>
                <a:spcPts val="0"/>
              </a:spcAft>
            </a:pPr>
            <a:r>
              <a:rPr lang="en-US" altLang="zh-CN" kern="100" dirty="0">
                <a:latin typeface="Times New Roman" panose="02020603050405020304" pitchFamily="18" charset="0"/>
              </a:rPr>
              <a:t>15. </a:t>
            </a:r>
            <a:r>
              <a:rPr lang="zh-CN" altLang="zh-CN" kern="100" dirty="0">
                <a:latin typeface="Times New Roman" panose="02020603050405020304" pitchFamily="18" charset="0"/>
              </a:rPr>
              <a:t>交朋友</a:t>
            </a:r>
          </a:p>
          <a:p>
            <a:pPr indent="266700">
              <a:lnSpc>
                <a:spcPct val="150000"/>
              </a:lnSpc>
              <a:spcBef>
                <a:spcPts val="1200"/>
              </a:spcBef>
              <a:spcAft>
                <a:spcPts val="0"/>
              </a:spcAft>
            </a:pPr>
            <a:r>
              <a:rPr lang="en-US" altLang="zh-CN" kern="100" dirty="0">
                <a:latin typeface="Times New Roman" panose="02020603050405020304" pitchFamily="18" charset="0"/>
              </a:rPr>
              <a:t>16</a:t>
            </a:r>
            <a:r>
              <a:rPr lang="zh-CN" altLang="zh-CN" kern="100" dirty="0">
                <a:latin typeface="Times New Roman" panose="02020603050405020304" pitchFamily="18" charset="0"/>
              </a:rPr>
              <a:t>．相信自己</a:t>
            </a:r>
          </a:p>
          <a:p>
            <a:pPr indent="266700">
              <a:lnSpc>
                <a:spcPct val="150000"/>
              </a:lnSpc>
              <a:spcBef>
                <a:spcPts val="1200"/>
              </a:spcBef>
              <a:spcAft>
                <a:spcPts val="0"/>
              </a:spcAft>
            </a:pPr>
            <a:r>
              <a:rPr lang="en-US" altLang="zh-CN" kern="100" dirty="0">
                <a:latin typeface="Times New Roman" panose="02020603050405020304" pitchFamily="18" charset="0"/>
              </a:rPr>
              <a:t>17. </a:t>
            </a:r>
            <a:r>
              <a:rPr lang="zh-CN" altLang="zh-CN" kern="100" dirty="0">
                <a:latin typeface="Times New Roman" panose="02020603050405020304" pitchFamily="18" charset="0"/>
              </a:rPr>
              <a:t>参加</a:t>
            </a:r>
          </a:p>
          <a:p>
            <a:pPr indent="266700">
              <a:lnSpc>
                <a:spcPct val="150000"/>
              </a:lnSpc>
              <a:spcBef>
                <a:spcPts val="1200"/>
              </a:spcBef>
              <a:spcAft>
                <a:spcPts val="0"/>
              </a:spcAft>
            </a:pPr>
            <a:r>
              <a:rPr lang="en-US" altLang="zh-CN" kern="100" dirty="0">
                <a:latin typeface="Times New Roman" panose="02020603050405020304" pitchFamily="18" charset="0"/>
              </a:rPr>
              <a:t>18. </a:t>
            </a:r>
            <a:r>
              <a:rPr lang="zh-CN" altLang="zh-CN" kern="100" dirty="0">
                <a:latin typeface="Times New Roman" panose="02020603050405020304" pitchFamily="18" charset="0"/>
              </a:rPr>
              <a:t>自言自语；心里想</a:t>
            </a:r>
          </a:p>
          <a:p>
            <a:pPr indent="266700">
              <a:lnSpc>
                <a:spcPct val="150000"/>
              </a:lnSpc>
              <a:spcBef>
                <a:spcPts val="1200"/>
              </a:spcBef>
              <a:spcAft>
                <a:spcPts val="0"/>
              </a:spcAft>
            </a:pPr>
            <a:r>
              <a:rPr lang="en-US" altLang="zh-CN" kern="100" dirty="0">
                <a:latin typeface="Times New Roman" panose="02020603050405020304" pitchFamily="18" charset="0"/>
              </a:rPr>
              <a:t>19. </a:t>
            </a:r>
            <a:r>
              <a:rPr lang="zh-CN" altLang="zh-CN" kern="100" dirty="0">
                <a:latin typeface="Times New Roman" panose="02020603050405020304" pitchFamily="18" charset="0"/>
              </a:rPr>
              <a:t>对</a:t>
            </a:r>
            <a:r>
              <a:rPr lang="en-US" altLang="zh-CN" kern="100" dirty="0">
                <a:latin typeface="Times New Roman" panose="02020603050405020304" pitchFamily="18" charset="0"/>
              </a:rPr>
              <a:t>……</a:t>
            </a:r>
            <a:r>
              <a:rPr lang="zh-CN" altLang="zh-CN" kern="100" dirty="0">
                <a:latin typeface="Times New Roman" panose="02020603050405020304" pitchFamily="18" charset="0"/>
              </a:rPr>
              <a:t>严厉／苛刻</a:t>
            </a:r>
          </a:p>
          <a:p>
            <a:pPr indent="266700">
              <a:lnSpc>
                <a:spcPct val="150000"/>
              </a:lnSpc>
              <a:spcBef>
                <a:spcPts val="1200"/>
              </a:spcBef>
              <a:spcAft>
                <a:spcPts val="0"/>
              </a:spcAft>
            </a:pPr>
            <a:r>
              <a:rPr lang="en-US" altLang="zh-CN" kern="100" dirty="0">
                <a:latin typeface="Times New Roman" panose="02020603050405020304" pitchFamily="18" charset="0"/>
              </a:rPr>
              <a:t>20</a:t>
            </a:r>
            <a:r>
              <a:rPr lang="zh-CN" altLang="zh-CN" kern="100" dirty="0">
                <a:latin typeface="Times New Roman" panose="02020603050405020304" pitchFamily="18" charset="0"/>
              </a:rPr>
              <a:t>．感觉像</a:t>
            </a:r>
          </a:p>
          <a:p>
            <a:pPr indent="266700">
              <a:lnSpc>
                <a:spcPct val="150000"/>
              </a:lnSpc>
              <a:spcBef>
                <a:spcPts val="1200"/>
              </a:spcBef>
              <a:spcAft>
                <a:spcPts val="0"/>
              </a:spcAft>
            </a:pPr>
            <a:r>
              <a:rPr lang="en-US" altLang="zh-CN" kern="100" dirty="0">
                <a:latin typeface="Times New Roman" panose="02020603050405020304" pitchFamily="18" charset="0"/>
              </a:rPr>
              <a:t>21</a:t>
            </a:r>
            <a:r>
              <a:rPr lang="zh-CN" altLang="zh-CN" kern="100" dirty="0">
                <a:latin typeface="Times New Roman" panose="02020603050405020304" pitchFamily="18" charset="0"/>
              </a:rPr>
              <a:t>．</a:t>
            </a:r>
            <a:r>
              <a:rPr lang="en-US" altLang="zh-CN" kern="100" dirty="0">
                <a:latin typeface="Times New Roman" panose="02020603050405020304" pitchFamily="18" charset="0"/>
              </a:rPr>
              <a:t>……</a:t>
            </a:r>
            <a:r>
              <a:rPr lang="zh-CN" altLang="zh-CN" kern="100" dirty="0">
                <a:latin typeface="Times New Roman" panose="02020603050405020304" pitchFamily="18" charset="0"/>
              </a:rPr>
              <a:t>和</a:t>
            </a:r>
            <a:r>
              <a:rPr lang="en-US" altLang="zh-CN" kern="100" dirty="0">
                <a:latin typeface="Times New Roman" panose="02020603050405020304" pitchFamily="18" charset="0"/>
              </a:rPr>
              <a:t>……</a:t>
            </a:r>
            <a:r>
              <a:rPr lang="zh-CN" altLang="zh-CN" kern="100" dirty="0">
                <a:latin typeface="Times New Roman" panose="02020603050405020304" pitchFamily="18" charset="0"/>
              </a:rPr>
              <a:t>都</a:t>
            </a:r>
          </a:p>
          <a:p>
            <a:pPr indent="266700">
              <a:lnSpc>
                <a:spcPct val="150000"/>
              </a:lnSpc>
              <a:spcBef>
                <a:spcPts val="1200"/>
              </a:spcBef>
              <a:spcAft>
                <a:spcPts val="0"/>
              </a:spcAft>
            </a:pPr>
            <a:endParaRPr lang="zh-CN" altLang="zh-CN" kern="100" dirty="0">
              <a:latin typeface="Times New Roman" panose="02020603050405020304" pitchFamily="18" charset="0"/>
            </a:endParaRPr>
          </a:p>
        </p:txBody>
      </p:sp>
      <p:sp>
        <p:nvSpPr>
          <p:cNvPr id="3" name="矩形 2">
            <a:extLst>
              <a:ext uri="{FF2B5EF4-FFF2-40B4-BE49-F238E27FC236}">
                <a16:creationId xmlns="" xmlns:a16="http://schemas.microsoft.com/office/drawing/2014/main" id="{50669C37-A634-42D1-97BD-58132F5FE91F}"/>
              </a:ext>
            </a:extLst>
          </p:cNvPr>
          <p:cNvSpPr/>
          <p:nvPr/>
        </p:nvSpPr>
        <p:spPr>
          <a:xfrm>
            <a:off x="3962400" y="1905000"/>
            <a:ext cx="1473480"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make friends</a:t>
            </a:r>
            <a:endParaRPr lang="zh-CN" altLang="en-US" b="1" dirty="0">
              <a:solidFill>
                <a:srgbClr val="FF0000"/>
              </a:solidFill>
            </a:endParaRPr>
          </a:p>
        </p:txBody>
      </p:sp>
      <p:sp>
        <p:nvSpPr>
          <p:cNvPr id="4" name="矩形 3">
            <a:extLst>
              <a:ext uri="{FF2B5EF4-FFF2-40B4-BE49-F238E27FC236}">
                <a16:creationId xmlns="" xmlns:a16="http://schemas.microsoft.com/office/drawing/2014/main" id="{5D86DE02-87D9-4C6D-904D-98F8DE5CD8FD}"/>
              </a:ext>
            </a:extLst>
          </p:cNvPr>
          <p:cNvSpPr/>
          <p:nvPr/>
        </p:nvSpPr>
        <p:spPr>
          <a:xfrm>
            <a:off x="4114801" y="2514600"/>
            <a:ext cx="1851789"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believe in oneself</a:t>
            </a:r>
            <a:endParaRPr lang="zh-CN" altLang="en-US" b="1" dirty="0">
              <a:solidFill>
                <a:srgbClr val="FF0000"/>
              </a:solidFill>
            </a:endParaRPr>
          </a:p>
        </p:txBody>
      </p:sp>
      <p:sp>
        <p:nvSpPr>
          <p:cNvPr id="6" name="矩形 5">
            <a:extLst>
              <a:ext uri="{FF2B5EF4-FFF2-40B4-BE49-F238E27FC236}">
                <a16:creationId xmlns="" xmlns:a16="http://schemas.microsoft.com/office/drawing/2014/main" id="{582BFEB9-206F-49BF-BF81-2C0D29149CB3}"/>
              </a:ext>
            </a:extLst>
          </p:cNvPr>
          <p:cNvSpPr/>
          <p:nvPr/>
        </p:nvSpPr>
        <p:spPr>
          <a:xfrm>
            <a:off x="4495800" y="3022600"/>
            <a:ext cx="1396536"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take part in </a:t>
            </a:r>
            <a:endParaRPr lang="zh-CN" altLang="en-US" b="1" dirty="0">
              <a:solidFill>
                <a:srgbClr val="FF0000"/>
              </a:solidFill>
            </a:endParaRPr>
          </a:p>
        </p:txBody>
      </p:sp>
      <p:sp>
        <p:nvSpPr>
          <p:cNvPr id="7" name="矩形 6">
            <a:extLst>
              <a:ext uri="{FF2B5EF4-FFF2-40B4-BE49-F238E27FC236}">
                <a16:creationId xmlns="" xmlns:a16="http://schemas.microsoft.com/office/drawing/2014/main" id="{A67BF611-E875-49EF-AF17-3D1B3B882211}"/>
              </a:ext>
            </a:extLst>
          </p:cNvPr>
          <p:cNvSpPr/>
          <p:nvPr/>
        </p:nvSpPr>
        <p:spPr>
          <a:xfrm>
            <a:off x="4648200" y="3530600"/>
            <a:ext cx="1492716"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say to oneself</a:t>
            </a:r>
            <a:endParaRPr lang="zh-CN" altLang="en-US" b="1" dirty="0">
              <a:solidFill>
                <a:srgbClr val="FF0000"/>
              </a:solidFill>
            </a:endParaRPr>
          </a:p>
        </p:txBody>
      </p:sp>
      <p:sp>
        <p:nvSpPr>
          <p:cNvPr id="8" name="矩形 7">
            <a:extLst>
              <a:ext uri="{FF2B5EF4-FFF2-40B4-BE49-F238E27FC236}">
                <a16:creationId xmlns="" xmlns:a16="http://schemas.microsoft.com/office/drawing/2014/main" id="{09BB8C8C-ED36-40EB-A6C7-84FCEDAC89CE}"/>
              </a:ext>
            </a:extLst>
          </p:cNvPr>
          <p:cNvSpPr/>
          <p:nvPr/>
        </p:nvSpPr>
        <p:spPr>
          <a:xfrm>
            <a:off x="4724400" y="4140200"/>
            <a:ext cx="1249060"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be hard on</a:t>
            </a:r>
            <a:endParaRPr lang="zh-CN" altLang="en-US" b="1" dirty="0">
              <a:solidFill>
                <a:srgbClr val="FF0000"/>
              </a:solidFill>
            </a:endParaRPr>
          </a:p>
        </p:txBody>
      </p:sp>
      <p:sp>
        <p:nvSpPr>
          <p:cNvPr id="9" name="矩形 8">
            <a:extLst>
              <a:ext uri="{FF2B5EF4-FFF2-40B4-BE49-F238E27FC236}">
                <a16:creationId xmlns="" xmlns:a16="http://schemas.microsoft.com/office/drawing/2014/main" id="{5416E087-8F4A-482A-8154-8059A5473FA9}"/>
              </a:ext>
            </a:extLst>
          </p:cNvPr>
          <p:cNvSpPr/>
          <p:nvPr/>
        </p:nvSpPr>
        <p:spPr>
          <a:xfrm>
            <a:off x="4800601" y="4648200"/>
            <a:ext cx="947695"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feel like</a:t>
            </a:r>
            <a:endParaRPr lang="zh-CN" altLang="en-US" b="1" dirty="0">
              <a:solidFill>
                <a:srgbClr val="FF0000"/>
              </a:solidFill>
            </a:endParaRPr>
          </a:p>
        </p:txBody>
      </p:sp>
      <p:sp>
        <p:nvSpPr>
          <p:cNvPr id="13" name="矩形 12">
            <a:extLst>
              <a:ext uri="{FF2B5EF4-FFF2-40B4-BE49-F238E27FC236}">
                <a16:creationId xmlns="" xmlns:a16="http://schemas.microsoft.com/office/drawing/2014/main" id="{78F07DFF-F326-4B4B-9048-D5B05A228AD2}"/>
              </a:ext>
            </a:extLst>
          </p:cNvPr>
          <p:cNvSpPr/>
          <p:nvPr/>
        </p:nvSpPr>
        <p:spPr>
          <a:xfrm>
            <a:off x="4800600" y="5257800"/>
            <a:ext cx="1467068"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both…and…</a:t>
            </a:r>
            <a:endParaRPr lang="zh-CN" altLang="en-US" b="1" dirty="0">
              <a:solidFill>
                <a:srgbClr val="FF0000"/>
              </a:solidFill>
            </a:endParaRPr>
          </a:p>
        </p:txBody>
      </p:sp>
    </p:spTree>
    <p:extLst>
      <p:ext uri="{BB962C8B-B14F-4D97-AF65-F5344CB8AC3E}">
        <p14:creationId xmlns:p14="http://schemas.microsoft.com/office/powerpoint/2010/main" val="40428941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 xmlns:a16="http://schemas.microsoft.com/office/drawing/2014/main" id="{C827826D-D20D-464F-B231-62C47F5F19F6}"/>
              </a:ext>
            </a:extLst>
          </p:cNvPr>
          <p:cNvGrpSpPr/>
          <p:nvPr/>
        </p:nvGrpSpPr>
        <p:grpSpPr>
          <a:xfrm>
            <a:off x="0" y="-3176"/>
            <a:ext cx="9144000" cy="790576"/>
            <a:chOff x="0" y="-2382"/>
            <a:chExt cx="9144000" cy="592932"/>
          </a:xfrm>
        </p:grpSpPr>
        <p:sp>
          <p:nvSpPr>
            <p:cNvPr id="11" name="矩形 10">
              <a:extLst>
                <a:ext uri="{FF2B5EF4-FFF2-40B4-BE49-F238E27FC236}">
                  <a16:creationId xmlns="" xmlns:a16="http://schemas.microsoft.com/office/drawing/2014/main" id="{E0FE2265-3595-4CED-8624-1C0FAE3DD111}"/>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单元写作素材</a:t>
              </a:r>
            </a:p>
          </p:txBody>
        </p:sp>
        <p:pic>
          <p:nvPicPr>
            <p:cNvPr id="12" name="图片 11">
              <a:extLst>
                <a:ext uri="{FF2B5EF4-FFF2-40B4-BE49-F238E27FC236}">
                  <a16:creationId xmlns="" xmlns:a16="http://schemas.microsoft.com/office/drawing/2014/main" id="{F3125A71-D332-4404-893E-61474A57D799}"/>
                </a:ext>
              </a:extLst>
            </p:cNvPr>
            <p:cNvPicPr>
              <a:picLocks noChangeAspect="1"/>
            </p:cNvPicPr>
            <p:nvPr/>
          </p:nvPicPr>
          <p:blipFill>
            <a:blip r:embed="rId3"/>
            <a:stretch>
              <a:fillRect/>
            </a:stretch>
          </p:blipFill>
          <p:spPr>
            <a:xfrm>
              <a:off x="914400" y="0"/>
              <a:ext cx="752381" cy="590550"/>
            </a:xfrm>
            <a:prstGeom prst="rect">
              <a:avLst/>
            </a:prstGeom>
          </p:spPr>
        </p:pic>
      </p:grpSp>
      <p:sp>
        <p:nvSpPr>
          <p:cNvPr id="5" name="矩形 4">
            <a:extLst>
              <a:ext uri="{FF2B5EF4-FFF2-40B4-BE49-F238E27FC236}">
                <a16:creationId xmlns="" xmlns:a16="http://schemas.microsoft.com/office/drawing/2014/main" id="{E0E7A718-5F3A-4D93-837C-0946A647DE43}"/>
              </a:ext>
            </a:extLst>
          </p:cNvPr>
          <p:cNvSpPr/>
          <p:nvPr/>
        </p:nvSpPr>
        <p:spPr>
          <a:xfrm>
            <a:off x="609600" y="990601"/>
            <a:ext cx="2701060" cy="507831"/>
          </a:xfrm>
          <a:prstGeom prst="rect">
            <a:avLst/>
          </a:prstGeom>
        </p:spPr>
        <p:txBody>
          <a:bodyPr wrap="none">
            <a:spAutoFit/>
          </a:bodyPr>
          <a:lstStyle/>
          <a:p>
            <a:pPr indent="267970">
              <a:lnSpc>
                <a:spcPct val="150000"/>
              </a:lnSpc>
              <a:spcAft>
                <a:spcPts val="0"/>
              </a:spcAft>
            </a:pP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一</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单元话题短语积累</a:t>
            </a:r>
            <a:endParaRPr lang="zh-CN" altLang="zh-CN" kern="100" dirty="0">
              <a:latin typeface="宋体" panose="02010600030101010101" pitchFamily="2" charset="-122"/>
              <a:cs typeface="Courier New" panose="02070309020205020404" pitchFamily="49" charset="0"/>
            </a:endParaRPr>
          </a:p>
        </p:txBody>
      </p:sp>
      <p:sp>
        <p:nvSpPr>
          <p:cNvPr id="2" name="矩形 1">
            <a:extLst>
              <a:ext uri="{FF2B5EF4-FFF2-40B4-BE49-F238E27FC236}">
                <a16:creationId xmlns="" xmlns:a16="http://schemas.microsoft.com/office/drawing/2014/main" id="{88E25812-25EB-4007-9539-F1C4CEA731CB}"/>
              </a:ext>
            </a:extLst>
          </p:cNvPr>
          <p:cNvSpPr/>
          <p:nvPr/>
        </p:nvSpPr>
        <p:spPr>
          <a:xfrm>
            <a:off x="1066800" y="1803401"/>
            <a:ext cx="4572000" cy="4493538"/>
          </a:xfrm>
          <a:prstGeom prst="rect">
            <a:avLst/>
          </a:prstGeom>
        </p:spPr>
        <p:txBody>
          <a:bodyPr>
            <a:spAutoFit/>
          </a:bodyPr>
          <a:lstStyle/>
          <a:p>
            <a:pPr indent="266700">
              <a:lnSpc>
                <a:spcPct val="150000"/>
              </a:lnSpc>
              <a:spcBef>
                <a:spcPts val="1200"/>
              </a:spcBef>
              <a:spcAft>
                <a:spcPts val="0"/>
              </a:spcAft>
            </a:pPr>
            <a:r>
              <a:rPr lang="en-US" altLang="zh-CN" kern="100" dirty="0">
                <a:latin typeface="Times New Roman" panose="02020603050405020304" pitchFamily="18" charset="0"/>
              </a:rPr>
              <a:t>22</a:t>
            </a:r>
            <a:r>
              <a:rPr lang="zh-CN" altLang="zh-CN" kern="100" dirty="0">
                <a:latin typeface="Times New Roman" panose="02020603050405020304" pitchFamily="18" charset="0"/>
              </a:rPr>
              <a:t>．因为</a:t>
            </a:r>
          </a:p>
          <a:p>
            <a:pPr indent="266700">
              <a:lnSpc>
                <a:spcPct val="150000"/>
              </a:lnSpc>
              <a:spcBef>
                <a:spcPts val="1200"/>
              </a:spcBef>
              <a:spcAft>
                <a:spcPts val="0"/>
              </a:spcAft>
            </a:pPr>
            <a:r>
              <a:rPr lang="en-US" altLang="zh-CN" kern="100" dirty="0">
                <a:latin typeface="Times New Roman" panose="02020603050405020304" pitchFamily="18" charset="0"/>
              </a:rPr>
              <a:t>23. </a:t>
            </a:r>
            <a:r>
              <a:rPr lang="zh-CN" altLang="zh-CN" kern="100" dirty="0">
                <a:latin typeface="Times New Roman" panose="02020603050405020304" pitchFamily="18" charset="0"/>
              </a:rPr>
              <a:t>互相</a:t>
            </a:r>
          </a:p>
          <a:p>
            <a:pPr indent="266700">
              <a:lnSpc>
                <a:spcPct val="150000"/>
              </a:lnSpc>
              <a:spcBef>
                <a:spcPts val="1200"/>
              </a:spcBef>
              <a:spcAft>
                <a:spcPts val="0"/>
              </a:spcAft>
            </a:pPr>
            <a:r>
              <a:rPr lang="en-US" altLang="zh-CN" kern="100" dirty="0">
                <a:latin typeface="Times New Roman" panose="02020603050405020304" pitchFamily="18" charset="0"/>
              </a:rPr>
              <a:t>24</a:t>
            </a:r>
            <a:r>
              <a:rPr lang="zh-CN" altLang="zh-CN" kern="100" dirty="0">
                <a:latin typeface="Times New Roman" panose="02020603050405020304" pitchFamily="18" charset="0"/>
              </a:rPr>
              <a:t>．对</a:t>
            </a:r>
            <a:r>
              <a:rPr lang="en-US" altLang="zh-CN" kern="100" dirty="0">
                <a:latin typeface="Times New Roman" panose="02020603050405020304" pitchFamily="18" charset="0"/>
              </a:rPr>
              <a:t>……</a:t>
            </a:r>
            <a:r>
              <a:rPr lang="zh-CN" altLang="zh-CN" kern="100" dirty="0">
                <a:latin typeface="Times New Roman" panose="02020603050405020304" pitchFamily="18" charset="0"/>
              </a:rPr>
              <a:t>有信心</a:t>
            </a:r>
          </a:p>
          <a:p>
            <a:pPr indent="266700">
              <a:lnSpc>
                <a:spcPct val="150000"/>
              </a:lnSpc>
              <a:spcBef>
                <a:spcPts val="1200"/>
              </a:spcBef>
              <a:spcAft>
                <a:spcPts val="0"/>
              </a:spcAft>
            </a:pPr>
            <a:r>
              <a:rPr lang="en-US" altLang="zh-CN" kern="100" dirty="0">
                <a:latin typeface="Times New Roman" panose="02020603050405020304" pitchFamily="18" charset="0"/>
              </a:rPr>
              <a:t>25</a:t>
            </a:r>
            <a:r>
              <a:rPr lang="zh-CN" altLang="zh-CN" kern="100" dirty="0">
                <a:latin typeface="Times New Roman" panose="02020603050405020304" pitchFamily="18" charset="0"/>
              </a:rPr>
              <a:t>．和某人玩</a:t>
            </a:r>
          </a:p>
          <a:p>
            <a:pPr indent="266700">
              <a:lnSpc>
                <a:spcPct val="150000"/>
              </a:lnSpc>
              <a:spcBef>
                <a:spcPts val="1200"/>
              </a:spcBef>
              <a:spcAft>
                <a:spcPts val="0"/>
              </a:spcAft>
            </a:pPr>
            <a:r>
              <a:rPr lang="en-US" altLang="zh-CN" kern="100" dirty="0">
                <a:latin typeface="Times New Roman" panose="02020603050405020304" pitchFamily="18" charset="0"/>
              </a:rPr>
              <a:t>26. </a:t>
            </a:r>
            <a:r>
              <a:rPr lang="zh-CN" altLang="zh-CN" kern="100" dirty="0">
                <a:latin typeface="Times New Roman" panose="02020603050405020304" pitchFamily="18" charset="0"/>
              </a:rPr>
              <a:t>从</a:t>
            </a:r>
            <a:r>
              <a:rPr lang="en-US" altLang="zh-CN" kern="100" dirty="0">
                <a:latin typeface="Times New Roman" panose="02020603050405020304" pitchFamily="18" charset="0"/>
              </a:rPr>
              <a:t>……</a:t>
            </a:r>
            <a:r>
              <a:rPr lang="zh-CN" altLang="zh-CN" kern="100" dirty="0">
                <a:latin typeface="Times New Roman" panose="02020603050405020304" pitchFamily="18" charset="0"/>
              </a:rPr>
              <a:t>中学</a:t>
            </a:r>
          </a:p>
          <a:p>
            <a:pPr indent="266700">
              <a:lnSpc>
                <a:spcPct val="150000"/>
              </a:lnSpc>
              <a:spcBef>
                <a:spcPts val="1200"/>
              </a:spcBef>
              <a:spcAft>
                <a:spcPts val="0"/>
              </a:spcAft>
            </a:pPr>
            <a:r>
              <a:rPr lang="en-US" altLang="zh-CN" kern="100" dirty="0">
                <a:latin typeface="Times New Roman" panose="02020603050405020304" pitchFamily="18" charset="0"/>
              </a:rPr>
              <a:t>27. </a:t>
            </a:r>
            <a:r>
              <a:rPr lang="zh-CN" altLang="zh-CN" kern="100" dirty="0">
                <a:latin typeface="Times New Roman" panose="02020603050405020304" pitchFamily="18" charset="0"/>
              </a:rPr>
              <a:t>因</a:t>
            </a:r>
            <a:r>
              <a:rPr lang="en-US" altLang="zh-CN" kern="100" dirty="0">
                <a:latin typeface="Times New Roman" panose="02020603050405020304" pitchFamily="18" charset="0"/>
              </a:rPr>
              <a:t>……</a:t>
            </a:r>
            <a:r>
              <a:rPr lang="zh-CN" altLang="zh-CN" kern="100" dirty="0">
                <a:latin typeface="Times New Roman" panose="02020603050405020304" pitchFamily="18" charset="0"/>
              </a:rPr>
              <a:t>感到紧张</a:t>
            </a:r>
          </a:p>
          <a:p>
            <a:pPr indent="266700">
              <a:lnSpc>
                <a:spcPct val="150000"/>
              </a:lnSpc>
              <a:spcBef>
                <a:spcPts val="1200"/>
              </a:spcBef>
              <a:spcAft>
                <a:spcPts val="0"/>
              </a:spcAft>
            </a:pPr>
            <a:r>
              <a:rPr lang="en-US" altLang="zh-CN" kern="100" dirty="0">
                <a:latin typeface="Times New Roman" panose="02020603050405020304" pitchFamily="18" charset="0"/>
              </a:rPr>
              <a:t>28. </a:t>
            </a:r>
            <a:r>
              <a:rPr lang="zh-CN" altLang="zh-CN" kern="100" dirty="0">
                <a:latin typeface="Times New Roman" panose="02020603050405020304" pitchFamily="18" charset="0"/>
              </a:rPr>
              <a:t>上大学</a:t>
            </a:r>
          </a:p>
          <a:p>
            <a:pPr indent="266700">
              <a:lnSpc>
                <a:spcPct val="150000"/>
              </a:lnSpc>
              <a:spcBef>
                <a:spcPts val="1200"/>
              </a:spcBef>
              <a:spcAft>
                <a:spcPts val="0"/>
              </a:spcAft>
            </a:pPr>
            <a:r>
              <a:rPr lang="en-US" altLang="zh-CN" kern="100" dirty="0">
                <a:latin typeface="Times New Roman" panose="02020603050405020304" pitchFamily="18" charset="0"/>
              </a:rPr>
              <a:t>29. </a:t>
            </a:r>
            <a:r>
              <a:rPr lang="zh-CN" altLang="zh-CN" kern="100" dirty="0">
                <a:latin typeface="Times New Roman" panose="02020603050405020304" pitchFamily="18" charset="0"/>
              </a:rPr>
              <a:t>单独；独自</a:t>
            </a:r>
          </a:p>
        </p:txBody>
      </p:sp>
      <p:sp>
        <p:nvSpPr>
          <p:cNvPr id="3" name="矩形 2">
            <a:extLst>
              <a:ext uri="{FF2B5EF4-FFF2-40B4-BE49-F238E27FC236}">
                <a16:creationId xmlns="" xmlns:a16="http://schemas.microsoft.com/office/drawing/2014/main" id="{29DCCD11-B460-4D44-BF93-A09A7668FA03}"/>
              </a:ext>
            </a:extLst>
          </p:cNvPr>
          <p:cNvSpPr/>
          <p:nvPr/>
        </p:nvSpPr>
        <p:spPr>
          <a:xfrm>
            <a:off x="3810000" y="1803400"/>
            <a:ext cx="1204176"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because of</a:t>
            </a:r>
            <a:endParaRPr lang="zh-CN" altLang="en-US" b="1" dirty="0">
              <a:solidFill>
                <a:srgbClr val="FF0000"/>
              </a:solidFill>
            </a:endParaRPr>
          </a:p>
        </p:txBody>
      </p:sp>
      <p:sp>
        <p:nvSpPr>
          <p:cNvPr id="4" name="矩形 3">
            <a:extLst>
              <a:ext uri="{FF2B5EF4-FFF2-40B4-BE49-F238E27FC236}">
                <a16:creationId xmlns="" xmlns:a16="http://schemas.microsoft.com/office/drawing/2014/main" id="{C5DA6D96-045C-4149-AB38-16253DF34F10}"/>
              </a:ext>
            </a:extLst>
          </p:cNvPr>
          <p:cNvSpPr/>
          <p:nvPr/>
        </p:nvSpPr>
        <p:spPr>
          <a:xfrm>
            <a:off x="4267200" y="2311400"/>
            <a:ext cx="1217000"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each other</a:t>
            </a:r>
            <a:endParaRPr lang="zh-CN" altLang="en-US" b="1" dirty="0">
              <a:solidFill>
                <a:srgbClr val="FF0000"/>
              </a:solidFill>
            </a:endParaRPr>
          </a:p>
        </p:txBody>
      </p:sp>
      <p:sp>
        <p:nvSpPr>
          <p:cNvPr id="6" name="矩形 5">
            <a:extLst>
              <a:ext uri="{FF2B5EF4-FFF2-40B4-BE49-F238E27FC236}">
                <a16:creationId xmlns="" xmlns:a16="http://schemas.microsoft.com/office/drawing/2014/main" id="{E25B9BEC-A5E6-47DA-BFE7-F4AEBA2B6AAE}"/>
              </a:ext>
            </a:extLst>
          </p:cNvPr>
          <p:cNvSpPr/>
          <p:nvPr/>
        </p:nvSpPr>
        <p:spPr>
          <a:xfrm>
            <a:off x="4267201" y="2921000"/>
            <a:ext cx="1646605"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be confident of</a:t>
            </a:r>
            <a:endParaRPr lang="zh-CN" altLang="en-US" b="1" dirty="0">
              <a:solidFill>
                <a:srgbClr val="FF0000"/>
              </a:solidFill>
            </a:endParaRPr>
          </a:p>
        </p:txBody>
      </p:sp>
      <p:sp>
        <p:nvSpPr>
          <p:cNvPr id="7" name="矩形 6">
            <a:extLst>
              <a:ext uri="{FF2B5EF4-FFF2-40B4-BE49-F238E27FC236}">
                <a16:creationId xmlns="" xmlns:a16="http://schemas.microsoft.com/office/drawing/2014/main" id="{0B7BA8FF-EE97-41E7-9532-B70F05424B88}"/>
              </a:ext>
            </a:extLst>
          </p:cNvPr>
          <p:cNvSpPr/>
          <p:nvPr/>
        </p:nvSpPr>
        <p:spPr>
          <a:xfrm>
            <a:off x="4267200" y="3429000"/>
            <a:ext cx="1609736"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play with sb</a:t>
            </a:r>
            <a:r>
              <a:rPr lang="zh-CN" altLang="zh-CN" b="1" kern="100" dirty="0">
                <a:solidFill>
                  <a:srgbClr val="FF0000"/>
                </a:solidFill>
                <a:latin typeface="Times New Roman" panose="02020603050405020304" pitchFamily="18" charset="0"/>
              </a:rPr>
              <a:t>．</a:t>
            </a:r>
            <a:endParaRPr lang="zh-CN" altLang="en-US" b="1" dirty="0">
              <a:solidFill>
                <a:srgbClr val="FF0000"/>
              </a:solidFill>
            </a:endParaRPr>
          </a:p>
        </p:txBody>
      </p:sp>
      <p:sp>
        <p:nvSpPr>
          <p:cNvPr id="8" name="矩形 7">
            <a:extLst>
              <a:ext uri="{FF2B5EF4-FFF2-40B4-BE49-F238E27FC236}">
                <a16:creationId xmlns="" xmlns:a16="http://schemas.microsoft.com/office/drawing/2014/main" id="{548BC7A1-26B2-4F80-BA95-BA16B74838F4}"/>
              </a:ext>
            </a:extLst>
          </p:cNvPr>
          <p:cNvSpPr/>
          <p:nvPr/>
        </p:nvSpPr>
        <p:spPr>
          <a:xfrm>
            <a:off x="4267201" y="3937000"/>
            <a:ext cx="1238481"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learn from</a:t>
            </a:r>
            <a:endParaRPr lang="zh-CN" altLang="en-US" b="1" dirty="0">
              <a:solidFill>
                <a:srgbClr val="FF0000"/>
              </a:solidFill>
            </a:endParaRPr>
          </a:p>
        </p:txBody>
      </p:sp>
      <p:sp>
        <p:nvSpPr>
          <p:cNvPr id="9" name="矩形 8">
            <a:extLst>
              <a:ext uri="{FF2B5EF4-FFF2-40B4-BE49-F238E27FC236}">
                <a16:creationId xmlns="" xmlns:a16="http://schemas.microsoft.com/office/drawing/2014/main" id="{87BFB8A2-F7CB-45A0-8B0D-8087A9D6BE52}"/>
              </a:ext>
            </a:extLst>
          </p:cNvPr>
          <p:cNvSpPr/>
          <p:nvPr/>
        </p:nvSpPr>
        <p:spPr>
          <a:xfrm>
            <a:off x="4267201" y="4546600"/>
            <a:ext cx="1877437"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be nervous about</a:t>
            </a:r>
            <a:endParaRPr lang="zh-CN" altLang="en-US" b="1" dirty="0">
              <a:solidFill>
                <a:srgbClr val="FF0000"/>
              </a:solidFill>
            </a:endParaRPr>
          </a:p>
        </p:txBody>
      </p:sp>
      <p:sp>
        <p:nvSpPr>
          <p:cNvPr id="13" name="矩形 12">
            <a:extLst>
              <a:ext uri="{FF2B5EF4-FFF2-40B4-BE49-F238E27FC236}">
                <a16:creationId xmlns="" xmlns:a16="http://schemas.microsoft.com/office/drawing/2014/main" id="{A1F57D13-A0BD-48B5-9710-87615B4FF4AC}"/>
              </a:ext>
            </a:extLst>
          </p:cNvPr>
          <p:cNvSpPr/>
          <p:nvPr/>
        </p:nvSpPr>
        <p:spPr>
          <a:xfrm>
            <a:off x="4267200" y="5054600"/>
            <a:ext cx="1390124"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go to college</a:t>
            </a:r>
            <a:endParaRPr lang="zh-CN" altLang="en-US" b="1" dirty="0">
              <a:solidFill>
                <a:srgbClr val="FF0000"/>
              </a:solidFill>
            </a:endParaRPr>
          </a:p>
        </p:txBody>
      </p:sp>
      <p:sp>
        <p:nvSpPr>
          <p:cNvPr id="14" name="矩形 13">
            <a:extLst>
              <a:ext uri="{FF2B5EF4-FFF2-40B4-BE49-F238E27FC236}">
                <a16:creationId xmlns="" xmlns:a16="http://schemas.microsoft.com/office/drawing/2014/main" id="{61BCFA0E-927C-4C82-8502-1655D497C145}"/>
              </a:ext>
            </a:extLst>
          </p:cNvPr>
          <p:cNvSpPr/>
          <p:nvPr/>
        </p:nvSpPr>
        <p:spPr>
          <a:xfrm>
            <a:off x="4267200" y="5664200"/>
            <a:ext cx="1165704" cy="369332"/>
          </a:xfrm>
          <a:prstGeom prst="rect">
            <a:avLst/>
          </a:prstGeom>
        </p:spPr>
        <p:txBody>
          <a:bodyPr wrap="none">
            <a:spAutoFit/>
          </a:bodyPr>
          <a:lstStyle/>
          <a:p>
            <a:r>
              <a:rPr lang="en-US" altLang="zh-CN" b="1" kern="100" dirty="0">
                <a:solidFill>
                  <a:srgbClr val="FF0000"/>
                </a:solidFill>
                <a:latin typeface="Times New Roman" panose="02020603050405020304" pitchFamily="18" charset="0"/>
              </a:rPr>
              <a:t>by oneself</a:t>
            </a:r>
            <a:endParaRPr lang="zh-CN" altLang="en-US" b="1" dirty="0">
              <a:solidFill>
                <a:srgbClr val="FF0000"/>
              </a:solidFill>
            </a:endParaRPr>
          </a:p>
        </p:txBody>
      </p:sp>
    </p:spTree>
    <p:extLst>
      <p:ext uri="{BB962C8B-B14F-4D97-AF65-F5344CB8AC3E}">
        <p14:creationId xmlns:p14="http://schemas.microsoft.com/office/powerpoint/2010/main" val="29989531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 xmlns:a16="http://schemas.microsoft.com/office/drawing/2014/main" id="{C827826D-D20D-464F-B231-62C47F5F19F6}"/>
              </a:ext>
            </a:extLst>
          </p:cNvPr>
          <p:cNvGrpSpPr/>
          <p:nvPr/>
        </p:nvGrpSpPr>
        <p:grpSpPr>
          <a:xfrm>
            <a:off x="0" y="-3176"/>
            <a:ext cx="9144000" cy="790576"/>
            <a:chOff x="0" y="-2382"/>
            <a:chExt cx="9144000" cy="592932"/>
          </a:xfrm>
        </p:grpSpPr>
        <p:sp>
          <p:nvSpPr>
            <p:cNvPr id="11" name="矩形 10">
              <a:extLst>
                <a:ext uri="{FF2B5EF4-FFF2-40B4-BE49-F238E27FC236}">
                  <a16:creationId xmlns="" xmlns:a16="http://schemas.microsoft.com/office/drawing/2014/main" id="{E0FE2265-3595-4CED-8624-1C0FAE3DD111}"/>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单元写作素材</a:t>
              </a:r>
            </a:p>
          </p:txBody>
        </p:sp>
        <p:pic>
          <p:nvPicPr>
            <p:cNvPr id="12" name="图片 11">
              <a:extLst>
                <a:ext uri="{FF2B5EF4-FFF2-40B4-BE49-F238E27FC236}">
                  <a16:creationId xmlns="" xmlns:a16="http://schemas.microsoft.com/office/drawing/2014/main" id="{F3125A71-D332-4404-893E-61474A57D799}"/>
                </a:ext>
              </a:extLst>
            </p:cNvPr>
            <p:cNvPicPr>
              <a:picLocks noChangeAspect="1"/>
            </p:cNvPicPr>
            <p:nvPr/>
          </p:nvPicPr>
          <p:blipFill>
            <a:blip r:embed="rId3"/>
            <a:stretch>
              <a:fillRect/>
            </a:stretch>
          </p:blipFill>
          <p:spPr>
            <a:xfrm>
              <a:off x="914400" y="0"/>
              <a:ext cx="752381" cy="590550"/>
            </a:xfrm>
            <a:prstGeom prst="rect">
              <a:avLst/>
            </a:prstGeom>
          </p:spPr>
        </p:pic>
      </p:grpSp>
      <p:sp>
        <p:nvSpPr>
          <p:cNvPr id="5" name="矩形 4">
            <a:extLst>
              <a:ext uri="{FF2B5EF4-FFF2-40B4-BE49-F238E27FC236}">
                <a16:creationId xmlns="" xmlns:a16="http://schemas.microsoft.com/office/drawing/2014/main" id="{E0E7A718-5F3A-4D93-837C-0946A647DE43}"/>
              </a:ext>
            </a:extLst>
          </p:cNvPr>
          <p:cNvSpPr/>
          <p:nvPr/>
        </p:nvSpPr>
        <p:spPr>
          <a:xfrm>
            <a:off x="609600" y="990601"/>
            <a:ext cx="2701060" cy="507831"/>
          </a:xfrm>
          <a:prstGeom prst="rect">
            <a:avLst/>
          </a:prstGeom>
        </p:spPr>
        <p:txBody>
          <a:bodyPr wrap="none">
            <a:spAutoFit/>
          </a:bodyPr>
          <a:lstStyle/>
          <a:p>
            <a:pPr indent="267970">
              <a:lnSpc>
                <a:spcPct val="150000"/>
              </a:lnSpc>
              <a:spcAft>
                <a:spcPts val="0"/>
              </a:spcAft>
            </a:pP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一</a:t>
            </a:r>
            <a:r>
              <a:rPr lang="en-US" altLang="zh-CN" b="1" kern="100" dirty="0">
                <a:latin typeface="Times New Roman" panose="02020603050405020304" pitchFamily="18" charset="0"/>
                <a:cs typeface="Courier New" panose="02070309020205020404" pitchFamily="49" charset="0"/>
              </a:rPr>
              <a:t>)</a:t>
            </a:r>
            <a:r>
              <a:rPr lang="zh-CN" altLang="zh-CN" b="1" kern="100" dirty="0">
                <a:latin typeface="Times New Roman" panose="02020603050405020304" pitchFamily="18" charset="0"/>
                <a:cs typeface="Times New Roman" panose="02020603050405020304" pitchFamily="18" charset="0"/>
              </a:rPr>
              <a:t>单元话题</a:t>
            </a:r>
            <a:r>
              <a:rPr lang="zh-CN" altLang="en-US" b="1" kern="100" dirty="0">
                <a:latin typeface="Times New Roman" panose="02020603050405020304" pitchFamily="18" charset="0"/>
                <a:cs typeface="Times New Roman" panose="02020603050405020304" pitchFamily="18" charset="0"/>
              </a:rPr>
              <a:t>句型</a:t>
            </a:r>
            <a:r>
              <a:rPr lang="zh-CN" altLang="zh-CN" b="1" kern="100" dirty="0">
                <a:latin typeface="Times New Roman" panose="02020603050405020304" pitchFamily="18" charset="0"/>
                <a:cs typeface="Times New Roman" panose="02020603050405020304" pitchFamily="18" charset="0"/>
              </a:rPr>
              <a:t>积累</a:t>
            </a:r>
            <a:endParaRPr lang="zh-CN" altLang="zh-CN" kern="100" dirty="0">
              <a:latin typeface="宋体" panose="02010600030101010101" pitchFamily="2" charset="-122"/>
              <a:cs typeface="Courier New" panose="02070309020205020404" pitchFamily="49" charset="0"/>
            </a:endParaRPr>
          </a:p>
        </p:txBody>
      </p:sp>
      <p:sp>
        <p:nvSpPr>
          <p:cNvPr id="3" name="矩形 2">
            <a:extLst>
              <a:ext uri="{FF2B5EF4-FFF2-40B4-BE49-F238E27FC236}">
                <a16:creationId xmlns="" xmlns:a16="http://schemas.microsoft.com/office/drawing/2014/main" id="{A1B6F25D-B898-41CC-9B85-1181D2E5856A}"/>
              </a:ext>
            </a:extLst>
          </p:cNvPr>
          <p:cNvSpPr/>
          <p:nvPr/>
        </p:nvSpPr>
        <p:spPr>
          <a:xfrm>
            <a:off x="990600" y="1701801"/>
            <a:ext cx="6248400" cy="4493538"/>
          </a:xfrm>
          <a:prstGeom prst="rect">
            <a:avLst/>
          </a:prstGeom>
        </p:spPr>
        <p:txBody>
          <a:bodyPr wrap="square">
            <a:spAutoFit/>
          </a:bodyPr>
          <a:lstStyle/>
          <a:p>
            <a:pPr marL="266700">
              <a:lnSpc>
                <a:spcPct val="150000"/>
              </a:lnSpc>
              <a:spcBef>
                <a:spcPts val="1200"/>
              </a:spcBef>
              <a:defRPr/>
            </a:pPr>
            <a:r>
              <a:rPr lang="zh-CN" altLang="en-US" dirty="0">
                <a:latin typeface="Times New Roman" pitchFamily="18" charset="0"/>
                <a:ea typeface="黑体" pitchFamily="49" charset="-122"/>
                <a:cs typeface="Times New Roman" pitchFamily="18" charset="0"/>
              </a:rPr>
              <a:t>喜欢做某事</a:t>
            </a:r>
            <a:endParaRPr lang="en-US" altLang="zh-CN" dirty="0">
              <a:latin typeface="Times New Roman" pitchFamily="18" charset="0"/>
              <a:ea typeface="黑体" pitchFamily="49" charset="-122"/>
              <a:cs typeface="Times New Roman" pitchFamily="18" charset="0"/>
            </a:endParaRPr>
          </a:p>
          <a:p>
            <a:pPr marL="266700">
              <a:lnSpc>
                <a:spcPct val="150000"/>
              </a:lnSpc>
              <a:spcBef>
                <a:spcPts val="1200"/>
              </a:spcBef>
              <a:defRPr/>
            </a:pPr>
            <a:r>
              <a:rPr lang="zh-CN" altLang="en-US" dirty="0">
                <a:latin typeface="Times New Roman" pitchFamily="18" charset="0"/>
                <a:ea typeface="黑体" pitchFamily="49" charset="-122"/>
                <a:cs typeface="Times New Roman" pitchFamily="18" charset="0"/>
              </a:rPr>
              <a:t>喜欢</a:t>
            </a:r>
            <a:r>
              <a:rPr lang="en-US" altLang="zh-CN" dirty="0">
                <a:latin typeface="Times New Roman" pitchFamily="18" charset="0"/>
                <a:ea typeface="黑体" pitchFamily="49" charset="-122"/>
                <a:cs typeface="Times New Roman" pitchFamily="18" charset="0"/>
              </a:rPr>
              <a:t>……</a:t>
            </a:r>
            <a:r>
              <a:rPr lang="zh-CN" altLang="en-US" dirty="0">
                <a:latin typeface="Times New Roman" pitchFamily="18" charset="0"/>
                <a:ea typeface="黑体" pitchFamily="49" charset="-122"/>
                <a:cs typeface="Times New Roman" pitchFamily="18" charset="0"/>
              </a:rPr>
              <a:t>胜过</a:t>
            </a:r>
            <a:r>
              <a:rPr lang="en-US" altLang="zh-CN" dirty="0">
                <a:latin typeface="Times New Roman" pitchFamily="18" charset="0"/>
                <a:ea typeface="黑体" pitchFamily="49" charset="-122"/>
                <a:cs typeface="Times New Roman" pitchFamily="18" charset="0"/>
              </a:rPr>
              <a:t>……</a:t>
            </a:r>
          </a:p>
          <a:p>
            <a:pPr marL="266700">
              <a:lnSpc>
                <a:spcPct val="150000"/>
              </a:lnSpc>
              <a:spcBef>
                <a:spcPts val="1200"/>
              </a:spcBef>
              <a:defRPr/>
            </a:pPr>
            <a:r>
              <a:rPr lang="zh-CN" altLang="en-US" dirty="0">
                <a:latin typeface="Times New Roman" pitchFamily="18" charset="0"/>
                <a:ea typeface="黑体" pitchFamily="49" charset="-122"/>
                <a:cs typeface="Times New Roman" pitchFamily="18" charset="0"/>
              </a:rPr>
              <a:t>擅长于</a:t>
            </a:r>
            <a:r>
              <a:rPr lang="en-US" altLang="zh-CN" dirty="0">
                <a:latin typeface="Times New Roman" pitchFamily="18" charset="0"/>
                <a:ea typeface="黑体" pitchFamily="49" charset="-122"/>
                <a:cs typeface="Times New Roman" pitchFamily="18" charset="0"/>
              </a:rPr>
              <a:t>……</a:t>
            </a:r>
          </a:p>
          <a:p>
            <a:pPr marL="266700">
              <a:lnSpc>
                <a:spcPct val="150000"/>
              </a:lnSpc>
              <a:spcBef>
                <a:spcPts val="1200"/>
              </a:spcBef>
              <a:defRPr/>
            </a:pPr>
            <a:r>
              <a:rPr lang="zh-CN" altLang="en-US" dirty="0">
                <a:latin typeface="Times New Roman" pitchFamily="18" charset="0"/>
                <a:ea typeface="黑体" pitchFamily="49" charset="-122"/>
                <a:cs typeface="Times New Roman" pitchFamily="18" charset="0"/>
              </a:rPr>
              <a:t>在</a:t>
            </a:r>
            <a:r>
              <a:rPr lang="en-US" altLang="zh-CN" dirty="0">
                <a:latin typeface="Times New Roman" pitchFamily="18" charset="0"/>
                <a:ea typeface="黑体" pitchFamily="49" charset="-122"/>
                <a:cs typeface="Times New Roman" pitchFamily="18" charset="0"/>
              </a:rPr>
              <a:t>……</a:t>
            </a:r>
            <a:r>
              <a:rPr lang="zh-CN" altLang="en-US" dirty="0">
                <a:latin typeface="Times New Roman" pitchFamily="18" charset="0"/>
                <a:ea typeface="黑体" pitchFamily="49" charset="-122"/>
                <a:cs typeface="Times New Roman" pitchFamily="18" charset="0"/>
              </a:rPr>
              <a:t>有特长</a:t>
            </a:r>
            <a:endParaRPr lang="en-US" altLang="zh-CN" dirty="0">
              <a:latin typeface="Times New Roman" pitchFamily="18" charset="0"/>
              <a:ea typeface="黑体" pitchFamily="49" charset="-122"/>
              <a:cs typeface="Times New Roman" pitchFamily="18" charset="0"/>
            </a:endParaRPr>
          </a:p>
          <a:p>
            <a:pPr marL="266700">
              <a:lnSpc>
                <a:spcPct val="150000"/>
              </a:lnSpc>
              <a:spcBef>
                <a:spcPts val="1200"/>
              </a:spcBef>
              <a:defRPr/>
            </a:pPr>
            <a:r>
              <a:rPr lang="zh-CN" altLang="en-US" dirty="0">
                <a:latin typeface="Times New Roman" pitchFamily="18" charset="0"/>
                <a:ea typeface="黑体" pitchFamily="49" charset="-122"/>
                <a:cs typeface="Times New Roman" pitchFamily="18" charset="0"/>
              </a:rPr>
              <a:t>在</a:t>
            </a:r>
            <a:r>
              <a:rPr lang="en-US" altLang="zh-CN" dirty="0">
                <a:latin typeface="Times New Roman" pitchFamily="18" charset="0"/>
                <a:ea typeface="黑体" pitchFamily="49" charset="-122"/>
                <a:cs typeface="Times New Roman" pitchFamily="18" charset="0"/>
              </a:rPr>
              <a:t>……</a:t>
            </a:r>
            <a:r>
              <a:rPr lang="zh-CN" altLang="en-US" dirty="0">
                <a:latin typeface="Times New Roman" pitchFamily="18" charset="0"/>
                <a:ea typeface="黑体" pitchFamily="49" charset="-122"/>
                <a:cs typeface="Times New Roman" pitchFamily="18" charset="0"/>
              </a:rPr>
              <a:t>做得好</a:t>
            </a:r>
            <a:endParaRPr lang="en-US" altLang="zh-CN" dirty="0">
              <a:latin typeface="Times New Roman" pitchFamily="18" charset="0"/>
              <a:ea typeface="黑体" pitchFamily="49" charset="-122"/>
              <a:cs typeface="Times New Roman" pitchFamily="18" charset="0"/>
            </a:endParaRPr>
          </a:p>
          <a:p>
            <a:pPr marL="266700">
              <a:lnSpc>
                <a:spcPct val="150000"/>
              </a:lnSpc>
              <a:spcBef>
                <a:spcPts val="1200"/>
              </a:spcBef>
              <a:defRPr/>
            </a:pPr>
            <a:r>
              <a:rPr lang="zh-CN" altLang="en-US" dirty="0">
                <a:latin typeface="Times New Roman" pitchFamily="18" charset="0"/>
                <a:ea typeface="黑体" pitchFamily="49" charset="-122"/>
                <a:cs typeface="Times New Roman" pitchFamily="18" charset="0"/>
              </a:rPr>
              <a:t>有个好主意</a:t>
            </a:r>
            <a:endParaRPr lang="en-US" altLang="zh-CN" dirty="0">
              <a:latin typeface="Times New Roman" pitchFamily="18" charset="0"/>
              <a:ea typeface="黑体" pitchFamily="49" charset="-122"/>
              <a:cs typeface="Times New Roman" pitchFamily="18" charset="0"/>
            </a:endParaRPr>
          </a:p>
          <a:p>
            <a:pPr marL="266700">
              <a:lnSpc>
                <a:spcPct val="150000"/>
              </a:lnSpc>
              <a:spcBef>
                <a:spcPts val="1200"/>
              </a:spcBef>
              <a:defRPr/>
            </a:pPr>
            <a:r>
              <a:rPr lang="zh-CN" altLang="en-US" dirty="0">
                <a:latin typeface="Times New Roman" pitchFamily="18" charset="0"/>
                <a:ea typeface="黑体" pitchFamily="49" charset="-122"/>
                <a:cs typeface="Times New Roman" pitchFamily="18" charset="0"/>
              </a:rPr>
              <a:t>建议某人做某事</a:t>
            </a:r>
            <a:r>
              <a:rPr lang="en-US" altLang="zh-CN" dirty="0">
                <a:latin typeface="Times New Roman" pitchFamily="18" charset="0"/>
                <a:ea typeface="黑体" pitchFamily="49" charset="-122"/>
                <a:cs typeface="Times New Roman" pitchFamily="18" charset="0"/>
              </a:rPr>
              <a:t>; </a:t>
            </a:r>
          </a:p>
          <a:p>
            <a:pPr marL="266700">
              <a:lnSpc>
                <a:spcPct val="150000"/>
              </a:lnSpc>
              <a:spcBef>
                <a:spcPts val="1200"/>
              </a:spcBef>
              <a:defRPr/>
            </a:pPr>
            <a:r>
              <a:rPr lang="zh-CN" altLang="en-US" dirty="0">
                <a:latin typeface="Times New Roman" pitchFamily="18" charset="0"/>
                <a:ea typeface="黑体" pitchFamily="49" charset="-122"/>
                <a:cs typeface="Times New Roman" pitchFamily="18" charset="0"/>
              </a:rPr>
              <a:t>希望做某事</a:t>
            </a:r>
          </a:p>
        </p:txBody>
      </p:sp>
      <p:sp>
        <p:nvSpPr>
          <p:cNvPr id="4" name="矩形 3">
            <a:extLst>
              <a:ext uri="{FF2B5EF4-FFF2-40B4-BE49-F238E27FC236}">
                <a16:creationId xmlns="" xmlns:a16="http://schemas.microsoft.com/office/drawing/2014/main" id="{8C627A8D-F9B8-4104-B6C1-CF3726CA74C2}"/>
              </a:ext>
            </a:extLst>
          </p:cNvPr>
          <p:cNvSpPr/>
          <p:nvPr/>
        </p:nvSpPr>
        <p:spPr>
          <a:xfrm>
            <a:off x="3733801" y="1818957"/>
            <a:ext cx="2031325" cy="369332"/>
          </a:xfrm>
          <a:prstGeom prst="rect">
            <a:avLst/>
          </a:prstGeom>
        </p:spPr>
        <p:txBody>
          <a:bodyPr wrap="none">
            <a:spAutoFit/>
          </a:bodyPr>
          <a:lstStyle/>
          <a:p>
            <a:r>
              <a:rPr lang="en-US" altLang="zh-CN" dirty="0">
                <a:solidFill>
                  <a:srgbClr val="FF0000"/>
                </a:solidFill>
                <a:latin typeface="Times New Roman" pitchFamily="18" charset="0"/>
                <a:ea typeface="黑体" pitchFamily="49" charset="-122"/>
                <a:cs typeface="Times New Roman" pitchFamily="18" charset="0"/>
              </a:rPr>
              <a:t>like doing/to do </a:t>
            </a:r>
            <a:r>
              <a:rPr lang="en-US" altLang="zh-CN" dirty="0" err="1">
                <a:solidFill>
                  <a:srgbClr val="FF0000"/>
                </a:solidFill>
                <a:latin typeface="Times New Roman" pitchFamily="18" charset="0"/>
                <a:ea typeface="黑体" pitchFamily="49" charset="-122"/>
                <a:cs typeface="Times New Roman" pitchFamily="18" charset="0"/>
              </a:rPr>
              <a:t>sth</a:t>
            </a:r>
            <a:r>
              <a:rPr lang="en-US" altLang="zh-CN" dirty="0">
                <a:solidFill>
                  <a:srgbClr val="FF0000"/>
                </a:solidFill>
                <a:latin typeface="Times New Roman" pitchFamily="18" charset="0"/>
                <a:ea typeface="黑体" pitchFamily="49" charset="-122"/>
                <a:cs typeface="Times New Roman" pitchFamily="18" charset="0"/>
              </a:rPr>
              <a:t>.</a:t>
            </a:r>
            <a:endParaRPr lang="zh-CN" altLang="en-US" dirty="0">
              <a:solidFill>
                <a:srgbClr val="FF0000"/>
              </a:solidFill>
            </a:endParaRPr>
          </a:p>
        </p:txBody>
      </p:sp>
      <p:sp>
        <p:nvSpPr>
          <p:cNvPr id="6" name="矩形 5">
            <a:extLst>
              <a:ext uri="{FF2B5EF4-FFF2-40B4-BE49-F238E27FC236}">
                <a16:creationId xmlns="" xmlns:a16="http://schemas.microsoft.com/office/drawing/2014/main" id="{B3BAAF21-B3A4-4C7C-B4E5-E07613BF4E39}"/>
              </a:ext>
            </a:extLst>
          </p:cNvPr>
          <p:cNvSpPr/>
          <p:nvPr/>
        </p:nvSpPr>
        <p:spPr>
          <a:xfrm>
            <a:off x="3733801" y="2326957"/>
            <a:ext cx="3371436" cy="369332"/>
          </a:xfrm>
          <a:prstGeom prst="rect">
            <a:avLst/>
          </a:prstGeom>
        </p:spPr>
        <p:txBody>
          <a:bodyPr wrap="none">
            <a:spAutoFit/>
          </a:bodyPr>
          <a:lstStyle/>
          <a:p>
            <a:r>
              <a:rPr lang="en-US" altLang="zh-CN" dirty="0">
                <a:solidFill>
                  <a:srgbClr val="FF0000"/>
                </a:solidFill>
                <a:latin typeface="Times New Roman" pitchFamily="18" charset="0"/>
                <a:ea typeface="黑体" pitchFamily="49" charset="-122"/>
                <a:cs typeface="Times New Roman" pitchFamily="18" charset="0"/>
              </a:rPr>
              <a:t>prefer to do </a:t>
            </a:r>
            <a:r>
              <a:rPr lang="en-US" altLang="zh-CN" dirty="0" err="1">
                <a:solidFill>
                  <a:srgbClr val="FF0000"/>
                </a:solidFill>
                <a:latin typeface="Times New Roman" pitchFamily="18" charset="0"/>
                <a:ea typeface="黑体" pitchFamily="49" charset="-122"/>
                <a:cs typeface="Times New Roman" pitchFamily="18" charset="0"/>
              </a:rPr>
              <a:t>sth</a:t>
            </a:r>
            <a:r>
              <a:rPr lang="en-US" altLang="zh-CN" dirty="0">
                <a:solidFill>
                  <a:srgbClr val="FF0000"/>
                </a:solidFill>
                <a:latin typeface="Times New Roman" pitchFamily="18" charset="0"/>
                <a:ea typeface="黑体" pitchFamily="49" charset="-122"/>
                <a:cs typeface="Times New Roman" pitchFamily="18" charset="0"/>
              </a:rPr>
              <a:t>. rather than do </a:t>
            </a:r>
            <a:r>
              <a:rPr lang="en-US" altLang="zh-CN" dirty="0" err="1">
                <a:solidFill>
                  <a:srgbClr val="FF0000"/>
                </a:solidFill>
                <a:latin typeface="Times New Roman" pitchFamily="18" charset="0"/>
                <a:ea typeface="黑体" pitchFamily="49" charset="-122"/>
                <a:cs typeface="Times New Roman" pitchFamily="18" charset="0"/>
              </a:rPr>
              <a:t>sth</a:t>
            </a:r>
            <a:r>
              <a:rPr lang="en-US" altLang="zh-CN" dirty="0">
                <a:solidFill>
                  <a:srgbClr val="FF0000"/>
                </a:solidFill>
                <a:latin typeface="Times New Roman" pitchFamily="18" charset="0"/>
                <a:ea typeface="黑体" pitchFamily="49" charset="-122"/>
                <a:cs typeface="Times New Roman" pitchFamily="18" charset="0"/>
              </a:rPr>
              <a:t>.</a:t>
            </a:r>
            <a:endParaRPr lang="zh-CN" altLang="en-US" dirty="0">
              <a:solidFill>
                <a:srgbClr val="FF0000"/>
              </a:solidFill>
            </a:endParaRPr>
          </a:p>
        </p:txBody>
      </p:sp>
      <p:sp>
        <p:nvSpPr>
          <p:cNvPr id="7" name="矩形 6">
            <a:extLst>
              <a:ext uri="{FF2B5EF4-FFF2-40B4-BE49-F238E27FC236}">
                <a16:creationId xmlns="" xmlns:a16="http://schemas.microsoft.com/office/drawing/2014/main" id="{4D1B7F92-5785-40F7-BA97-7017B1B7B690}"/>
              </a:ext>
            </a:extLst>
          </p:cNvPr>
          <p:cNvSpPr/>
          <p:nvPr/>
        </p:nvSpPr>
        <p:spPr>
          <a:xfrm>
            <a:off x="3733800" y="2819400"/>
            <a:ext cx="1486304" cy="369332"/>
          </a:xfrm>
          <a:prstGeom prst="rect">
            <a:avLst/>
          </a:prstGeom>
        </p:spPr>
        <p:txBody>
          <a:bodyPr wrap="none">
            <a:spAutoFit/>
          </a:bodyPr>
          <a:lstStyle/>
          <a:p>
            <a:r>
              <a:rPr lang="en-US" altLang="zh-CN" dirty="0">
                <a:solidFill>
                  <a:srgbClr val="FF0000"/>
                </a:solidFill>
                <a:latin typeface="Times New Roman" pitchFamily="18" charset="0"/>
                <a:ea typeface="黑体" pitchFamily="49" charset="-122"/>
                <a:cs typeface="Times New Roman" pitchFamily="18" charset="0"/>
              </a:rPr>
              <a:t>be good at… </a:t>
            </a:r>
            <a:endParaRPr lang="zh-CN" altLang="en-US" dirty="0">
              <a:solidFill>
                <a:srgbClr val="FF0000"/>
              </a:solidFill>
            </a:endParaRPr>
          </a:p>
        </p:txBody>
      </p:sp>
      <p:sp>
        <p:nvSpPr>
          <p:cNvPr id="8" name="矩形 7">
            <a:extLst>
              <a:ext uri="{FF2B5EF4-FFF2-40B4-BE49-F238E27FC236}">
                <a16:creationId xmlns="" xmlns:a16="http://schemas.microsoft.com/office/drawing/2014/main" id="{336C8EE1-BE5D-486B-8F2C-DEB7CBCEFA3C}"/>
              </a:ext>
            </a:extLst>
          </p:cNvPr>
          <p:cNvSpPr/>
          <p:nvPr/>
        </p:nvSpPr>
        <p:spPr>
          <a:xfrm>
            <a:off x="3733801" y="3327400"/>
            <a:ext cx="1704313" cy="369332"/>
          </a:xfrm>
          <a:prstGeom prst="rect">
            <a:avLst/>
          </a:prstGeom>
        </p:spPr>
        <p:txBody>
          <a:bodyPr wrap="none">
            <a:spAutoFit/>
          </a:bodyPr>
          <a:lstStyle/>
          <a:p>
            <a:r>
              <a:rPr lang="en-US" altLang="zh-CN" dirty="0">
                <a:solidFill>
                  <a:srgbClr val="FF0000"/>
                </a:solidFill>
                <a:latin typeface="Times New Roman" pitchFamily="18" charset="0"/>
                <a:ea typeface="黑体" pitchFamily="49" charset="-122"/>
                <a:cs typeface="Times New Roman" pitchFamily="18" charset="0"/>
              </a:rPr>
              <a:t>be talented at… </a:t>
            </a:r>
            <a:endParaRPr lang="zh-CN" altLang="en-US" dirty="0">
              <a:solidFill>
                <a:srgbClr val="FF0000"/>
              </a:solidFill>
            </a:endParaRPr>
          </a:p>
        </p:txBody>
      </p:sp>
      <p:sp>
        <p:nvSpPr>
          <p:cNvPr id="9" name="矩形 8">
            <a:extLst>
              <a:ext uri="{FF2B5EF4-FFF2-40B4-BE49-F238E27FC236}">
                <a16:creationId xmlns="" xmlns:a16="http://schemas.microsoft.com/office/drawing/2014/main" id="{EFC524F8-B51A-45A8-AD60-F08FBE276FDA}"/>
              </a:ext>
            </a:extLst>
          </p:cNvPr>
          <p:cNvSpPr/>
          <p:nvPr/>
        </p:nvSpPr>
        <p:spPr>
          <a:xfrm>
            <a:off x="3733800" y="3835400"/>
            <a:ext cx="1364476" cy="369332"/>
          </a:xfrm>
          <a:prstGeom prst="rect">
            <a:avLst/>
          </a:prstGeom>
        </p:spPr>
        <p:txBody>
          <a:bodyPr wrap="none">
            <a:spAutoFit/>
          </a:bodyPr>
          <a:lstStyle/>
          <a:p>
            <a:r>
              <a:rPr lang="en-US" altLang="zh-CN" dirty="0">
                <a:solidFill>
                  <a:srgbClr val="FF0000"/>
                </a:solidFill>
                <a:latin typeface="Times New Roman" pitchFamily="18" charset="0"/>
                <a:ea typeface="黑体" pitchFamily="49" charset="-122"/>
                <a:cs typeface="Times New Roman" pitchFamily="18" charset="0"/>
              </a:rPr>
              <a:t>do well in…</a:t>
            </a:r>
            <a:endParaRPr lang="zh-CN" altLang="en-US" dirty="0">
              <a:solidFill>
                <a:srgbClr val="FF0000"/>
              </a:solidFill>
            </a:endParaRPr>
          </a:p>
        </p:txBody>
      </p:sp>
      <p:sp>
        <p:nvSpPr>
          <p:cNvPr id="13" name="矩形 12">
            <a:extLst>
              <a:ext uri="{FF2B5EF4-FFF2-40B4-BE49-F238E27FC236}">
                <a16:creationId xmlns="" xmlns:a16="http://schemas.microsoft.com/office/drawing/2014/main" id="{3A7570FB-01ED-4298-8F55-0F8D3EECE8F1}"/>
              </a:ext>
            </a:extLst>
          </p:cNvPr>
          <p:cNvSpPr/>
          <p:nvPr/>
        </p:nvSpPr>
        <p:spPr>
          <a:xfrm>
            <a:off x="3733801" y="4445000"/>
            <a:ext cx="1742785" cy="369332"/>
          </a:xfrm>
          <a:prstGeom prst="rect">
            <a:avLst/>
          </a:prstGeom>
        </p:spPr>
        <p:txBody>
          <a:bodyPr wrap="none">
            <a:spAutoFit/>
          </a:bodyPr>
          <a:lstStyle/>
          <a:p>
            <a:r>
              <a:rPr lang="en-US" altLang="zh-CN" dirty="0">
                <a:solidFill>
                  <a:srgbClr val="FF0000"/>
                </a:solidFill>
                <a:latin typeface="Times New Roman" pitchFamily="18" charset="0"/>
                <a:ea typeface="黑体" pitchFamily="49" charset="-122"/>
                <a:cs typeface="Times New Roman" pitchFamily="18" charset="0"/>
              </a:rPr>
              <a:t>have a good idea</a:t>
            </a:r>
            <a:endParaRPr lang="zh-CN" altLang="en-US" dirty="0">
              <a:solidFill>
                <a:srgbClr val="FF0000"/>
              </a:solidFill>
            </a:endParaRPr>
          </a:p>
        </p:txBody>
      </p:sp>
      <p:sp>
        <p:nvSpPr>
          <p:cNvPr id="14" name="矩形 13">
            <a:extLst>
              <a:ext uri="{FF2B5EF4-FFF2-40B4-BE49-F238E27FC236}">
                <a16:creationId xmlns="" xmlns:a16="http://schemas.microsoft.com/office/drawing/2014/main" id="{E71A9F91-28E1-4A86-B03B-8533AF958417}"/>
              </a:ext>
            </a:extLst>
          </p:cNvPr>
          <p:cNvSpPr/>
          <p:nvPr/>
        </p:nvSpPr>
        <p:spPr>
          <a:xfrm>
            <a:off x="3733801" y="5070157"/>
            <a:ext cx="2005677" cy="369332"/>
          </a:xfrm>
          <a:prstGeom prst="rect">
            <a:avLst/>
          </a:prstGeom>
        </p:spPr>
        <p:txBody>
          <a:bodyPr wrap="none">
            <a:spAutoFit/>
          </a:bodyPr>
          <a:lstStyle/>
          <a:p>
            <a:r>
              <a:rPr lang="en-US" altLang="zh-CN" dirty="0">
                <a:solidFill>
                  <a:srgbClr val="FF0000"/>
                </a:solidFill>
                <a:latin typeface="Times New Roman" pitchFamily="18" charset="0"/>
                <a:ea typeface="黑体" pitchFamily="49" charset="-122"/>
                <a:cs typeface="Times New Roman" pitchFamily="18" charset="0"/>
              </a:rPr>
              <a:t>advise sb. to do </a:t>
            </a:r>
            <a:r>
              <a:rPr lang="en-US" altLang="zh-CN" dirty="0" err="1">
                <a:solidFill>
                  <a:srgbClr val="FF0000"/>
                </a:solidFill>
                <a:latin typeface="Times New Roman" pitchFamily="18" charset="0"/>
                <a:ea typeface="黑体" pitchFamily="49" charset="-122"/>
                <a:cs typeface="Times New Roman" pitchFamily="18" charset="0"/>
              </a:rPr>
              <a:t>sth</a:t>
            </a:r>
            <a:r>
              <a:rPr lang="en-US" altLang="zh-CN" dirty="0">
                <a:solidFill>
                  <a:srgbClr val="FF0000"/>
                </a:solidFill>
                <a:latin typeface="Times New Roman" pitchFamily="18" charset="0"/>
                <a:ea typeface="黑体" pitchFamily="49" charset="-122"/>
                <a:cs typeface="Times New Roman" pitchFamily="18" charset="0"/>
              </a:rPr>
              <a:t>.</a:t>
            </a:r>
            <a:endParaRPr lang="zh-CN" altLang="en-US" dirty="0">
              <a:solidFill>
                <a:srgbClr val="FF0000"/>
              </a:solidFill>
            </a:endParaRPr>
          </a:p>
        </p:txBody>
      </p:sp>
      <p:sp>
        <p:nvSpPr>
          <p:cNvPr id="15" name="矩形 14">
            <a:extLst>
              <a:ext uri="{FF2B5EF4-FFF2-40B4-BE49-F238E27FC236}">
                <a16:creationId xmlns="" xmlns:a16="http://schemas.microsoft.com/office/drawing/2014/main" id="{770BF5EE-8F8D-445C-93BF-0BE745B03E55}"/>
              </a:ext>
            </a:extLst>
          </p:cNvPr>
          <p:cNvSpPr/>
          <p:nvPr/>
        </p:nvSpPr>
        <p:spPr>
          <a:xfrm>
            <a:off x="3733801" y="5679757"/>
            <a:ext cx="1544012" cy="369332"/>
          </a:xfrm>
          <a:prstGeom prst="rect">
            <a:avLst/>
          </a:prstGeom>
        </p:spPr>
        <p:txBody>
          <a:bodyPr wrap="none">
            <a:spAutoFit/>
          </a:bodyPr>
          <a:lstStyle/>
          <a:p>
            <a:r>
              <a:rPr lang="en-US" altLang="zh-CN" dirty="0">
                <a:solidFill>
                  <a:srgbClr val="FF0000"/>
                </a:solidFill>
                <a:latin typeface="Times New Roman" pitchFamily="18" charset="0"/>
                <a:ea typeface="黑体" pitchFamily="49" charset="-122"/>
                <a:cs typeface="Times New Roman" pitchFamily="18" charset="0"/>
              </a:rPr>
              <a:t>hope to do </a:t>
            </a:r>
            <a:r>
              <a:rPr lang="en-US" altLang="zh-CN" dirty="0" err="1">
                <a:solidFill>
                  <a:srgbClr val="FF0000"/>
                </a:solidFill>
                <a:latin typeface="Times New Roman" pitchFamily="18" charset="0"/>
                <a:ea typeface="黑体" pitchFamily="49" charset="-122"/>
                <a:cs typeface="Times New Roman" pitchFamily="18" charset="0"/>
              </a:rPr>
              <a:t>sth</a:t>
            </a:r>
            <a:r>
              <a:rPr lang="en-US" altLang="zh-CN" dirty="0">
                <a:solidFill>
                  <a:srgbClr val="FF0000"/>
                </a:solidFill>
                <a:latin typeface="Times New Roman" pitchFamily="18" charset="0"/>
                <a:ea typeface="黑体" pitchFamily="49" charset="-122"/>
                <a:cs typeface="Times New Roman" pitchFamily="18" charset="0"/>
              </a:rPr>
              <a:t>.</a:t>
            </a:r>
            <a:endParaRPr lang="zh-CN" altLang="en-US" dirty="0">
              <a:solidFill>
                <a:srgbClr val="FF0000"/>
              </a:solidFill>
            </a:endParaRPr>
          </a:p>
        </p:txBody>
      </p:sp>
    </p:spTree>
    <p:extLst>
      <p:ext uri="{BB962C8B-B14F-4D97-AF65-F5344CB8AC3E}">
        <p14:creationId xmlns:p14="http://schemas.microsoft.com/office/powerpoint/2010/main" val="36072978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4" name="矩形 11">
            <a:extLst>
              <a:ext uri="{FF2B5EF4-FFF2-40B4-BE49-F238E27FC236}">
                <a16:creationId xmlns="" xmlns:a16="http://schemas.microsoft.com/office/drawing/2014/main" id="{92F42DDC-624B-4BF0-9494-F2245F688D8A}"/>
              </a:ext>
            </a:extLst>
          </p:cNvPr>
          <p:cNvSpPr>
            <a:spLocks noChangeArrowheads="1"/>
          </p:cNvSpPr>
          <p:nvPr/>
        </p:nvSpPr>
        <p:spPr bwMode="auto">
          <a:xfrm>
            <a:off x="762000" y="1600200"/>
            <a:ext cx="7543800" cy="4074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725" dirty="0">
                <a:latin typeface="Times New Roman" panose="02020603050405020304" pitchFamily="18" charset="0"/>
                <a:ea typeface="黑体" panose="02010609060101010101" pitchFamily="49" charset="-122"/>
                <a:cs typeface="Times New Roman" panose="02020603050405020304" pitchFamily="18" charset="0"/>
              </a:rPr>
              <a:t>阅读下面的短文，完成相关的任务。</a:t>
            </a:r>
          </a:p>
          <a:p>
            <a:pPr eaLnBrk="1" hangingPunct="1">
              <a:lnSpc>
                <a:spcPct val="150000"/>
              </a:lnSpc>
            </a:pPr>
            <a:r>
              <a:rPr lang="en-US" altLang="zh-CN" sz="1725" dirty="0">
                <a:latin typeface="Times New Roman" panose="02020603050405020304" pitchFamily="18" charset="0"/>
                <a:ea typeface="黑体" panose="02010609060101010101" pitchFamily="49" charset="-122"/>
                <a:cs typeface="Times New Roman" panose="02020603050405020304" pitchFamily="18" charset="0"/>
              </a:rPr>
              <a:t>     Yang Hui was born in Longyan, Fujian Province. She (1)_______(grow) up in a small village. She lost all her fingers and feet when she was three. She was (2)________(bad) burnt by fire when she went out with her grandparents. She couldn't walk and she seldom went out.</a:t>
            </a:r>
          </a:p>
          <a:p>
            <a:pPr eaLnBrk="1" hangingPunct="1">
              <a:lnSpc>
                <a:spcPct val="150000"/>
              </a:lnSpc>
            </a:pPr>
            <a:r>
              <a:rPr lang="en-US" altLang="zh-CN" sz="1725" dirty="0">
                <a:latin typeface="Times New Roman" panose="02020603050405020304" pitchFamily="18" charset="0"/>
                <a:ea typeface="黑体" panose="02010609060101010101" pitchFamily="49" charset="-122"/>
                <a:cs typeface="Times New Roman" panose="02020603050405020304" pitchFamily="18" charset="0"/>
              </a:rPr>
              <a:t>    The young girl had to learn to do everything. At first she wasn't able to use chopsticks. Her parents had to teach her for a long time. Thanks to her strong will to do everything by herself, she overcame those difficulties. Now she can look (3) a________ herself. She also loves studying and she has finished the junior high school courses.</a:t>
            </a:r>
          </a:p>
        </p:txBody>
      </p:sp>
      <p:grpSp>
        <p:nvGrpSpPr>
          <p:cNvPr id="5" name="组合 4">
            <a:extLst>
              <a:ext uri="{FF2B5EF4-FFF2-40B4-BE49-F238E27FC236}">
                <a16:creationId xmlns="" xmlns:a16="http://schemas.microsoft.com/office/drawing/2014/main" id="{3022DAD6-884E-488A-B292-8845754FB7EE}"/>
              </a:ext>
            </a:extLst>
          </p:cNvPr>
          <p:cNvGrpSpPr/>
          <p:nvPr/>
        </p:nvGrpSpPr>
        <p:grpSpPr>
          <a:xfrm>
            <a:off x="0" y="-3176"/>
            <a:ext cx="9144000" cy="790576"/>
            <a:chOff x="0" y="-2382"/>
            <a:chExt cx="9144000" cy="592932"/>
          </a:xfrm>
        </p:grpSpPr>
        <p:sp>
          <p:nvSpPr>
            <p:cNvPr id="6" name="矩形 5">
              <a:extLst>
                <a:ext uri="{FF2B5EF4-FFF2-40B4-BE49-F238E27FC236}">
                  <a16:creationId xmlns="" xmlns:a16="http://schemas.microsoft.com/office/drawing/2014/main" id="{F9454CA8-FA2D-460A-9D51-46BA7DF08DBE}"/>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单元范文剖析</a:t>
              </a:r>
            </a:p>
          </p:txBody>
        </p:sp>
        <p:pic>
          <p:nvPicPr>
            <p:cNvPr id="7" name="图片 6">
              <a:extLst>
                <a:ext uri="{FF2B5EF4-FFF2-40B4-BE49-F238E27FC236}">
                  <a16:creationId xmlns="" xmlns:a16="http://schemas.microsoft.com/office/drawing/2014/main" id="{2FF87524-4553-4B33-9BD9-846089B40595}"/>
                </a:ext>
              </a:extLst>
            </p:cNvPr>
            <p:cNvPicPr>
              <a:picLocks noChangeAspect="1"/>
            </p:cNvPicPr>
            <p:nvPr/>
          </p:nvPicPr>
          <p:blipFill>
            <a:blip r:embed="rId3"/>
            <a:stretch>
              <a:fillRect/>
            </a:stretch>
          </p:blipFill>
          <p:spPr>
            <a:xfrm>
              <a:off x="914400" y="0"/>
              <a:ext cx="752381" cy="590550"/>
            </a:xfrm>
            <a:prstGeom prst="rect">
              <a:avLst/>
            </a:prstGeom>
          </p:spPr>
        </p:pic>
      </p:grpSp>
      <p:sp>
        <p:nvSpPr>
          <p:cNvPr id="8" name="文本框 7">
            <a:extLst>
              <a:ext uri="{FF2B5EF4-FFF2-40B4-BE49-F238E27FC236}">
                <a16:creationId xmlns="" xmlns:a16="http://schemas.microsoft.com/office/drawing/2014/main" id="{16280132-8CAF-42F7-A82B-7E02567A79D6}"/>
              </a:ext>
            </a:extLst>
          </p:cNvPr>
          <p:cNvSpPr txBox="1"/>
          <p:nvPr/>
        </p:nvSpPr>
        <p:spPr>
          <a:xfrm>
            <a:off x="762000" y="787400"/>
            <a:ext cx="1828800" cy="400110"/>
          </a:xfrm>
          <a:prstGeom prst="rect">
            <a:avLst/>
          </a:prstGeom>
          <a:noFill/>
        </p:spPr>
        <p:txBody>
          <a:bodyPr wrap="square" rtlCol="0">
            <a:spAutoFit/>
          </a:bodyPr>
          <a:lstStyle/>
          <a:p>
            <a:r>
              <a:rPr lang="zh-CN" altLang="en-US" sz="2000" b="1" dirty="0">
                <a:solidFill>
                  <a:srgbClr val="FF0000"/>
                </a:solidFill>
                <a:latin typeface="微软雅黑" panose="020B0503020204020204" pitchFamily="34" charset="-122"/>
                <a:ea typeface="微软雅黑" panose="020B0503020204020204" pitchFamily="34" charset="-122"/>
              </a:rPr>
              <a:t>范文赏析</a:t>
            </a:r>
          </a:p>
        </p:txBody>
      </p:sp>
    </p:spTree>
  </p:cSld>
  <p:clrMapOvr>
    <a:masterClrMapping/>
  </p:clrMapOvr>
  <p:transition>
    <p:checke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TextBox 16">
            <a:extLst>
              <a:ext uri="{FF2B5EF4-FFF2-40B4-BE49-F238E27FC236}">
                <a16:creationId xmlns="" xmlns:a16="http://schemas.microsoft.com/office/drawing/2014/main" id="{C6A9EA8B-D856-4508-8636-501A8EAA5364}"/>
              </a:ext>
            </a:extLst>
          </p:cNvPr>
          <p:cNvSpPr txBox="1">
            <a:spLocks noChangeArrowheads="1"/>
          </p:cNvSpPr>
          <p:nvPr/>
        </p:nvSpPr>
        <p:spPr bwMode="auto">
          <a:xfrm>
            <a:off x="838200" y="1295400"/>
            <a:ext cx="7543800" cy="3618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725" dirty="0">
                <a:latin typeface="Times New Roman" panose="02020603050405020304" pitchFamily="18" charset="0"/>
                <a:ea typeface="黑体" panose="02010609060101010101" pitchFamily="49" charset="-122"/>
                <a:cs typeface="Times New Roman" panose="02020603050405020304" pitchFamily="18" charset="0"/>
              </a:rPr>
              <a:t>About seven years ago, Yang Hui saw someone make cross­ stitch(</a:t>
            </a:r>
            <a:r>
              <a:rPr lang="zh-CN" altLang="en-US" sz="1725" dirty="0">
                <a:latin typeface="Times New Roman" panose="02020603050405020304" pitchFamily="18" charset="0"/>
                <a:ea typeface="黑体" panose="02010609060101010101" pitchFamily="49" charset="-122"/>
                <a:cs typeface="Times New Roman" panose="02020603050405020304" pitchFamily="18" charset="0"/>
              </a:rPr>
              <a:t>十字绣</a:t>
            </a:r>
            <a:r>
              <a:rPr lang="en-US" altLang="zh-CN" sz="1725" dirty="0">
                <a:latin typeface="Times New Roman" panose="02020603050405020304" pitchFamily="18" charset="0"/>
                <a:ea typeface="黑体" panose="02010609060101010101" pitchFamily="49" charset="-122"/>
                <a:cs typeface="Times New Roman" panose="02020603050405020304" pitchFamily="18" charset="0"/>
              </a:rPr>
              <a:t>)and she (4)________(</a:t>
            </a:r>
            <a:r>
              <a:rPr lang="zh-CN" altLang="en-US" sz="1725" dirty="0">
                <a:latin typeface="Times New Roman" panose="02020603050405020304" pitchFamily="18" charset="0"/>
                <a:ea typeface="黑体" panose="02010609060101010101" pitchFamily="49" charset="-122"/>
                <a:cs typeface="Times New Roman" panose="02020603050405020304" pitchFamily="18" charset="0"/>
              </a:rPr>
              <a:t>决定</a:t>
            </a:r>
            <a:r>
              <a:rPr lang="en-US" altLang="zh-CN" sz="1725" dirty="0">
                <a:latin typeface="Times New Roman" panose="02020603050405020304" pitchFamily="18" charset="0"/>
                <a:ea typeface="黑体" panose="02010609060101010101" pitchFamily="49" charset="-122"/>
                <a:cs typeface="Times New Roman" panose="02020603050405020304" pitchFamily="18" charset="0"/>
              </a:rPr>
              <a:t>) to learn to make it herself. As you can imagine, it's very difficult to make it without fingers. Yang Hui failed so many times. But she never gave up. And through many hours of practice, now she can use her arms to make good cross­ stitch works and she is faster than other people. “One has to put great efforts into what she is doing</a:t>
            </a:r>
            <a:r>
              <a:rPr lang="zh-CN" altLang="en-US" sz="1725"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1725" dirty="0">
                <a:latin typeface="Times New Roman" panose="02020603050405020304" pitchFamily="18" charset="0"/>
                <a:ea typeface="黑体" panose="02010609060101010101" pitchFamily="49" charset="-122"/>
                <a:cs typeface="Times New Roman" panose="02020603050405020304" pitchFamily="18" charset="0"/>
              </a:rPr>
              <a:t>Yang Hui said.</a:t>
            </a:r>
          </a:p>
          <a:p>
            <a:pPr>
              <a:lnSpc>
                <a:spcPct val="150000"/>
              </a:lnSpc>
              <a:defRPr/>
            </a:pPr>
            <a:r>
              <a:rPr lang="en-US" altLang="zh-CN" sz="1600" dirty="0">
                <a:latin typeface="Times New Roman" pitchFamily="18" charset="0"/>
                <a:ea typeface="黑体" pitchFamily="49" charset="-122"/>
                <a:cs typeface="Times New Roman" pitchFamily="18" charset="0"/>
              </a:rPr>
              <a:t>As for her future, Yang Hui said, “I hope to (5)s________ up and walk one day. I want to make more money by selling cross­ stitch works.”</a:t>
            </a:r>
          </a:p>
          <a:p>
            <a:pPr eaLnBrk="1" hangingPunct="1">
              <a:lnSpc>
                <a:spcPct val="150000"/>
              </a:lnSpc>
            </a:pPr>
            <a:endParaRPr lang="en-US" altLang="zh-CN" sz="1725"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4" name="组合 3">
            <a:extLst>
              <a:ext uri="{FF2B5EF4-FFF2-40B4-BE49-F238E27FC236}">
                <a16:creationId xmlns="" xmlns:a16="http://schemas.microsoft.com/office/drawing/2014/main" id="{AA0D41CD-241B-4BB1-9971-FF621A88857F}"/>
              </a:ext>
            </a:extLst>
          </p:cNvPr>
          <p:cNvGrpSpPr/>
          <p:nvPr/>
        </p:nvGrpSpPr>
        <p:grpSpPr>
          <a:xfrm>
            <a:off x="0" y="-3176"/>
            <a:ext cx="9144000" cy="790576"/>
            <a:chOff x="0" y="-2382"/>
            <a:chExt cx="9144000" cy="592932"/>
          </a:xfrm>
        </p:grpSpPr>
        <p:sp>
          <p:nvSpPr>
            <p:cNvPr id="5" name="矩形 4">
              <a:extLst>
                <a:ext uri="{FF2B5EF4-FFF2-40B4-BE49-F238E27FC236}">
                  <a16:creationId xmlns="" xmlns:a16="http://schemas.microsoft.com/office/drawing/2014/main" id="{68829AFE-270A-42EB-9BAF-9C387AE443B2}"/>
                </a:ext>
              </a:extLst>
            </p:cNvPr>
            <p:cNvSpPr/>
            <p:nvPr>
              <p:custDataLst>
                <p:tags r:id="rId1"/>
              </p:custDataLst>
            </p:nvPr>
          </p:nvSpPr>
          <p:spPr>
            <a:xfrm>
              <a:off x="0" y="-2382"/>
              <a:ext cx="9144000" cy="592931"/>
            </a:xfrm>
            <a:prstGeom prst="rect">
              <a:avLst/>
            </a:prstGeom>
            <a:solidFill>
              <a:srgbClr val="EEE4C1"/>
            </a:solidFill>
            <a:ln w="12700" cap="flat" cmpd="sng" algn="ctr">
              <a:noFill/>
              <a:prstDash val="solid"/>
              <a:miter lim="800000"/>
            </a:ln>
            <a:effectLst/>
          </p:spPr>
          <p:txBody>
            <a:bodyPr lIns="1890000" tIns="270000" bIns="0" rtlCol="0" anchor="ctr"/>
            <a:lstStyle/>
            <a:p>
              <a:pPr lvl="0">
                <a:lnSpc>
                  <a:spcPct val="90000"/>
                </a:lnSpc>
                <a:spcBef>
                  <a:spcPct val="0"/>
                </a:spcBef>
                <a:defRPr/>
              </a:pPr>
              <a:r>
                <a:rPr lang="zh-CN" altLang="en-US" sz="3600" b="1" dirty="0">
                  <a:gradFill>
                    <a:gsLst>
                      <a:gs pos="51000">
                        <a:srgbClr val="B1510F"/>
                      </a:gs>
                      <a:gs pos="0">
                        <a:srgbClr val="D6A953"/>
                      </a:gs>
                      <a:gs pos="100000">
                        <a:srgbClr val="664C18"/>
                      </a:gs>
                    </a:gsLst>
                    <a:lin ang="6600000" scaled="0"/>
                  </a:gradFill>
                  <a:effectLst>
                    <a:outerShdw dist="38100" dir="5400000" algn="t" rotWithShape="0">
                      <a:srgbClr val="FFFFFF">
                        <a:alpha val="44000"/>
                      </a:srgbClr>
                    </a:outerShdw>
                  </a:effectLst>
                  <a:latin typeface="Baskerville Old Face" panose="02020602080505020303" pitchFamily="18" charset="0"/>
                  <a:ea typeface="华文隶书" panose="02010800040101010101" pitchFamily="2" charset="-122"/>
                </a:rPr>
                <a:t>  单元范文剖析</a:t>
              </a:r>
            </a:p>
          </p:txBody>
        </p:sp>
        <p:pic>
          <p:nvPicPr>
            <p:cNvPr id="6" name="图片 5">
              <a:extLst>
                <a:ext uri="{FF2B5EF4-FFF2-40B4-BE49-F238E27FC236}">
                  <a16:creationId xmlns="" xmlns:a16="http://schemas.microsoft.com/office/drawing/2014/main" id="{F1AF9BB2-AF75-4A32-A51E-8190FF08474E}"/>
                </a:ext>
              </a:extLst>
            </p:cNvPr>
            <p:cNvPicPr>
              <a:picLocks noChangeAspect="1"/>
            </p:cNvPicPr>
            <p:nvPr/>
          </p:nvPicPr>
          <p:blipFill>
            <a:blip r:embed="rId3"/>
            <a:stretch>
              <a:fillRect/>
            </a:stretch>
          </p:blipFill>
          <p:spPr>
            <a:xfrm>
              <a:off x="914400" y="0"/>
              <a:ext cx="752381" cy="590550"/>
            </a:xfrm>
            <a:prstGeom prst="rect">
              <a:avLst/>
            </a:prstGeom>
          </p:spPr>
        </p:pic>
      </p:grpSp>
    </p:spTree>
  </p:cSld>
  <p:clrMapOvr>
    <a:masterClrMapping/>
  </p:clrMapOvr>
  <p:transition>
    <p:checker dir="vert"/>
  </p:transition>
</p:sld>
</file>

<file path=ppt/tags/tag1.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10.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11.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12.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13.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14.xml><?xml version="1.0" encoding="utf-8"?>
<p:tagLst xmlns:a="http://schemas.openxmlformats.org/drawingml/2006/main" xmlns:r="http://schemas.openxmlformats.org/officeDocument/2006/relationships" xmlns:p="http://schemas.openxmlformats.org/presentationml/2006/main">
  <p:tag name="MH" val="20180801103436"/>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80801103436"/>
  <p:tag name="MH_LIBRARY" val="GRAPHIC"/>
  <p:tag name="MH_TYPE" val="Other"/>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2.xml><?xml version="1.0" encoding="utf-8"?>
<p:tagLst xmlns:a="http://schemas.openxmlformats.org/drawingml/2006/main" xmlns:r="http://schemas.openxmlformats.org/officeDocument/2006/relationships" xmlns:p="http://schemas.openxmlformats.org/presentationml/2006/main">
  <p:tag name="MH" val="20180801092738"/>
  <p:tag name="MH_LIBRARY" val="CONTENTS"/>
  <p:tag name="MH_AUTOCOLOR" val="TRUE"/>
  <p:tag name="MH_TYPE" val="CONTENTS"/>
  <p:tag name="ID" val="626775"/>
</p:tagLst>
</file>

<file path=ppt/tags/tag3.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4.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5.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6.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7.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8.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ags/tag9.xml><?xml version="1.0" encoding="utf-8"?>
<p:tagLst xmlns:a="http://schemas.openxmlformats.org/drawingml/2006/main" xmlns:r="http://schemas.openxmlformats.org/officeDocument/2006/relationships" xmlns:p="http://schemas.openxmlformats.org/presentationml/2006/main">
  <p:tag name="MH" val="20180801104721"/>
  <p:tag name="MH_LIBRARY" val="GRAPHIC"/>
  <p:tag name="MH_ORDER" val="Rectangle 8"/>
</p:tagLst>
</file>

<file path=ppt/theme/theme1.xml><?xml version="1.0" encoding="utf-8"?>
<a:theme xmlns:a="http://schemas.openxmlformats.org/drawingml/2006/main" name="英文">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Times New Roman"/>
        <a:ea typeface="楷体"/>
        <a:cs typeface=""/>
      </a:majorFont>
      <a:minorFont>
        <a:latin typeface="Times New Roman"/>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英文" id="{775509F7-2171-4943-9F16-53F1EFFD9B6A}" vid="{92C1765E-B8DF-4F5D-B3CE-BCD1A597CF37}"/>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Unit 1  School and Friends-Lesson 1_课件1</Template>
  <TotalTime>190</TotalTime>
  <Words>1784</Words>
  <Application>Microsoft Office PowerPoint</Application>
  <PresentationFormat>全屏显示(4:3)</PresentationFormat>
  <Paragraphs>175</Paragraphs>
  <Slides>15</Slides>
  <Notes>2</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英文</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cp:lastModifiedBy>123</cp:lastModifiedBy>
  <cp:revision>25</cp:revision>
  <dcterms:created xsi:type="dcterms:W3CDTF">2018-01-26T07:36:54Z</dcterms:created>
  <dcterms:modified xsi:type="dcterms:W3CDTF">2019-05-10T03:11:20Z</dcterms:modified>
</cp:coreProperties>
</file>