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280" r:id="rId3"/>
    <p:sldId id="294" r:id="rId4"/>
    <p:sldId id="292" r:id="rId5"/>
    <p:sldId id="285" r:id="rId6"/>
    <p:sldId id="286" r:id="rId7"/>
    <p:sldId id="287" r:id="rId8"/>
    <p:sldId id="288" r:id="rId9"/>
    <p:sldId id="289" r:id="rId10"/>
    <p:sldId id="290" r:id="rId11"/>
    <p:sldId id="293" r:id="rId12"/>
    <p:sldId id="295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6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04218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331637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044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380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382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609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026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360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739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483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194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8715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50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094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14"/>
          <p:cNvSpPr>
            <a:spLocks noChangeArrowheads="1"/>
          </p:cNvSpPr>
          <p:nvPr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0" name="图片 28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"/>
          <a:stretch>
            <a:fillRect/>
          </a:stretch>
        </p:blipFill>
        <p:spPr>
          <a:xfrm>
            <a:off x="2757488" y="1312545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4" name="图片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湖北教育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64166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136" y="840937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1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2" name="组合 8"/>
          <p:cNvGrpSpPr/>
          <p:nvPr/>
        </p:nvGrpSpPr>
        <p:grpSpPr>
          <a:xfrm>
            <a:off x="1078123" y="1661642"/>
            <a:ext cx="3829050" cy="1981710"/>
            <a:chOff x="541444" y="2105677"/>
            <a:chExt cx="5105400" cy="198144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067423" y="2105677"/>
              <a:ext cx="4053443" cy="6462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第七单元 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诗词诵读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541444" y="2979274"/>
              <a:ext cx="5105400" cy="11078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6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西江月</a:t>
              </a:r>
              <a:endParaRPr kumimoji="0" lang="zh-CN" altLang="zh-CN" sz="66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7566" y="1518061"/>
            <a:ext cx="3036570" cy="462242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9636" y="5670229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428750" y="1935540"/>
            <a:ext cx="672959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这</a:t>
            </a:r>
            <a:r>
              <a:rPr kumimoji="1"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首词有个题目“夜行黄沙道中”。辛弃疾退隐上饶带湖期间，经常行经风景优美的黄沙道中。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359693" y="3778333"/>
            <a:ext cx="6703651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kumimoji="1"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　　词人画了一幅江南山村盛夏月夜图，一片诗情画意，优美动人，夜色那么清幽，气氛那么恬静，充满了乡土气息，抒发了丰收在望的喜悦心情</a:t>
            </a:r>
            <a:r>
              <a:rPr lang="zh-CN" altLang="en-US" dirty="0" smtClean="0"/>
              <a:t>。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8138" y="908823"/>
            <a:ext cx="1866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主题深化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69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5663" y="950284"/>
            <a:ext cx="1798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课题解析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7843" y="1677754"/>
            <a:ext cx="7657388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课文是一首词。词的作者是南宋杰出的爱国词人辛弃疾。写的是夏夜在黄沙岭上所见到的美好景象，表达了词人热爱大自然，关心人民生活，企盼丰年的思想感情。这首词分为上阕和下阕两部分。词的上阕描写的是黄沙岭夏夜清丽喜人的景象，下阕描写了黄沙岭上轻云、阵雨的天气变化以及词人的愉快感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90949" y="1604856"/>
            <a:ext cx="5477489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0066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辛弃疾：（</a:t>
            </a:r>
            <a:r>
              <a:rPr kumimoji="1"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1140—1207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）南宋词人，字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幼安，号稼轩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，山东历城人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。我国历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史上伟大的豪放派词人和爱国者，与苏轼齐名，号称“苏辛”，与李清照一起并称“济南二安”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kumimoji="1"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有人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这样赞美过他：稼轩者，人中之杰，词中之龙。刘辰翁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辛稼轩词序</a:t>
            </a:r>
            <a:r>
              <a:rPr kumimoji="1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说：“自辛稼轩前，用一语如此者，必且掩口。及稼轩，横竖烂熳，乃如禅宗棒喝，头头皆是；又如悲笳万鼓，平生不平事并巵酒，但觉宾主酣畅，谈不暇顾。词至此亦足矣。”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0080" y="883933"/>
            <a:ext cx="2007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Lenovo\Desktop\辛弃疾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0869" y="1493612"/>
            <a:ext cx="3037114" cy="4658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575367" y="2264774"/>
            <a:ext cx="66479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明月别枝惊鹊，清风半夜鸣蝉。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919843" y="3372052"/>
            <a:ext cx="7131627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先以惊鹊写明月，明月出来了，树枝上的鹊儿一见到光惊飞不定。次写鸣蝉，半夜还有蝉鸣，可见天热，为下片写雨伏笔。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594" y="932007"/>
            <a:ext cx="1779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76069" y="53845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464434" y="1664852"/>
            <a:ext cx="710963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kumimoji="1" sz="3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稻花香里说丰年，听取蛙声一片。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832177" y="2851390"/>
            <a:ext cx="7338046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kumimoji="1"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/>
              <a:t>       稻</a:t>
            </a:r>
            <a:r>
              <a:rPr lang="zh-CN" altLang="en-US" dirty="0"/>
              <a:t>花飘香，蛙声一片，又闹又静，乡土气息更浓厚了。词人为农家感到由衷的喜悦。在这作者把蛙拟人化了，写蛙懂得“说丰年”，既生动地渲染了连蛙也为之欢唱的丰年景象，使之更为突出鲜明，也映托出人逢丰年的喜悦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5847" y="932007"/>
            <a:ext cx="2076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890475" y="1601746"/>
            <a:ext cx="66479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kumimoji="1" sz="3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七八个星天外，两三点雨山前。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293283" y="2545433"/>
            <a:ext cx="687693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kumimoji="1"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　　上片写晴，下片写雨。这两句描写一场骤雨即将瓢泼而下的气象。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50434" y="3663152"/>
            <a:ext cx="681978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kumimoji="1"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　　词人写明星而不写乌云，只用七八个星星来暗示乌云布满天空。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352810" y="4847524"/>
            <a:ext cx="681741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kumimoji="1"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　</a:t>
            </a:r>
            <a:r>
              <a:rPr lang="zh-CN" altLang="en-US" dirty="0" smtClean="0"/>
              <a:t>“</a:t>
            </a:r>
            <a:r>
              <a:rPr lang="zh-CN" altLang="en-US" dirty="0"/>
              <a:t>两三点雨”说明雨点很大，不紧，疏朗，将骤雨的前奏写得逼真。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593" y="932007"/>
            <a:ext cx="1840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688927" y="1532512"/>
            <a:ext cx="710963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kumimoji="1" sz="3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旧时茅店社林边，路转溪头忽见。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126067" y="2454616"/>
            <a:ext cx="7329164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kumimoji="1"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　　大雨将至，急忙避雨，本来很熟悉茅店的位置，一时竟找不到了，可见词人刚才是怎样的沉浸在“稻花香里说丰年”的意境之中怡然自得，路转了一转，嘿，茅店不就在眼前吗？</a:t>
            </a:r>
          </a:p>
        </p:txBody>
      </p:sp>
      <p:sp>
        <p:nvSpPr>
          <p:cNvPr id="5" name="Text Box 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183215" y="5184537"/>
            <a:ext cx="727201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kumimoji="1"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　</a:t>
            </a:r>
            <a:r>
              <a:rPr lang="zh-CN" altLang="en-US" dirty="0" smtClean="0"/>
              <a:t>“忽现”</a:t>
            </a:r>
            <a:r>
              <a:rPr lang="zh-CN" altLang="en-US" dirty="0"/>
              <a:t>把夜行人急寻茅店不着而突然见到的惊喜神态全都表现出来了。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593" y="932007"/>
            <a:ext cx="1933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15637" y="1539547"/>
            <a:ext cx="8147462" cy="451686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岭上景色：</a:t>
            </a:r>
          </a:p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月光十分明亮，鹊儿被惊醒了，从树枝上飞起，引起树枝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摇曳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；半夜里清风吹拂，传来声声蝉鸣。</a:t>
            </a:r>
          </a:p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岭下景色：</a:t>
            </a:r>
          </a:p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清风送来一阵阵稻花的清香，传来一片青蛙的叫声，使人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觉得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仿佛是在争说丰年。</a:t>
            </a:r>
          </a:p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天气变化及词人愉快的感受：</a:t>
            </a:r>
          </a:p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遥远的天边星辰稀疏，在山前下起了轻微的阵雨。过去熟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悉的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在社庙旁树林边的茅店在“路转溪桥”后才忽然见到。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480" y="952365"/>
            <a:ext cx="2148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dirty="0"/>
              <a:t>【</a:t>
            </a:r>
            <a:r>
              <a:rPr lang="zh-CN" altLang="en-US" b="1" dirty="0"/>
              <a:t>主题深化</a:t>
            </a:r>
            <a:r>
              <a:rPr lang="en-US" altLang="zh-CN" b="1" dirty="0"/>
              <a:t>】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819369" y="1906670"/>
            <a:ext cx="7612111" cy="3983492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西江月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夜行黄沙道中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的作者是南宋爱国词人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。写的是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，表达了词人</a:t>
            </a:r>
            <a:r>
              <a:rPr lang="zh-CN" altLang="en-US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的思想感情。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3135" y="908823"/>
            <a:ext cx="1747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主题深化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1101</Words>
  <Application>Microsoft Office PowerPoint</Application>
  <PresentationFormat>全屏显示(4:3)</PresentationFormat>
  <Paragraphs>73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39</cp:revision>
  <dcterms:created xsi:type="dcterms:W3CDTF">2013-07-01T03:05:00Z</dcterms:created>
  <dcterms:modified xsi:type="dcterms:W3CDTF">2019-01-17T06:45:13Z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