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handoutMasterIdLst>
    <p:handoutMasterId r:id="rId24"/>
  </p:handoutMasterIdLst>
  <p:sldIdLst>
    <p:sldId id="434" r:id="rId3"/>
    <p:sldId id="435" r:id="rId4"/>
    <p:sldId id="436" r:id="rId5"/>
    <p:sldId id="437" r:id="rId6"/>
    <p:sldId id="438" r:id="rId7"/>
    <p:sldId id="439" r:id="rId8"/>
    <p:sldId id="440" r:id="rId9"/>
    <p:sldId id="441" r:id="rId10"/>
    <p:sldId id="442" r:id="rId11"/>
    <p:sldId id="444" r:id="rId12"/>
    <p:sldId id="445" r:id="rId13"/>
    <p:sldId id="446" r:id="rId14"/>
    <p:sldId id="447" r:id="rId15"/>
    <p:sldId id="448" r:id="rId16"/>
    <p:sldId id="450" r:id="rId17"/>
    <p:sldId id="451" r:id="rId18"/>
    <p:sldId id="452" r:id="rId19"/>
    <p:sldId id="453" r:id="rId20"/>
    <p:sldId id="454" r:id="rId21"/>
    <p:sldId id="456" r:id="rId2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884" autoAdjust="0"/>
  </p:normalViewPr>
  <p:slideViewPr>
    <p:cSldViewPr>
      <p:cViewPr>
        <p:scale>
          <a:sx n="100" d="100"/>
          <a:sy n="100" d="100"/>
        </p:scale>
        <p:origin x="-294" y="-264"/>
      </p:cViewPr>
      <p:guideLst>
        <p:guide orient="horz" pos="2160"/>
        <p:guide pos="2880"/>
      </p:guideLst>
    </p:cSldViewPr>
  </p:slideViewPr>
  <p:notesTextViewPr>
    <p:cViewPr>
      <p:scale>
        <a:sx n="100" d="100"/>
        <a:sy n="100" d="100"/>
      </p:scale>
      <p:origin x="0" y="0"/>
    </p:cViewPr>
  </p:notesTextViewPr>
  <p:sorterViewPr>
    <p:cViewPr>
      <p:scale>
        <a:sx n="93" d="100"/>
        <a:sy n="93" d="100"/>
      </p:scale>
      <p:origin x="0" y="0"/>
    </p:cViewPr>
  </p:sorterViewPr>
  <p:notesViewPr>
    <p:cSldViewPr>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F42BC1-1283-4CBC-927F-DD02588A0225}" type="datetimeFigureOut">
              <a:rPr lang="zh-CN" altLang="en-US" smtClean="0"/>
              <a:t>2017/7/28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7282B6-E488-4DFB-9A49-0CC36EC42108}" type="slidenum">
              <a:rPr lang="zh-CN" altLang="en-US" smtClean="0"/>
              <a:t>‹#›</a:t>
            </a:fld>
            <a:endParaRPr lang="zh-CN" altLang="en-US"/>
          </a:p>
        </p:txBody>
      </p:sp>
    </p:spTree>
    <p:extLst>
      <p:ext uri="{BB962C8B-B14F-4D97-AF65-F5344CB8AC3E}">
        <p14:creationId xmlns:p14="http://schemas.microsoft.com/office/powerpoint/2010/main" val="26079016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307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E721AA4-1D0A-438C-8DE2-DB307F47B6CD}" type="slidenum">
              <a:rPr lang="en-US" altLang="zh-CN"/>
              <a:pPr/>
              <a:t>‹#›</a:t>
            </a:fld>
            <a:endParaRPr lang="en-US" altLang="zh-CN"/>
          </a:p>
        </p:txBody>
      </p:sp>
    </p:spTree>
    <p:extLst>
      <p:ext uri="{BB962C8B-B14F-4D97-AF65-F5344CB8AC3E}">
        <p14:creationId xmlns:p14="http://schemas.microsoft.com/office/powerpoint/2010/main" val="302012085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5.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p>
          <a:p>
            <a:endParaRPr lang="zh-CN" altLang="en-US" dirty="0"/>
          </a:p>
        </p:txBody>
      </p:sp>
      <p:sp>
        <p:nvSpPr>
          <p:cNvPr id="4" name="灯片编号占位符 3"/>
          <p:cNvSpPr>
            <a:spLocks noGrp="1"/>
          </p:cNvSpPr>
          <p:nvPr>
            <p:ph type="sldNum" sz="quarter" idx="10"/>
          </p:nvPr>
        </p:nvSpPr>
        <p:spPr/>
        <p:txBody>
          <a:bodyPr/>
          <a:lstStyle/>
          <a:p>
            <a:fld id="{2E721AA4-1D0A-438C-8DE2-DB307F47B6CD}" type="slidenum">
              <a:rPr lang="en-US" altLang="zh-CN" smtClean="0"/>
              <a:pPr/>
              <a:t>5</a:t>
            </a:fld>
            <a:endParaRPr lang="en-US" altLang="zh-CN"/>
          </a:p>
        </p:txBody>
      </p:sp>
    </p:spTree>
    <p:extLst>
      <p:ext uri="{BB962C8B-B14F-4D97-AF65-F5344CB8AC3E}">
        <p14:creationId xmlns:p14="http://schemas.microsoft.com/office/powerpoint/2010/main" val="3659013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18CE332F-93C3-470B-9564-05BF39A8873F}" type="slidenum">
              <a:rPr lang="en-US" altLang="zh-CN"/>
              <a:pPr/>
              <a:t>‹#›</a:t>
            </a:fld>
            <a:endParaRPr lang="en-US" altLang="zh-CN"/>
          </a:p>
        </p:txBody>
      </p:sp>
    </p:spTree>
    <p:extLst>
      <p:ext uri="{BB962C8B-B14F-4D97-AF65-F5344CB8AC3E}">
        <p14:creationId xmlns:p14="http://schemas.microsoft.com/office/powerpoint/2010/main" val="2031442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CBA7CF13-78BA-4482-BDA3-DD116A57C74D}" type="slidenum">
              <a:rPr lang="en-US" altLang="zh-CN"/>
              <a:pPr/>
              <a:t>‹#›</a:t>
            </a:fld>
            <a:endParaRPr lang="en-US" altLang="zh-CN"/>
          </a:p>
        </p:txBody>
      </p:sp>
    </p:spTree>
    <p:extLst>
      <p:ext uri="{BB962C8B-B14F-4D97-AF65-F5344CB8AC3E}">
        <p14:creationId xmlns:p14="http://schemas.microsoft.com/office/powerpoint/2010/main" val="1193007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EC00A22B-8009-4990-85D9-6E9938515F84}" type="slidenum">
              <a:rPr lang="en-US" altLang="zh-CN"/>
              <a:pPr/>
              <a:t>‹#›</a:t>
            </a:fld>
            <a:endParaRPr lang="en-US" altLang="zh-CN"/>
          </a:p>
        </p:txBody>
      </p:sp>
    </p:spTree>
    <p:extLst>
      <p:ext uri="{BB962C8B-B14F-4D97-AF65-F5344CB8AC3E}">
        <p14:creationId xmlns:p14="http://schemas.microsoft.com/office/powerpoint/2010/main" val="1643326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397B7F9D-B0F3-4A10-ACC3-B25054416D34}" type="datetimeFigureOut">
              <a:rPr lang="zh-CN" altLang="en-US"/>
              <a:pPr>
                <a:defRPr/>
              </a:pPr>
              <a:t>2017/7/28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FA5CBFEB-C985-4BBE-8226-BBAD96FF47D3}" type="slidenum">
              <a:rPr lang="zh-CN" altLang="en-US"/>
              <a:pPr>
                <a:defRPr/>
              </a:pPr>
              <a:t>‹#›</a:t>
            </a:fld>
            <a:endParaRPr lang="zh-CN" altLang="en-US"/>
          </a:p>
        </p:txBody>
      </p:sp>
    </p:spTree>
    <p:extLst>
      <p:ext uri="{BB962C8B-B14F-4D97-AF65-F5344CB8AC3E}">
        <p14:creationId xmlns:p14="http://schemas.microsoft.com/office/powerpoint/2010/main" val="32550984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095D787D-CE82-4C7F-8A10-9E9C08D52554}" type="datetimeFigureOut">
              <a:rPr lang="zh-CN" altLang="en-US"/>
              <a:pPr>
                <a:defRPr/>
              </a:pPr>
              <a:t>2017/7/28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1006795D-E04C-49B5-9425-382B89C8F35B}" type="slidenum">
              <a:rPr lang="zh-CN" altLang="en-US"/>
              <a:pPr>
                <a:defRPr/>
              </a:pPr>
              <a:t>‹#›</a:t>
            </a:fld>
            <a:endParaRPr lang="zh-CN" altLang="en-US"/>
          </a:p>
        </p:txBody>
      </p:sp>
    </p:spTree>
    <p:extLst>
      <p:ext uri="{BB962C8B-B14F-4D97-AF65-F5344CB8AC3E}">
        <p14:creationId xmlns:p14="http://schemas.microsoft.com/office/powerpoint/2010/main" val="5498522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4368EE08-4B63-48EB-B516-3B82B40C4005}" type="datetimeFigureOut">
              <a:rPr lang="zh-CN" altLang="en-US"/>
              <a:pPr>
                <a:defRPr/>
              </a:pPr>
              <a:t>2017/7/28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70AA1967-2117-41D9-8536-731B6438B62C}" type="slidenum">
              <a:rPr lang="zh-CN" altLang="en-US"/>
              <a:pPr>
                <a:defRPr/>
              </a:pPr>
              <a:t>‹#›</a:t>
            </a:fld>
            <a:endParaRPr lang="zh-CN" altLang="en-US"/>
          </a:p>
        </p:txBody>
      </p:sp>
    </p:spTree>
    <p:extLst>
      <p:ext uri="{BB962C8B-B14F-4D97-AF65-F5344CB8AC3E}">
        <p14:creationId xmlns:p14="http://schemas.microsoft.com/office/powerpoint/2010/main" val="24692898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75B42D01-EE6C-48AD-B078-DE681DF36487}" type="datetimeFigureOut">
              <a:rPr lang="zh-CN" altLang="en-US"/>
              <a:pPr>
                <a:defRPr/>
              </a:pPr>
              <a:t>2017/7/28</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E68E31A0-F393-40AB-96FD-F896EE19F1B7}" type="slidenum">
              <a:rPr lang="zh-CN" altLang="en-US"/>
              <a:pPr>
                <a:defRPr/>
              </a:pPr>
              <a:t>‹#›</a:t>
            </a:fld>
            <a:endParaRPr lang="zh-CN" altLang="en-US"/>
          </a:p>
        </p:txBody>
      </p:sp>
    </p:spTree>
    <p:extLst>
      <p:ext uri="{BB962C8B-B14F-4D97-AF65-F5344CB8AC3E}">
        <p14:creationId xmlns:p14="http://schemas.microsoft.com/office/powerpoint/2010/main" val="14415365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53653A22-71E2-48C9-86CD-A48E5B86C4B4}" type="datetimeFigureOut">
              <a:rPr lang="zh-CN" altLang="en-US"/>
              <a:pPr>
                <a:defRPr/>
              </a:pPr>
              <a:t>2017/7/28</a:t>
            </a:fld>
            <a:endParaRPr lang="zh-CN" altLang="en-US"/>
          </a:p>
        </p:txBody>
      </p:sp>
      <p:sp>
        <p:nvSpPr>
          <p:cNvPr id="8" name="页脚占位符 7"/>
          <p:cNvSpPr>
            <a:spLocks noGrp="1"/>
          </p:cNvSpPr>
          <p:nvPr>
            <p:ph type="ftr" sz="quarter" idx="11"/>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endParaRPr lang="zh-CN" altLang="en-US"/>
          </a:p>
        </p:txBody>
      </p:sp>
      <p:sp>
        <p:nvSpPr>
          <p:cNvPr id="9" name="灯片编号占位符 8"/>
          <p:cNvSpPr>
            <a:spLocks noGrp="1"/>
          </p:cNvSpPr>
          <p:nvPr>
            <p:ph type="sldNum" sz="quarter" idx="12"/>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01F84032-A713-45DB-8EDD-CCF6633EFF4B}" type="slidenum">
              <a:rPr lang="zh-CN" altLang="en-US"/>
              <a:pPr>
                <a:defRPr/>
              </a:pPr>
              <a:t>‹#›</a:t>
            </a:fld>
            <a:endParaRPr lang="zh-CN" altLang="en-US"/>
          </a:p>
        </p:txBody>
      </p:sp>
    </p:spTree>
    <p:extLst>
      <p:ext uri="{BB962C8B-B14F-4D97-AF65-F5344CB8AC3E}">
        <p14:creationId xmlns:p14="http://schemas.microsoft.com/office/powerpoint/2010/main" val="36831417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6BD57899-BD99-4D12-9369-2A0D2660B5F1}" type="datetimeFigureOut">
              <a:rPr lang="zh-CN" altLang="en-US"/>
              <a:pPr>
                <a:defRPr/>
              </a:pPr>
              <a:t>2017/7/28</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31B1E695-5BD5-4374-8569-5E13CC57312B}" type="slidenum">
              <a:rPr lang="zh-CN" altLang="en-US"/>
              <a:pPr>
                <a:defRPr/>
              </a:pPr>
              <a:t>‹#›</a:t>
            </a:fld>
            <a:endParaRPr lang="zh-CN" altLang="en-US"/>
          </a:p>
        </p:txBody>
      </p:sp>
    </p:spTree>
    <p:extLst>
      <p:ext uri="{BB962C8B-B14F-4D97-AF65-F5344CB8AC3E}">
        <p14:creationId xmlns:p14="http://schemas.microsoft.com/office/powerpoint/2010/main" val="3589074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923EB28E-3D7E-4B4F-AF2E-BEBCC0CF455C}" type="datetimeFigureOut">
              <a:rPr lang="zh-CN" altLang="en-US"/>
              <a:pPr>
                <a:defRPr/>
              </a:pPr>
              <a:t>2017/7/28</a:t>
            </a:fld>
            <a:endParaRPr lang="zh-CN" altLang="en-US"/>
          </a:p>
        </p:txBody>
      </p:sp>
      <p:sp>
        <p:nvSpPr>
          <p:cNvPr id="3" name="页脚占位符 2"/>
          <p:cNvSpPr>
            <a:spLocks noGrp="1"/>
          </p:cNvSpPr>
          <p:nvPr>
            <p:ph type="ftr" sz="quarter" idx="11"/>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905BD5AA-C1E6-4872-B92D-64043EE05D88}" type="slidenum">
              <a:rPr lang="zh-CN" altLang="en-US"/>
              <a:pPr>
                <a:defRPr/>
              </a:pPr>
              <a:t>‹#›</a:t>
            </a:fld>
            <a:endParaRPr lang="zh-CN" altLang="en-US"/>
          </a:p>
        </p:txBody>
      </p:sp>
    </p:spTree>
    <p:extLst>
      <p:ext uri="{BB962C8B-B14F-4D97-AF65-F5344CB8AC3E}">
        <p14:creationId xmlns:p14="http://schemas.microsoft.com/office/powerpoint/2010/main" val="22642536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2E93B843-2780-4492-A532-45C189802D58}" type="datetimeFigureOut">
              <a:rPr lang="zh-CN" altLang="en-US"/>
              <a:pPr>
                <a:defRPr/>
              </a:pPr>
              <a:t>2017/7/28</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B8AB3338-8E07-4666-B960-F0E8DFA74A50}" type="slidenum">
              <a:rPr lang="zh-CN" altLang="en-US"/>
              <a:pPr>
                <a:defRPr/>
              </a:pPr>
              <a:t>‹#›</a:t>
            </a:fld>
            <a:endParaRPr lang="zh-CN" altLang="en-US"/>
          </a:p>
        </p:txBody>
      </p:sp>
    </p:spTree>
    <p:extLst>
      <p:ext uri="{BB962C8B-B14F-4D97-AF65-F5344CB8AC3E}">
        <p14:creationId xmlns:p14="http://schemas.microsoft.com/office/powerpoint/2010/main" val="2917923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C61F7DBB-85EC-4FB5-AF7D-C8596DBBE738}" type="slidenum">
              <a:rPr lang="en-US" altLang="zh-CN"/>
              <a:pPr/>
              <a:t>‹#›</a:t>
            </a:fld>
            <a:endParaRPr lang="en-US" altLang="zh-CN"/>
          </a:p>
        </p:txBody>
      </p:sp>
    </p:spTree>
    <p:extLst>
      <p:ext uri="{BB962C8B-B14F-4D97-AF65-F5344CB8AC3E}">
        <p14:creationId xmlns:p14="http://schemas.microsoft.com/office/powerpoint/2010/main" val="5763903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8E0943FC-B7FD-4E8D-8075-D357F865F1BF}" type="datetimeFigureOut">
              <a:rPr lang="zh-CN" altLang="en-US"/>
              <a:pPr>
                <a:defRPr/>
              </a:pPr>
              <a:t>2017/7/28</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85541B96-0C13-4890-B6E7-7249C74EB7C0}" type="slidenum">
              <a:rPr lang="zh-CN" altLang="en-US"/>
              <a:pPr>
                <a:defRPr/>
              </a:pPr>
              <a:t>‹#›</a:t>
            </a:fld>
            <a:endParaRPr lang="zh-CN" altLang="en-US"/>
          </a:p>
        </p:txBody>
      </p:sp>
    </p:spTree>
    <p:extLst>
      <p:ext uri="{BB962C8B-B14F-4D97-AF65-F5344CB8AC3E}">
        <p14:creationId xmlns:p14="http://schemas.microsoft.com/office/powerpoint/2010/main" val="16998629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1739197F-9511-4C53-BEE8-731EBF3A7595}" type="datetimeFigureOut">
              <a:rPr lang="zh-CN" altLang="en-US"/>
              <a:pPr>
                <a:defRPr/>
              </a:pPr>
              <a:t>2017/7/28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94BEF7B0-1BE9-4D48-857A-38317EAF024E}" type="slidenum">
              <a:rPr lang="zh-CN" altLang="en-US"/>
              <a:pPr>
                <a:defRPr/>
              </a:pPr>
              <a:t>‹#›</a:t>
            </a:fld>
            <a:endParaRPr lang="zh-CN" altLang="en-US"/>
          </a:p>
        </p:txBody>
      </p:sp>
    </p:spTree>
    <p:extLst>
      <p:ext uri="{BB962C8B-B14F-4D97-AF65-F5344CB8AC3E}">
        <p14:creationId xmlns:p14="http://schemas.microsoft.com/office/powerpoint/2010/main" val="2659606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CEE159EF-01BD-4619-AF5B-85A3CC7EFED2}" type="datetimeFigureOut">
              <a:rPr lang="zh-CN" altLang="en-US"/>
              <a:pPr>
                <a:defRPr/>
              </a:pPr>
              <a:t>2017/7/28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kumimoji="1" b="1">
                <a:effectLst>
                  <a:outerShdw blurRad="38100" dist="38100" dir="2700000" algn="tl">
                    <a:srgbClr val="000000">
                      <a:alpha val="43137"/>
                    </a:srgbClr>
                  </a:outerShdw>
                </a:effectLst>
                <a:latin typeface="Times New Roman" pitchFamily="18" charset="0"/>
                <a:ea typeface="华文中宋" pitchFamily="2" charset="-122"/>
              </a:defRPr>
            </a:lvl1pPr>
          </a:lstStyle>
          <a:p>
            <a:pPr>
              <a:defRPr/>
            </a:pPr>
            <a:fld id="{8524A9D6-878C-4763-8D43-F47A59536496}" type="slidenum">
              <a:rPr lang="zh-CN" altLang="en-US"/>
              <a:pPr>
                <a:defRPr/>
              </a:pPr>
              <a:t>‹#›</a:t>
            </a:fld>
            <a:endParaRPr lang="zh-CN" altLang="en-US"/>
          </a:p>
        </p:txBody>
      </p:sp>
    </p:spTree>
    <p:extLst>
      <p:ext uri="{BB962C8B-B14F-4D97-AF65-F5344CB8AC3E}">
        <p14:creationId xmlns:p14="http://schemas.microsoft.com/office/powerpoint/2010/main" val="1974108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2510B61A-3EBE-4B5E-8999-1696F86727B8}" type="slidenum">
              <a:rPr lang="en-US" altLang="zh-CN"/>
              <a:pPr/>
              <a:t>‹#›</a:t>
            </a:fld>
            <a:endParaRPr lang="en-US" altLang="zh-CN"/>
          </a:p>
        </p:txBody>
      </p:sp>
    </p:spTree>
    <p:extLst>
      <p:ext uri="{BB962C8B-B14F-4D97-AF65-F5344CB8AC3E}">
        <p14:creationId xmlns:p14="http://schemas.microsoft.com/office/powerpoint/2010/main" val="2327035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dirty="0"/>
          </a:p>
        </p:txBody>
      </p:sp>
      <p:sp>
        <p:nvSpPr>
          <p:cNvPr id="6" name="页脚占位符 5"/>
          <p:cNvSpPr>
            <a:spLocks noGrp="1"/>
          </p:cNvSpPr>
          <p:nvPr>
            <p:ph type="ftr" sz="quarter" idx="11"/>
          </p:nvPr>
        </p:nvSpPr>
        <p:spPr/>
        <p:txBody>
          <a:bodyPr/>
          <a:lstStyle>
            <a:lvl1pPr>
              <a:defRPr/>
            </a:lvl1pPr>
          </a:lstStyle>
          <a:p>
            <a:endParaRPr lang="zh-CN" altLang="en-US" dirty="0"/>
          </a:p>
        </p:txBody>
      </p:sp>
      <p:sp>
        <p:nvSpPr>
          <p:cNvPr id="7" name="灯片编号占位符 6"/>
          <p:cNvSpPr>
            <a:spLocks noGrp="1"/>
          </p:cNvSpPr>
          <p:nvPr>
            <p:ph type="sldNum" sz="quarter" idx="12"/>
          </p:nvPr>
        </p:nvSpPr>
        <p:spPr/>
        <p:txBody>
          <a:bodyPr/>
          <a:lstStyle>
            <a:lvl1pPr>
              <a:defRPr/>
            </a:lvl1pPr>
          </a:lstStyle>
          <a:p>
            <a:fld id="{0727ACBE-C547-41B3-B52D-6ED8FD587BF0}" type="slidenum">
              <a:rPr lang="en-US" altLang="zh-CN"/>
              <a:pPr/>
              <a:t>‹#›</a:t>
            </a:fld>
            <a:endParaRPr lang="en-US" altLang="zh-CN"/>
          </a:p>
        </p:txBody>
      </p:sp>
    </p:spTree>
    <p:extLst>
      <p:ext uri="{BB962C8B-B14F-4D97-AF65-F5344CB8AC3E}">
        <p14:creationId xmlns:p14="http://schemas.microsoft.com/office/powerpoint/2010/main" val="2658539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dirty="0"/>
          </a:p>
        </p:txBody>
      </p:sp>
      <p:sp>
        <p:nvSpPr>
          <p:cNvPr id="8" name="页脚占位符 7"/>
          <p:cNvSpPr>
            <a:spLocks noGrp="1"/>
          </p:cNvSpPr>
          <p:nvPr>
            <p:ph type="ftr" sz="quarter" idx="11"/>
          </p:nvPr>
        </p:nvSpPr>
        <p:spPr/>
        <p:txBody>
          <a:bodyPr/>
          <a:lstStyle>
            <a:lvl1pPr>
              <a:defRPr/>
            </a:lvl1pPr>
          </a:lstStyle>
          <a:p>
            <a:endParaRPr lang="zh-CN" altLang="en-US" dirty="0"/>
          </a:p>
        </p:txBody>
      </p:sp>
      <p:sp>
        <p:nvSpPr>
          <p:cNvPr id="9" name="灯片编号占位符 8"/>
          <p:cNvSpPr>
            <a:spLocks noGrp="1"/>
          </p:cNvSpPr>
          <p:nvPr>
            <p:ph type="sldNum" sz="quarter" idx="12"/>
          </p:nvPr>
        </p:nvSpPr>
        <p:spPr/>
        <p:txBody>
          <a:bodyPr/>
          <a:lstStyle>
            <a:lvl1pPr>
              <a:defRPr/>
            </a:lvl1pPr>
          </a:lstStyle>
          <a:p>
            <a:fld id="{C6C3D326-2809-4252-925D-88F13258117C}" type="slidenum">
              <a:rPr lang="en-US" altLang="zh-CN"/>
              <a:pPr/>
              <a:t>‹#›</a:t>
            </a:fld>
            <a:endParaRPr lang="en-US" altLang="zh-CN"/>
          </a:p>
        </p:txBody>
      </p:sp>
    </p:spTree>
    <p:extLst>
      <p:ext uri="{BB962C8B-B14F-4D97-AF65-F5344CB8AC3E}">
        <p14:creationId xmlns:p14="http://schemas.microsoft.com/office/powerpoint/2010/main" val="2341282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dirty="0"/>
          </a:p>
        </p:txBody>
      </p:sp>
      <p:sp>
        <p:nvSpPr>
          <p:cNvPr id="4" name="页脚占位符 3"/>
          <p:cNvSpPr>
            <a:spLocks noGrp="1"/>
          </p:cNvSpPr>
          <p:nvPr>
            <p:ph type="ftr" sz="quarter" idx="11"/>
          </p:nvPr>
        </p:nvSpPr>
        <p:spPr/>
        <p:txBody>
          <a:bodyPr/>
          <a:lstStyle>
            <a:lvl1pPr>
              <a:defRPr/>
            </a:lvl1pPr>
          </a:lstStyle>
          <a:p>
            <a:endParaRPr lang="zh-CN" altLang="en-US" dirty="0"/>
          </a:p>
        </p:txBody>
      </p:sp>
      <p:sp>
        <p:nvSpPr>
          <p:cNvPr id="5" name="灯片编号占位符 4"/>
          <p:cNvSpPr>
            <a:spLocks noGrp="1"/>
          </p:cNvSpPr>
          <p:nvPr>
            <p:ph type="sldNum" sz="quarter" idx="12"/>
          </p:nvPr>
        </p:nvSpPr>
        <p:spPr/>
        <p:txBody>
          <a:bodyPr/>
          <a:lstStyle>
            <a:lvl1pPr>
              <a:defRPr/>
            </a:lvl1pPr>
          </a:lstStyle>
          <a:p>
            <a:fld id="{610C9403-7440-49CC-A4D3-5B4A48B92A3E}" type="slidenum">
              <a:rPr lang="en-US" altLang="zh-CN"/>
              <a:pPr/>
              <a:t>‹#›</a:t>
            </a:fld>
            <a:endParaRPr lang="en-US" altLang="zh-CN"/>
          </a:p>
        </p:txBody>
      </p:sp>
    </p:spTree>
    <p:extLst>
      <p:ext uri="{BB962C8B-B14F-4D97-AF65-F5344CB8AC3E}">
        <p14:creationId xmlns:p14="http://schemas.microsoft.com/office/powerpoint/2010/main" val="4014138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dirty="0"/>
          </a:p>
        </p:txBody>
      </p:sp>
      <p:sp>
        <p:nvSpPr>
          <p:cNvPr id="3" name="页脚占位符 2"/>
          <p:cNvSpPr>
            <a:spLocks noGrp="1"/>
          </p:cNvSpPr>
          <p:nvPr>
            <p:ph type="ftr" sz="quarter" idx="11"/>
          </p:nvPr>
        </p:nvSpPr>
        <p:spPr/>
        <p:txBody>
          <a:bodyPr/>
          <a:lstStyle>
            <a:lvl1pPr>
              <a:defRPr/>
            </a:lvl1pPr>
          </a:lstStyle>
          <a:p>
            <a:endParaRPr lang="zh-CN" altLang="en-US" dirty="0"/>
          </a:p>
        </p:txBody>
      </p:sp>
      <p:sp>
        <p:nvSpPr>
          <p:cNvPr id="4" name="灯片编号占位符 3"/>
          <p:cNvSpPr>
            <a:spLocks noGrp="1"/>
          </p:cNvSpPr>
          <p:nvPr>
            <p:ph type="sldNum" sz="quarter" idx="12"/>
          </p:nvPr>
        </p:nvSpPr>
        <p:spPr/>
        <p:txBody>
          <a:bodyPr/>
          <a:lstStyle>
            <a:lvl1pPr>
              <a:defRPr/>
            </a:lvl1pPr>
          </a:lstStyle>
          <a:p>
            <a:fld id="{72399F97-E3B0-4656-9702-9A8738050E8D}" type="slidenum">
              <a:rPr lang="en-US" altLang="zh-CN"/>
              <a:pPr/>
              <a:t>‹#›</a:t>
            </a:fld>
            <a:endParaRPr lang="en-US" altLang="zh-CN"/>
          </a:p>
        </p:txBody>
      </p:sp>
    </p:spTree>
    <p:extLst>
      <p:ext uri="{BB962C8B-B14F-4D97-AF65-F5344CB8AC3E}">
        <p14:creationId xmlns:p14="http://schemas.microsoft.com/office/powerpoint/2010/main" val="2259768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dirty="0"/>
          </a:p>
        </p:txBody>
      </p:sp>
      <p:sp>
        <p:nvSpPr>
          <p:cNvPr id="6" name="页脚占位符 5"/>
          <p:cNvSpPr>
            <a:spLocks noGrp="1"/>
          </p:cNvSpPr>
          <p:nvPr>
            <p:ph type="ftr" sz="quarter" idx="11"/>
          </p:nvPr>
        </p:nvSpPr>
        <p:spPr/>
        <p:txBody>
          <a:bodyPr/>
          <a:lstStyle>
            <a:lvl1pPr>
              <a:defRPr/>
            </a:lvl1pPr>
          </a:lstStyle>
          <a:p>
            <a:endParaRPr lang="zh-CN" altLang="en-US" dirty="0"/>
          </a:p>
        </p:txBody>
      </p:sp>
      <p:sp>
        <p:nvSpPr>
          <p:cNvPr id="7" name="灯片编号占位符 6"/>
          <p:cNvSpPr>
            <a:spLocks noGrp="1"/>
          </p:cNvSpPr>
          <p:nvPr>
            <p:ph type="sldNum" sz="quarter" idx="12"/>
          </p:nvPr>
        </p:nvSpPr>
        <p:spPr/>
        <p:txBody>
          <a:bodyPr/>
          <a:lstStyle>
            <a:lvl1pPr>
              <a:defRPr/>
            </a:lvl1pPr>
          </a:lstStyle>
          <a:p>
            <a:fld id="{A029FFD4-7597-40C9-899B-1DC3C3B624A5}" type="slidenum">
              <a:rPr lang="en-US" altLang="zh-CN"/>
              <a:pPr/>
              <a:t>‹#›</a:t>
            </a:fld>
            <a:endParaRPr lang="en-US" altLang="zh-CN"/>
          </a:p>
        </p:txBody>
      </p:sp>
    </p:spTree>
    <p:extLst>
      <p:ext uri="{BB962C8B-B14F-4D97-AF65-F5344CB8AC3E}">
        <p14:creationId xmlns:p14="http://schemas.microsoft.com/office/powerpoint/2010/main" val="451665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dirty="0"/>
          </a:p>
        </p:txBody>
      </p:sp>
      <p:sp>
        <p:nvSpPr>
          <p:cNvPr id="6" name="页脚占位符 5"/>
          <p:cNvSpPr>
            <a:spLocks noGrp="1"/>
          </p:cNvSpPr>
          <p:nvPr>
            <p:ph type="ftr" sz="quarter" idx="11"/>
          </p:nvPr>
        </p:nvSpPr>
        <p:spPr/>
        <p:txBody>
          <a:bodyPr/>
          <a:lstStyle>
            <a:lvl1pPr>
              <a:defRPr/>
            </a:lvl1pPr>
          </a:lstStyle>
          <a:p>
            <a:endParaRPr lang="zh-CN" altLang="en-US" dirty="0"/>
          </a:p>
        </p:txBody>
      </p:sp>
      <p:sp>
        <p:nvSpPr>
          <p:cNvPr id="7" name="灯片编号占位符 6"/>
          <p:cNvSpPr>
            <a:spLocks noGrp="1"/>
          </p:cNvSpPr>
          <p:nvPr>
            <p:ph type="sldNum" sz="quarter" idx="12"/>
          </p:nvPr>
        </p:nvSpPr>
        <p:spPr/>
        <p:txBody>
          <a:bodyPr/>
          <a:lstStyle>
            <a:lvl1pPr>
              <a:defRPr/>
            </a:lvl1pPr>
          </a:lstStyle>
          <a:p>
            <a:fld id="{08B13855-32B8-40A1-A25B-E069A6653AFD}" type="slidenum">
              <a:rPr lang="en-US" altLang="zh-CN"/>
              <a:pPr/>
              <a:t>‹#›</a:t>
            </a:fld>
            <a:endParaRPr lang="en-US" altLang="zh-CN"/>
          </a:p>
        </p:txBody>
      </p:sp>
    </p:spTree>
    <p:extLst>
      <p:ext uri="{BB962C8B-B14F-4D97-AF65-F5344CB8AC3E}">
        <p14:creationId xmlns:p14="http://schemas.microsoft.com/office/powerpoint/2010/main" val="2757209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lum/>
            <a:extLst>
              <a:ext uri="{28A0092B-C50C-407E-A947-70E740481C1C}">
                <a14:useLocalDpi xmlns:a14="http://schemas.microsoft.com/office/drawing/2010/main"/>
              </a:ext>
            </a:extLst>
          </a:blip>
          <a:srcRect/>
          <a:stretch>
            <a:fillRect t="-1000" b="-1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zh-CN" alt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F975AAFC-48FE-4CD4-ABDA-AC779437500E}"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0" sz="1200" b="0">
                <a:solidFill>
                  <a:prstClr val="black">
                    <a:tint val="75000"/>
                  </a:prstClr>
                </a:solidFill>
                <a:latin typeface="Calibri"/>
                <a:ea typeface="宋体"/>
              </a:defRPr>
            </a:lvl1pPr>
          </a:lstStyle>
          <a:p>
            <a:pPr>
              <a:defRPr/>
            </a:pPr>
            <a:fld id="{10ACDD43-C6A6-4FE4-9AD0-BE31B288E139}" type="datetimeFigureOut">
              <a:rPr lang="zh-CN" altLang="en-US"/>
              <a:pPr>
                <a:defRPr/>
              </a:pPr>
              <a:t>2017/7/28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0" sz="1200" b="0">
                <a:solidFill>
                  <a:prstClr val="black">
                    <a:tint val="75000"/>
                  </a:prstClr>
                </a:solidFill>
                <a:latin typeface="Calibri"/>
                <a:ea typeface="宋体"/>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0" sz="1200" b="0">
                <a:solidFill>
                  <a:prstClr val="black">
                    <a:tint val="75000"/>
                  </a:prstClr>
                </a:solidFill>
                <a:latin typeface="Calibri"/>
                <a:ea typeface="宋体"/>
              </a:defRPr>
            </a:lvl1pPr>
          </a:lstStyle>
          <a:p>
            <a:pPr>
              <a:defRPr/>
            </a:pPr>
            <a:fld id="{539D5BBD-A5BB-46A7-81C2-334DAA76F551}" type="slidenum">
              <a:rPr lang="zh-CN" altLang="en-US"/>
              <a:pPr>
                <a:defRPr/>
              </a:pPr>
              <a:t>‹#›</a:t>
            </a:fld>
            <a:endParaRPr lang="zh-CN" altLang="en-US"/>
          </a:p>
        </p:txBody>
      </p:sp>
    </p:spTree>
    <p:extLst>
      <p:ext uri="{BB962C8B-B14F-4D97-AF65-F5344CB8AC3E}">
        <p14:creationId xmlns:p14="http://schemas.microsoft.com/office/powerpoint/2010/main" val="39694364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hyperlink" Target="http://baike.baidu.com/view/204870.htm" TargetMode="External"/><Relationship Id="rId13" Type="http://schemas.openxmlformats.org/officeDocument/2006/relationships/hyperlink" Target="http://baike.baidu.com/view/144248.htm" TargetMode="External"/><Relationship Id="rId3" Type="http://schemas.openxmlformats.org/officeDocument/2006/relationships/hyperlink" Target="http://baike.baidu.com/view/56325.htm" TargetMode="External"/><Relationship Id="rId7" Type="http://schemas.openxmlformats.org/officeDocument/2006/relationships/hyperlink" Target="http://baike.baidu.com/view/1735.htm" TargetMode="External"/><Relationship Id="rId12" Type="http://schemas.openxmlformats.org/officeDocument/2006/relationships/hyperlink" Target="http://baike.baidu.com/view/24582.htm" TargetMode="External"/><Relationship Id="rId17" Type="http://schemas.openxmlformats.org/officeDocument/2006/relationships/image" Target="../media/image6.jpeg"/><Relationship Id="rId2" Type="http://schemas.openxmlformats.org/officeDocument/2006/relationships/image" Target="../media/image5.jpeg"/><Relationship Id="rId16" Type="http://schemas.openxmlformats.org/officeDocument/2006/relationships/hyperlink" Target="http://baike.baidu.com/view/471273.htm" TargetMode="External"/><Relationship Id="rId1" Type="http://schemas.openxmlformats.org/officeDocument/2006/relationships/slideLayout" Target="../slideLayouts/slideLayout7.xml"/><Relationship Id="rId6" Type="http://schemas.openxmlformats.org/officeDocument/2006/relationships/hyperlink" Target="http://baike.baidu.com/view/24304.htm" TargetMode="External"/><Relationship Id="rId11" Type="http://schemas.openxmlformats.org/officeDocument/2006/relationships/hyperlink" Target="http://baike.baidu.com/view/392604.htm" TargetMode="External"/><Relationship Id="rId5" Type="http://schemas.openxmlformats.org/officeDocument/2006/relationships/hyperlink" Target="http://baike.baidu.com/view/8581.htm" TargetMode="External"/><Relationship Id="rId15" Type="http://schemas.openxmlformats.org/officeDocument/2006/relationships/hyperlink" Target="http://baike.baidu.com/view/9325.htm" TargetMode="External"/><Relationship Id="rId10" Type="http://schemas.openxmlformats.org/officeDocument/2006/relationships/hyperlink" Target="http://baike.baidu.com/view/777970.htm" TargetMode="External"/><Relationship Id="rId4" Type="http://schemas.openxmlformats.org/officeDocument/2006/relationships/hyperlink" Target="http://baike.baidu.com/view/587353.htm" TargetMode="External"/><Relationship Id="rId9" Type="http://schemas.openxmlformats.org/officeDocument/2006/relationships/hyperlink" Target="http://baike.baidu.com/view/60935.htm" TargetMode="External"/><Relationship Id="rId14" Type="http://schemas.openxmlformats.org/officeDocument/2006/relationships/hyperlink" Target="http://baike.baidu.com/view/464229.htm"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n/"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9.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baike.baidu.com/view/160959.htm" TargetMode="External"/><Relationship Id="rId3" Type="http://schemas.openxmlformats.org/officeDocument/2006/relationships/hyperlink" Target="http://baike.baidu.com/view/3762.htm" TargetMode="External"/><Relationship Id="rId7" Type="http://schemas.openxmlformats.org/officeDocument/2006/relationships/hyperlink" Target="http://baike.baidu.com/view/10074.htm" TargetMode="External"/><Relationship Id="rId12" Type="http://schemas.openxmlformats.org/officeDocument/2006/relationships/image" Target="../media/image4.jpeg"/><Relationship Id="rId2" Type="http://schemas.openxmlformats.org/officeDocument/2006/relationships/hyperlink" Target="http://baike.baidu.com/view/31118.htm" TargetMode="External"/><Relationship Id="rId1" Type="http://schemas.openxmlformats.org/officeDocument/2006/relationships/slideLayout" Target="../slideLayouts/slideLayout2.xml"/><Relationship Id="rId6" Type="http://schemas.openxmlformats.org/officeDocument/2006/relationships/hyperlink" Target="http://baike.baidu.com/view/51381.htm" TargetMode="External"/><Relationship Id="rId11" Type="http://schemas.openxmlformats.org/officeDocument/2006/relationships/hyperlink" Target="http://baike.baidu.com/view/311240.htm" TargetMode="External"/><Relationship Id="rId5" Type="http://schemas.openxmlformats.org/officeDocument/2006/relationships/hyperlink" Target="http://baike.baidu.com/view/44000.htm" TargetMode="External"/><Relationship Id="rId10" Type="http://schemas.openxmlformats.org/officeDocument/2006/relationships/hyperlink" Target="http://baike.baidu.com/view/5434.htm" TargetMode="External"/><Relationship Id="rId4" Type="http://schemas.openxmlformats.org/officeDocument/2006/relationships/hyperlink" Target="http://baike.baidu.com/view/56296.htm" TargetMode="External"/><Relationship Id="rId9" Type="http://schemas.openxmlformats.org/officeDocument/2006/relationships/hyperlink" Target="http://baike.baidu.com/view/21346.ht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5938" name="WordArt 2"/>
          <p:cNvSpPr>
            <a:spLocks noChangeArrowheads="1" noChangeShapeType="1" noTextEdit="1"/>
          </p:cNvSpPr>
          <p:nvPr/>
        </p:nvSpPr>
        <p:spPr bwMode="auto">
          <a:xfrm>
            <a:off x="1979712" y="1181340"/>
            <a:ext cx="5112568" cy="216024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zh-CN" altLang="en-US" sz="3200" b="1" kern="10" dirty="0">
                <a:gradFill rotWithShape="0">
                  <a:gsLst>
                    <a:gs pos="0">
                      <a:srgbClr val="9999FF"/>
                    </a:gs>
                    <a:gs pos="100000">
                      <a:srgbClr val="009999"/>
                    </a:gs>
                  </a:gsLst>
                  <a:lin ang="5400000" scaled="1"/>
                </a:gradFill>
                <a:effectLst>
                  <a:outerShdw dist="53882" dir="2700000" algn="ctr" rotWithShape="0">
                    <a:srgbClr val="C0C0C0">
                      <a:alpha val="80000"/>
                    </a:srgbClr>
                  </a:outerShdw>
                </a:effectLst>
                <a:latin typeface="微软雅黑" pitchFamily="34" charset="-122"/>
                <a:ea typeface="微软雅黑" pitchFamily="34" charset="-122"/>
              </a:rPr>
              <a:t>致音乐</a:t>
            </a:r>
          </a:p>
        </p:txBody>
      </p:sp>
      <p:sp>
        <p:nvSpPr>
          <p:cNvPr id="5" name="矩形 4"/>
          <p:cNvSpPr/>
          <p:nvPr/>
        </p:nvSpPr>
        <p:spPr>
          <a:xfrm>
            <a:off x="1849067" y="5228296"/>
            <a:ext cx="5604419" cy="501740"/>
          </a:xfrm>
          <a:prstGeom prst="rect">
            <a:avLst/>
          </a:prstGeom>
        </p:spPr>
        <p:txBody>
          <a:bodyPr wrap="none">
            <a:spAutoFit/>
          </a:bodyPr>
          <a:lstStyle/>
          <a:p>
            <a:pPr marL="342900" indent="-342900" algn="ctr">
              <a:lnSpc>
                <a:spcPct val="110000"/>
              </a:lnSpc>
              <a:defRPr/>
            </a:pPr>
            <a:r>
              <a:rPr lang="zh-CN" altLang="en-US" sz="2600"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a:t>
            </a:r>
            <a:r>
              <a:rPr lang="en-US" altLang="zh-CN" sz="2600"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600"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模板网</a:t>
            </a:r>
            <a:r>
              <a:rPr lang="en-US" altLang="zh-CN" sz="2600" b="1" kern="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-WWW.1PPT.COM</a:t>
            </a: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日期占位符 1"/>
          <p:cNvSpPr>
            <a:spLocks noGrp="1"/>
          </p:cNvSpPr>
          <p:nvPr>
            <p:ph type="dt" sz="half" idx="10"/>
          </p:nvPr>
        </p:nvSpPr>
        <p:spPr/>
        <p:txBody>
          <a:bodyPr/>
          <a:lstStyle/>
          <a:p>
            <a:endParaRPr lang="en-US" altLang="zh-CN" dirty="0"/>
          </a:p>
        </p:txBody>
      </p:sp>
      <p:sp>
        <p:nvSpPr>
          <p:cNvPr id="6" name="页脚占位符 2"/>
          <p:cNvSpPr>
            <a:spLocks noGrp="1"/>
          </p:cNvSpPr>
          <p:nvPr>
            <p:ph type="ftr" sz="quarter" idx="11"/>
          </p:nvPr>
        </p:nvSpPr>
        <p:spPr/>
        <p:txBody>
          <a:bodyPr/>
          <a:lstStyle/>
          <a:p>
            <a:endParaRPr lang="zh-CN" altLang="en-US" dirty="0"/>
          </a:p>
        </p:txBody>
      </p:sp>
      <p:sp>
        <p:nvSpPr>
          <p:cNvPr id="306178" name="WordArt 2"/>
          <p:cNvSpPr>
            <a:spLocks noChangeArrowheads="1" noChangeShapeType="1" noTextEdit="1"/>
          </p:cNvSpPr>
          <p:nvPr/>
        </p:nvSpPr>
        <p:spPr bwMode="auto">
          <a:xfrm>
            <a:off x="611188" y="908050"/>
            <a:ext cx="6553200" cy="2058988"/>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音乐是培养人民高尚</a:t>
            </a:r>
          </a:p>
          <a:p>
            <a:pPr algn="ctr"/>
            <a:r>
              <a:rPr lang="zh-CN" altLang="en-US" sz="36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道德品质、思想感情</a:t>
            </a:r>
          </a:p>
        </p:txBody>
      </p:sp>
      <p:sp>
        <p:nvSpPr>
          <p:cNvPr id="306179" name="WordArt 3"/>
          <p:cNvSpPr>
            <a:spLocks noChangeArrowheads="1" noChangeShapeType="1" noTextEdit="1"/>
          </p:cNvSpPr>
          <p:nvPr/>
        </p:nvSpPr>
        <p:spPr bwMode="auto">
          <a:xfrm>
            <a:off x="611188" y="3068638"/>
            <a:ext cx="3095625" cy="1079500"/>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重要手段。</a:t>
            </a:r>
          </a:p>
        </p:txBody>
      </p:sp>
      <p:sp>
        <p:nvSpPr>
          <p:cNvPr id="306180" name="WordArt 4"/>
          <p:cNvSpPr>
            <a:spLocks noChangeArrowheads="1" noChangeShapeType="1" noTextEdit="1"/>
          </p:cNvSpPr>
          <p:nvPr/>
        </p:nvSpPr>
        <p:spPr bwMode="auto">
          <a:xfrm>
            <a:off x="4211638" y="4797425"/>
            <a:ext cx="3671887" cy="1223963"/>
          </a:xfrm>
          <a:prstGeom prst="rect">
            <a:avLst/>
          </a:prstGeom>
        </p:spPr>
        <p:txBody>
          <a:bodyPr wrap="none" fromWordArt="1">
            <a:prstTxWarp prst="textPlain">
              <a:avLst>
                <a:gd name="adj" fmla="val 50000"/>
              </a:avLst>
            </a:prstTxWarp>
          </a:bodyPr>
          <a:lstStyle/>
          <a:p>
            <a:pPr algn="ctr"/>
            <a:r>
              <a:rPr lang="en-US" altLang="zh-CN" sz="36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a:t>
            </a:r>
            <a:r>
              <a:rPr lang="zh-CN" altLang="en-US" sz="36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贺绿汀</a:t>
            </a:r>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日期占位符 1"/>
          <p:cNvSpPr>
            <a:spLocks noGrp="1"/>
          </p:cNvSpPr>
          <p:nvPr>
            <p:ph type="dt" sz="half" idx="10"/>
          </p:nvPr>
        </p:nvSpPr>
        <p:spPr/>
        <p:txBody>
          <a:bodyPr/>
          <a:lstStyle/>
          <a:p>
            <a:endParaRPr lang="en-US" altLang="zh-CN" dirty="0"/>
          </a:p>
        </p:txBody>
      </p:sp>
      <p:sp>
        <p:nvSpPr>
          <p:cNvPr id="6" name="页脚占位符 2"/>
          <p:cNvSpPr>
            <a:spLocks noGrp="1"/>
          </p:cNvSpPr>
          <p:nvPr>
            <p:ph type="ftr" sz="quarter" idx="11"/>
          </p:nvPr>
        </p:nvSpPr>
        <p:spPr/>
        <p:txBody>
          <a:bodyPr/>
          <a:lstStyle/>
          <a:p>
            <a:endParaRPr lang="zh-CN" altLang="en-US" dirty="0"/>
          </a:p>
        </p:txBody>
      </p:sp>
      <p:sp>
        <p:nvSpPr>
          <p:cNvPr id="307202" name="WordArt 2" descr="纸袋"/>
          <p:cNvSpPr>
            <a:spLocks noChangeArrowheads="1" noChangeShapeType="1" noTextEdit="1"/>
          </p:cNvSpPr>
          <p:nvPr/>
        </p:nvSpPr>
        <p:spPr bwMode="auto">
          <a:xfrm>
            <a:off x="3492500" y="620713"/>
            <a:ext cx="1800225" cy="665162"/>
          </a:xfrm>
          <a:prstGeom prst="rect">
            <a:avLst/>
          </a:prstGeom>
        </p:spPr>
        <p:txBody>
          <a:bodyPr wrap="none" fromWordArt="1">
            <a:prstTxWarp prst="textPlain">
              <a:avLst>
                <a:gd name="adj" fmla="val 50000"/>
              </a:avLst>
            </a:prstTxWarp>
          </a:bodyPr>
          <a:lstStyle/>
          <a:p>
            <a:pPr algn="ctr"/>
            <a:r>
              <a:rPr lang="zh-CN" altLang="en-US" sz="3600" kern="1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宋体"/>
                <a:ea typeface="宋体"/>
              </a:rPr>
              <a:t>贺绿汀</a:t>
            </a:r>
          </a:p>
        </p:txBody>
      </p:sp>
      <p:sp>
        <p:nvSpPr>
          <p:cNvPr id="307203" name="Rectangle 3"/>
          <p:cNvSpPr>
            <a:spLocks noChangeArrowheads="1"/>
          </p:cNvSpPr>
          <p:nvPr/>
        </p:nvSpPr>
        <p:spPr bwMode="auto">
          <a:xfrm>
            <a:off x="457200" y="1600200"/>
            <a:ext cx="620236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FontTx/>
              <a:buChar char="•"/>
            </a:pPr>
            <a:r>
              <a:rPr lang="zh-CN" altLang="en-US" sz="2400" b="1">
                <a:solidFill>
                  <a:schemeClr val="accent2"/>
                </a:solidFill>
                <a:effectLst>
                  <a:outerShdw blurRad="38100" dist="38100" dir="2700000" algn="tl">
                    <a:srgbClr val="C0C0C0"/>
                  </a:outerShdw>
                </a:effectLst>
              </a:rPr>
              <a:t>贺绿汀</a:t>
            </a:r>
            <a:r>
              <a:rPr lang="en-US" altLang="zh-CN" sz="2400" b="1">
                <a:solidFill>
                  <a:schemeClr val="accent2"/>
                </a:solidFill>
                <a:effectLst>
                  <a:outerShdw blurRad="38100" dist="38100" dir="2700000" algn="tl">
                    <a:srgbClr val="C0C0C0"/>
                  </a:outerShdw>
                </a:effectLst>
              </a:rPr>
              <a:t>(1903-1999) </a:t>
            </a:r>
            <a:r>
              <a:rPr lang="zh-CN" altLang="en-US" sz="2400" b="1">
                <a:solidFill>
                  <a:schemeClr val="accent2"/>
                </a:solidFill>
                <a:effectLst>
                  <a:outerShdw blurRad="38100" dist="38100" dir="2700000" algn="tl">
                    <a:srgbClr val="C0C0C0"/>
                  </a:outerShdw>
                </a:effectLst>
              </a:rPr>
              <a:t>，原名贺楷，当代著名</a:t>
            </a:r>
            <a:r>
              <a:rPr lang="zh-CN" altLang="en-US" sz="2400" b="1" u="sng">
                <a:solidFill>
                  <a:schemeClr val="accent2"/>
                </a:solidFill>
                <a:effectLst>
                  <a:outerShdw blurRad="38100" dist="38100" dir="2700000" algn="tl">
                    <a:srgbClr val="C0C0C0"/>
                  </a:outerShdw>
                </a:effectLst>
                <a:hlinkClick r:id="rId3"/>
              </a:rPr>
              <a:t>音乐家</a:t>
            </a:r>
            <a:r>
              <a:rPr lang="zh-CN" altLang="en-US" sz="2400" b="1">
                <a:solidFill>
                  <a:schemeClr val="accent2"/>
                </a:solidFill>
                <a:effectLst>
                  <a:outerShdw blurRad="38100" dist="38100" dir="2700000" algn="tl">
                    <a:srgbClr val="C0C0C0"/>
                  </a:outerShdw>
                </a:effectLst>
              </a:rPr>
              <a:t>、</a:t>
            </a:r>
            <a:r>
              <a:rPr lang="zh-CN" altLang="en-US" sz="2400" b="1" u="sng">
                <a:solidFill>
                  <a:schemeClr val="accent2"/>
                </a:solidFill>
                <a:effectLst>
                  <a:outerShdw blurRad="38100" dist="38100" dir="2700000" algn="tl">
                    <a:srgbClr val="C0C0C0"/>
                  </a:outerShdw>
                </a:effectLst>
                <a:hlinkClick r:id="rId4"/>
              </a:rPr>
              <a:t>教育家</a:t>
            </a:r>
            <a:r>
              <a:rPr lang="en-US" altLang="zh-CN" sz="2400" b="1">
                <a:solidFill>
                  <a:schemeClr val="accent2"/>
                </a:solidFill>
                <a:effectLst>
                  <a:outerShdw blurRad="38100" dist="38100" dir="2700000" algn="tl">
                    <a:srgbClr val="C0C0C0"/>
                  </a:outerShdw>
                </a:effectLst>
              </a:rPr>
              <a:t>,</a:t>
            </a:r>
            <a:r>
              <a:rPr lang="zh-CN" altLang="en-US" sz="2400" b="1" u="sng">
                <a:solidFill>
                  <a:schemeClr val="accent2"/>
                </a:solidFill>
                <a:effectLst>
                  <a:outerShdw blurRad="38100" dist="38100" dir="2700000" algn="tl">
                    <a:srgbClr val="C0C0C0"/>
                  </a:outerShdw>
                </a:effectLst>
                <a:hlinkClick r:id="rId5"/>
              </a:rPr>
              <a:t>湖南</a:t>
            </a:r>
            <a:r>
              <a:rPr lang="zh-CN" altLang="en-US" sz="2400" b="1" u="sng">
                <a:solidFill>
                  <a:schemeClr val="accent2"/>
                </a:solidFill>
                <a:effectLst>
                  <a:outerShdw blurRad="38100" dist="38100" dir="2700000" algn="tl">
                    <a:srgbClr val="C0C0C0"/>
                  </a:outerShdw>
                </a:effectLst>
                <a:hlinkClick r:id="rId6"/>
              </a:rPr>
              <a:t>邵阳</a:t>
            </a:r>
            <a:r>
              <a:rPr lang="zh-CN" altLang="en-US" sz="2400" b="1">
                <a:solidFill>
                  <a:schemeClr val="accent2"/>
                </a:solidFill>
                <a:effectLst>
                  <a:outerShdw blurRad="38100" dist="38100" dir="2700000" algn="tl">
                    <a:srgbClr val="C0C0C0"/>
                  </a:outerShdw>
                </a:effectLst>
              </a:rPr>
              <a:t>人。</a:t>
            </a:r>
            <a:r>
              <a:rPr lang="en-US" altLang="zh-CN" sz="2400" b="1">
                <a:solidFill>
                  <a:schemeClr val="accent2"/>
                </a:solidFill>
                <a:effectLst>
                  <a:outerShdw blurRad="38100" dist="38100" dir="2700000" algn="tl">
                    <a:srgbClr val="C0C0C0"/>
                  </a:outerShdw>
                </a:effectLst>
              </a:rPr>
              <a:t>1931</a:t>
            </a:r>
            <a:r>
              <a:rPr lang="zh-CN" altLang="en-US" sz="2400" b="1">
                <a:solidFill>
                  <a:schemeClr val="accent2"/>
                </a:solidFill>
                <a:effectLst>
                  <a:outerShdw blurRad="38100" dist="38100" dir="2700000" algn="tl">
                    <a:srgbClr val="C0C0C0"/>
                  </a:outerShdw>
                </a:effectLst>
              </a:rPr>
              <a:t>年考入</a:t>
            </a:r>
            <a:r>
              <a:rPr lang="zh-CN" altLang="en-US" sz="2400" b="1" u="sng">
                <a:solidFill>
                  <a:schemeClr val="accent2"/>
                </a:solidFill>
                <a:effectLst>
                  <a:outerShdw blurRad="38100" dist="38100" dir="2700000" algn="tl">
                    <a:srgbClr val="C0C0C0"/>
                  </a:outerShdw>
                </a:effectLst>
                <a:hlinkClick r:id="rId7"/>
              </a:rPr>
              <a:t>上海</a:t>
            </a:r>
            <a:r>
              <a:rPr lang="zh-CN" altLang="en-US" sz="2400" b="1">
                <a:solidFill>
                  <a:schemeClr val="accent2"/>
                </a:solidFill>
                <a:effectLst>
                  <a:outerShdw blurRad="38100" dist="38100" dir="2700000" algn="tl">
                    <a:srgbClr val="C0C0C0"/>
                  </a:outerShdw>
                </a:effectLst>
              </a:rPr>
              <a:t>国立音乐专科学校。早年参加</a:t>
            </a:r>
            <a:r>
              <a:rPr lang="zh-CN" altLang="en-US" sz="2400" b="1" u="sng">
                <a:solidFill>
                  <a:schemeClr val="accent2"/>
                </a:solidFill>
                <a:effectLst>
                  <a:outerShdw blurRad="38100" dist="38100" dir="2700000" algn="tl">
                    <a:srgbClr val="C0C0C0"/>
                  </a:outerShdw>
                </a:effectLst>
                <a:hlinkClick r:id="rId8"/>
              </a:rPr>
              <a:t>湖南农民运动</a:t>
            </a:r>
            <a:r>
              <a:rPr lang="zh-CN" altLang="en-US" sz="2400" b="1">
                <a:solidFill>
                  <a:schemeClr val="accent2"/>
                </a:solidFill>
                <a:effectLst>
                  <a:outerShdw blurRad="38100" dist="38100" dir="2700000" algn="tl">
                    <a:srgbClr val="C0C0C0"/>
                  </a:outerShdw>
                </a:effectLst>
              </a:rPr>
              <a:t>和</a:t>
            </a:r>
            <a:r>
              <a:rPr lang="zh-CN" altLang="en-US" sz="2400" b="1" u="sng">
                <a:solidFill>
                  <a:schemeClr val="accent2"/>
                </a:solidFill>
                <a:effectLst>
                  <a:outerShdw blurRad="38100" dist="38100" dir="2700000" algn="tl">
                    <a:srgbClr val="C0C0C0"/>
                  </a:outerShdw>
                </a:effectLst>
                <a:hlinkClick r:id="rId9"/>
              </a:rPr>
              <a:t>广州起义</a:t>
            </a:r>
            <a:r>
              <a:rPr lang="zh-CN" altLang="en-US" sz="2400" b="1">
                <a:solidFill>
                  <a:schemeClr val="accent2"/>
                </a:solidFill>
                <a:effectLst>
                  <a:outerShdw blurRad="38100" dist="38100" dir="2700000" algn="tl">
                    <a:srgbClr val="C0C0C0"/>
                  </a:outerShdw>
                </a:effectLst>
              </a:rPr>
              <a:t>。先后任武昌艺术专科学校</a:t>
            </a:r>
            <a:r>
              <a:rPr lang="zh-CN" altLang="en-US" sz="2400" b="1" u="sng">
                <a:solidFill>
                  <a:schemeClr val="accent2"/>
                </a:solidFill>
                <a:effectLst>
                  <a:outerShdw blurRad="38100" dist="38100" dir="2700000" algn="tl">
                    <a:srgbClr val="C0C0C0"/>
                  </a:outerShdw>
                </a:effectLst>
                <a:hlinkClick r:id="rId10"/>
              </a:rPr>
              <a:t>教员</a:t>
            </a:r>
            <a:r>
              <a:rPr lang="zh-CN" altLang="en-US" sz="2400" b="1">
                <a:solidFill>
                  <a:schemeClr val="accent2"/>
                </a:solidFill>
                <a:effectLst>
                  <a:outerShdw blurRad="38100" dist="38100" dir="2700000" algn="tl">
                    <a:srgbClr val="C0C0C0"/>
                  </a:outerShdw>
                </a:effectLst>
              </a:rPr>
              <a:t>，明星影片公司</a:t>
            </a:r>
            <a:r>
              <a:rPr lang="zh-CN" altLang="en-US" sz="2400" b="1" u="sng">
                <a:solidFill>
                  <a:schemeClr val="accent2"/>
                </a:solidFill>
                <a:effectLst>
                  <a:outerShdw blurRad="38100" dist="38100" dir="2700000" algn="tl">
                    <a:srgbClr val="C0C0C0"/>
                  </a:outerShdw>
                </a:effectLst>
                <a:hlinkClick r:id="rId11"/>
              </a:rPr>
              <a:t>音乐科</a:t>
            </a:r>
            <a:r>
              <a:rPr lang="zh-CN" altLang="en-US" sz="2400" b="1">
                <a:solidFill>
                  <a:schemeClr val="accent2"/>
                </a:solidFill>
                <a:effectLst>
                  <a:outerShdw blurRad="38100" dist="38100" dir="2700000" algn="tl">
                    <a:srgbClr val="C0C0C0"/>
                  </a:outerShdw>
                </a:effectLst>
              </a:rPr>
              <a:t>科长、陕甘宁晋绥联防军政治部宣传队音乐教员、</a:t>
            </a:r>
            <a:r>
              <a:rPr lang="zh-CN" altLang="en-US" sz="2400" b="1" u="sng">
                <a:solidFill>
                  <a:schemeClr val="accent2"/>
                </a:solidFill>
                <a:effectLst>
                  <a:outerShdw blurRad="38100" dist="38100" dir="2700000" algn="tl">
                    <a:srgbClr val="C0C0C0"/>
                  </a:outerShdw>
                </a:effectLst>
                <a:hlinkClick r:id="rId12"/>
              </a:rPr>
              <a:t>延安</a:t>
            </a:r>
            <a:r>
              <a:rPr lang="zh-CN" altLang="en-US" sz="2400" b="1">
                <a:solidFill>
                  <a:schemeClr val="accent2"/>
                </a:solidFill>
                <a:effectLst>
                  <a:outerShdw blurRad="38100" dist="38100" dir="2700000" algn="tl">
                    <a:srgbClr val="C0C0C0"/>
                  </a:outerShdw>
                </a:effectLst>
              </a:rPr>
              <a:t>中央管弦乐团团长、</a:t>
            </a:r>
            <a:r>
              <a:rPr lang="zh-CN" altLang="en-US" sz="2400" b="1" u="sng">
                <a:solidFill>
                  <a:schemeClr val="accent2"/>
                </a:solidFill>
                <a:effectLst>
                  <a:outerShdw blurRad="38100" dist="38100" dir="2700000" algn="tl">
                    <a:srgbClr val="C0C0C0"/>
                  </a:outerShdw>
                </a:effectLst>
                <a:hlinkClick r:id="rId13"/>
              </a:rPr>
              <a:t>华北</a:t>
            </a:r>
            <a:r>
              <a:rPr lang="zh-CN" altLang="en-US" sz="2400" b="1">
                <a:solidFill>
                  <a:schemeClr val="accent2"/>
                </a:solidFill>
                <a:effectLst>
                  <a:outerShdw blurRad="38100" dist="38100" dir="2700000" algn="tl">
                    <a:srgbClr val="C0C0C0"/>
                  </a:outerShdw>
                </a:effectLst>
              </a:rPr>
              <a:t>文工团团长。半个世纪以来，贺绿汀共创作了三部</a:t>
            </a:r>
            <a:r>
              <a:rPr lang="zh-CN" altLang="en-US" sz="2400" b="1" u="sng">
                <a:solidFill>
                  <a:schemeClr val="accent2"/>
                </a:solidFill>
                <a:effectLst>
                  <a:outerShdw blurRad="38100" dist="38100" dir="2700000" algn="tl">
                    <a:srgbClr val="C0C0C0"/>
                  </a:outerShdw>
                </a:effectLst>
                <a:hlinkClick r:id="rId14"/>
              </a:rPr>
              <a:t>大合唱</a:t>
            </a:r>
            <a:r>
              <a:rPr lang="zh-CN" altLang="en-US" sz="2400" b="1">
                <a:solidFill>
                  <a:schemeClr val="accent2"/>
                </a:solidFill>
                <a:effectLst>
                  <a:outerShdw blurRad="38100" dist="38100" dir="2700000" algn="tl">
                    <a:srgbClr val="C0C0C0"/>
                  </a:outerShdw>
                </a:effectLst>
              </a:rPr>
              <a:t>、二十四首合唱、近百首歌曲、六首</a:t>
            </a:r>
            <a:r>
              <a:rPr lang="zh-CN" altLang="en-US" sz="2400" b="1" u="sng">
                <a:solidFill>
                  <a:schemeClr val="accent2"/>
                </a:solidFill>
                <a:effectLst>
                  <a:outerShdw blurRad="38100" dist="38100" dir="2700000" algn="tl">
                    <a:srgbClr val="C0C0C0"/>
                  </a:outerShdw>
                </a:effectLst>
                <a:hlinkClick r:id="rId15"/>
              </a:rPr>
              <a:t>钢琴</a:t>
            </a:r>
            <a:r>
              <a:rPr lang="zh-CN" altLang="en-US" sz="2400" b="1">
                <a:solidFill>
                  <a:schemeClr val="accent2"/>
                </a:solidFill>
                <a:effectLst>
                  <a:outerShdw blurRad="38100" dist="38100" dir="2700000" algn="tl">
                    <a:srgbClr val="C0C0C0"/>
                  </a:outerShdw>
                </a:effectLst>
              </a:rPr>
              <a:t>曲、六首</a:t>
            </a:r>
            <a:r>
              <a:rPr lang="zh-CN" altLang="en-US" sz="2400" b="1" u="sng">
                <a:solidFill>
                  <a:schemeClr val="accent2"/>
                </a:solidFill>
                <a:effectLst>
                  <a:outerShdw blurRad="38100" dist="38100" dir="2700000" algn="tl">
                    <a:srgbClr val="C0C0C0"/>
                  </a:outerShdw>
                </a:effectLst>
                <a:hlinkClick r:id="rId16"/>
              </a:rPr>
              <a:t>管弦乐曲</a:t>
            </a:r>
            <a:r>
              <a:rPr lang="zh-CN" altLang="en-US" sz="2400" b="1">
                <a:solidFill>
                  <a:schemeClr val="accent2"/>
                </a:solidFill>
                <a:effectLst>
                  <a:outerShdw blurRad="38100" dist="38100" dir="2700000" algn="tl">
                    <a:srgbClr val="C0C0C0"/>
                  </a:outerShdw>
                </a:effectLst>
              </a:rPr>
              <a:t>、十多部电影音乐以及一些秧歌剧音乐和器乐独奏曲，并著有</a:t>
            </a:r>
            <a:r>
              <a:rPr lang="en-US" altLang="zh-CN" sz="2400" b="1">
                <a:solidFill>
                  <a:schemeClr val="accent2"/>
                </a:solidFill>
                <a:effectLst>
                  <a:outerShdw blurRad="38100" dist="38100" dir="2700000" algn="tl">
                    <a:srgbClr val="C0C0C0"/>
                  </a:outerShdw>
                </a:effectLst>
              </a:rPr>
              <a:t>《</a:t>
            </a:r>
            <a:r>
              <a:rPr lang="zh-CN" altLang="en-US" sz="2400" b="1">
                <a:solidFill>
                  <a:schemeClr val="accent2"/>
                </a:solidFill>
                <a:effectLst>
                  <a:outerShdw blurRad="38100" dist="38100" dir="2700000" algn="tl">
                    <a:srgbClr val="C0C0C0"/>
                  </a:outerShdw>
                </a:effectLst>
              </a:rPr>
              <a:t>贺绿汀音乐论文选集</a:t>
            </a:r>
            <a:r>
              <a:rPr lang="en-US" altLang="zh-CN" sz="2400" b="1">
                <a:solidFill>
                  <a:schemeClr val="accent2"/>
                </a:solidFill>
                <a:effectLst>
                  <a:outerShdw blurRad="38100" dist="38100" dir="2700000" algn="tl">
                    <a:srgbClr val="C0C0C0"/>
                  </a:outerShdw>
                </a:effectLst>
              </a:rPr>
              <a:t>》</a:t>
            </a:r>
            <a:r>
              <a:rPr lang="zh-CN" altLang="en-US" sz="2400" b="1">
                <a:solidFill>
                  <a:schemeClr val="accent2"/>
                </a:solidFill>
                <a:effectLst>
                  <a:outerShdw blurRad="38100" dist="38100" dir="2700000" algn="tl">
                    <a:srgbClr val="C0C0C0"/>
                  </a:outerShdw>
                </a:effectLst>
              </a:rPr>
              <a:t>。</a:t>
            </a:r>
            <a:r>
              <a:rPr lang="en-US" altLang="zh-CN" sz="2400" b="1">
                <a:solidFill>
                  <a:schemeClr val="accent2"/>
                </a:solidFill>
                <a:effectLst>
                  <a:outerShdw blurRad="38100" dist="38100" dir="2700000" algn="tl">
                    <a:srgbClr val="C0C0C0"/>
                  </a:outerShdw>
                </a:effectLst>
              </a:rPr>
              <a:t>1999</a:t>
            </a:r>
            <a:r>
              <a:rPr lang="zh-CN" altLang="en-US" sz="2400" b="1">
                <a:solidFill>
                  <a:schemeClr val="accent2"/>
                </a:solidFill>
                <a:effectLst>
                  <a:outerShdw blurRad="38100" dist="38100" dir="2700000" algn="tl">
                    <a:srgbClr val="C0C0C0"/>
                  </a:outerShdw>
                </a:effectLst>
              </a:rPr>
              <a:t>年</a:t>
            </a:r>
            <a:r>
              <a:rPr lang="en-US" altLang="zh-CN" sz="2400" b="1">
                <a:solidFill>
                  <a:schemeClr val="accent2"/>
                </a:solidFill>
                <a:effectLst>
                  <a:outerShdw blurRad="38100" dist="38100" dir="2700000" algn="tl">
                    <a:srgbClr val="C0C0C0"/>
                  </a:outerShdw>
                </a:effectLst>
              </a:rPr>
              <a:t>4</a:t>
            </a:r>
            <a:r>
              <a:rPr lang="zh-CN" altLang="en-US" sz="2400" b="1">
                <a:solidFill>
                  <a:schemeClr val="accent2"/>
                </a:solidFill>
                <a:effectLst>
                  <a:outerShdw blurRad="38100" dist="38100" dir="2700000" algn="tl">
                    <a:srgbClr val="C0C0C0"/>
                  </a:outerShdw>
                </a:effectLst>
              </a:rPr>
              <a:t>月</a:t>
            </a:r>
            <a:r>
              <a:rPr lang="en-US" altLang="zh-CN" sz="2400" b="1">
                <a:solidFill>
                  <a:schemeClr val="accent2"/>
                </a:solidFill>
                <a:effectLst>
                  <a:outerShdw blurRad="38100" dist="38100" dir="2700000" algn="tl">
                    <a:srgbClr val="C0C0C0"/>
                  </a:outerShdw>
                </a:effectLst>
              </a:rPr>
              <a:t>27</a:t>
            </a:r>
            <a:r>
              <a:rPr lang="zh-CN" altLang="en-US" sz="2400" b="1">
                <a:solidFill>
                  <a:schemeClr val="accent2"/>
                </a:solidFill>
                <a:effectLst>
                  <a:outerShdw blurRad="38100" dist="38100" dir="2700000" algn="tl">
                    <a:srgbClr val="C0C0C0"/>
                  </a:outerShdw>
                </a:effectLst>
              </a:rPr>
              <a:t>日在</a:t>
            </a:r>
            <a:r>
              <a:rPr lang="zh-CN" altLang="en-US" sz="2400" b="1" u="sng">
                <a:solidFill>
                  <a:schemeClr val="accent2"/>
                </a:solidFill>
                <a:effectLst>
                  <a:outerShdw blurRad="38100" dist="38100" dir="2700000" algn="tl">
                    <a:srgbClr val="C0C0C0"/>
                  </a:outerShdw>
                </a:effectLst>
                <a:hlinkClick r:id="rId7"/>
              </a:rPr>
              <a:t>上海</a:t>
            </a:r>
            <a:r>
              <a:rPr lang="zh-CN" altLang="en-US" sz="2400" b="1">
                <a:solidFill>
                  <a:schemeClr val="accent2"/>
                </a:solidFill>
                <a:effectLst>
                  <a:outerShdw blurRad="38100" dist="38100" dir="2700000" algn="tl">
                    <a:srgbClr val="C0C0C0"/>
                  </a:outerShdw>
                </a:effectLst>
              </a:rPr>
              <a:t>逝世。</a:t>
            </a:r>
            <a:r>
              <a:rPr lang="zh-CN" altLang="en-US" sz="3200"/>
              <a:t> </a:t>
            </a:r>
          </a:p>
        </p:txBody>
      </p:sp>
      <p:pic>
        <p:nvPicPr>
          <p:cNvPr id="307204" name="Picture 4" descr="贺绿汀"/>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a:off x="6659563" y="549275"/>
            <a:ext cx="2132012" cy="26638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p>
            <a:endParaRPr lang="en-US" altLang="zh-CN" dirty="0"/>
          </a:p>
        </p:txBody>
      </p:sp>
      <p:sp>
        <p:nvSpPr>
          <p:cNvPr id="7" name="页脚占位符 2"/>
          <p:cNvSpPr>
            <a:spLocks noGrp="1"/>
          </p:cNvSpPr>
          <p:nvPr>
            <p:ph type="ftr" sz="quarter" idx="11"/>
          </p:nvPr>
        </p:nvSpPr>
        <p:spPr/>
        <p:txBody>
          <a:bodyPr/>
          <a:lstStyle/>
          <a:p>
            <a:endParaRPr lang="zh-CN" altLang="en-US" dirty="0"/>
          </a:p>
        </p:txBody>
      </p:sp>
      <p:sp>
        <p:nvSpPr>
          <p:cNvPr id="308226" name="WordArt 2"/>
          <p:cNvSpPr>
            <a:spLocks noChangeArrowheads="1" noChangeShapeType="1" noTextEdit="1"/>
          </p:cNvSpPr>
          <p:nvPr/>
        </p:nvSpPr>
        <p:spPr bwMode="auto">
          <a:xfrm>
            <a:off x="1187450" y="692150"/>
            <a:ext cx="6551613" cy="14398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336699"/>
                </a:solidFill>
                <a:effectLst>
                  <a:outerShdw dist="45791" dir="2021404" algn="ctr" rotWithShape="0">
                    <a:srgbClr val="B2B2B2">
                      <a:alpha val="80000"/>
                    </a:srgbClr>
                  </a:outerShdw>
                </a:effectLst>
                <a:latin typeface="宋体"/>
                <a:ea typeface="宋体"/>
              </a:rPr>
              <a:t>音乐是心灵的镜子，</a:t>
            </a:r>
          </a:p>
        </p:txBody>
      </p:sp>
      <p:sp>
        <p:nvSpPr>
          <p:cNvPr id="308227" name="WordArt 3"/>
          <p:cNvSpPr>
            <a:spLocks noChangeArrowheads="1" noChangeShapeType="1" noTextEdit="1"/>
          </p:cNvSpPr>
          <p:nvPr/>
        </p:nvSpPr>
        <p:spPr bwMode="auto">
          <a:xfrm>
            <a:off x="1331913" y="2349500"/>
            <a:ext cx="6696075" cy="14398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336699"/>
                </a:solidFill>
                <a:effectLst>
                  <a:outerShdw dist="45791" dir="2021404" algn="ctr" rotWithShape="0">
                    <a:srgbClr val="B2B2B2">
                      <a:alpha val="80000"/>
                    </a:srgbClr>
                  </a:outerShdw>
                </a:effectLst>
                <a:latin typeface="宋体"/>
                <a:ea typeface="宋体"/>
              </a:rPr>
              <a:t>而且是铁面无私的镜</a:t>
            </a:r>
          </a:p>
        </p:txBody>
      </p:sp>
      <p:sp>
        <p:nvSpPr>
          <p:cNvPr id="308228" name="WordArt 4"/>
          <p:cNvSpPr>
            <a:spLocks noChangeArrowheads="1" noChangeShapeType="1" noTextEdit="1"/>
          </p:cNvSpPr>
          <p:nvPr/>
        </p:nvSpPr>
        <p:spPr bwMode="auto">
          <a:xfrm>
            <a:off x="900113" y="4076700"/>
            <a:ext cx="1057275" cy="10810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336699"/>
                </a:solidFill>
                <a:effectLst>
                  <a:outerShdw dist="45791" dir="2021404" algn="ctr" rotWithShape="0">
                    <a:srgbClr val="B2B2B2">
                      <a:alpha val="80000"/>
                    </a:srgbClr>
                  </a:outerShdw>
                </a:effectLst>
                <a:latin typeface="宋体"/>
                <a:ea typeface="宋体"/>
              </a:rPr>
              <a:t>子。</a:t>
            </a:r>
          </a:p>
        </p:txBody>
      </p:sp>
      <p:sp>
        <p:nvSpPr>
          <p:cNvPr id="308229" name="WordArt 5"/>
          <p:cNvSpPr>
            <a:spLocks noChangeArrowheads="1" noChangeShapeType="1" noTextEdit="1"/>
          </p:cNvSpPr>
          <p:nvPr/>
        </p:nvSpPr>
        <p:spPr bwMode="auto">
          <a:xfrm>
            <a:off x="5076825" y="5013325"/>
            <a:ext cx="3200400" cy="889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36699"/>
                </a:solidFill>
                <a:effectLst>
                  <a:outerShdw dist="45791" dir="2021404" algn="ctr" rotWithShape="0">
                    <a:srgbClr val="B2B2B2">
                      <a:alpha val="80000"/>
                    </a:srgbClr>
                  </a:outerShdw>
                </a:effectLst>
                <a:latin typeface="宋体"/>
                <a:ea typeface="宋体"/>
              </a:rPr>
              <a:t>——</a:t>
            </a:r>
            <a:r>
              <a:rPr lang="zh-CN" altLang="en-US" sz="3600" kern="10">
                <a:solidFill>
                  <a:srgbClr val="336699"/>
                </a:solidFill>
                <a:effectLst>
                  <a:outerShdw dist="45791" dir="2021404" algn="ctr" rotWithShape="0">
                    <a:srgbClr val="B2B2B2">
                      <a:alpha val="80000"/>
                    </a:srgbClr>
                  </a:outerShdw>
                </a:effectLst>
                <a:latin typeface="宋体"/>
                <a:ea typeface="宋体"/>
              </a:rPr>
              <a:t>罗曼</a:t>
            </a:r>
            <a:r>
              <a:rPr lang="en-US" altLang="zh-CN" sz="3600" kern="10">
                <a:solidFill>
                  <a:srgbClr val="336699"/>
                </a:solidFill>
                <a:effectLst>
                  <a:outerShdw dist="45791" dir="2021404" algn="ctr" rotWithShape="0">
                    <a:srgbClr val="B2B2B2">
                      <a:alpha val="80000"/>
                    </a:srgbClr>
                  </a:outerShdw>
                </a:effectLst>
                <a:latin typeface="宋体"/>
                <a:ea typeface="宋体"/>
              </a:rPr>
              <a:t>·</a:t>
            </a:r>
            <a:r>
              <a:rPr lang="zh-CN" altLang="en-US" sz="3600" kern="10">
                <a:solidFill>
                  <a:srgbClr val="336699"/>
                </a:solidFill>
                <a:effectLst>
                  <a:outerShdw dist="45791" dir="2021404" algn="ctr" rotWithShape="0">
                    <a:srgbClr val="B2B2B2">
                      <a:alpha val="80000"/>
                    </a:srgbClr>
                  </a:outerShdw>
                </a:effectLst>
                <a:latin typeface="宋体"/>
                <a:ea typeface="宋体"/>
              </a:rPr>
              <a:t>罗兰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08226"/>
                                        </p:tgtEl>
                                        <p:attrNameLst>
                                          <p:attrName>style.visibility</p:attrName>
                                        </p:attrNameLst>
                                      </p:cBhvr>
                                      <p:to>
                                        <p:strVal val="visible"/>
                                      </p:to>
                                    </p:set>
                                    <p:animEffect transition="in" filter="plus(in)">
                                      <p:cBhvr>
                                        <p:cTn id="7" dur="1000"/>
                                        <p:tgtEl>
                                          <p:spTgt spid="3082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08227"/>
                                        </p:tgtEl>
                                        <p:attrNameLst>
                                          <p:attrName>style.visibility</p:attrName>
                                        </p:attrNameLst>
                                      </p:cBhvr>
                                      <p:to>
                                        <p:strVal val="visible"/>
                                      </p:to>
                                    </p:set>
                                    <p:animEffect transition="in" filter="plus(in)">
                                      <p:cBhvr>
                                        <p:cTn id="12" dur="1000"/>
                                        <p:tgtEl>
                                          <p:spTgt spid="3082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08228"/>
                                        </p:tgtEl>
                                        <p:attrNameLst>
                                          <p:attrName>style.visibility</p:attrName>
                                        </p:attrNameLst>
                                      </p:cBhvr>
                                      <p:to>
                                        <p:strVal val="visible"/>
                                      </p:to>
                                    </p:set>
                                    <p:animEffect transition="in" filter="plus(in)">
                                      <p:cBhvr>
                                        <p:cTn id="17" dur="1000"/>
                                        <p:tgtEl>
                                          <p:spTgt spid="3082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08229"/>
                                        </p:tgtEl>
                                        <p:attrNameLst>
                                          <p:attrName>style.visibility</p:attrName>
                                        </p:attrNameLst>
                                      </p:cBhvr>
                                      <p:to>
                                        <p:strVal val="visible"/>
                                      </p:to>
                                    </p:set>
                                    <p:animEffect transition="in" filter="checkerboard(across)">
                                      <p:cBhvr>
                                        <p:cTn id="22" dur="500"/>
                                        <p:tgtEl>
                                          <p:spTgt spid="308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6" grpId="0" animBg="1"/>
      <p:bldP spid="308227" grpId="0" animBg="1"/>
      <p:bldP spid="308228" grpId="0" animBg="1"/>
      <p:bldP spid="3082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p:cNvSpPr>
            <a:spLocks noGrp="1"/>
          </p:cNvSpPr>
          <p:nvPr>
            <p:ph type="dt" sz="half" idx="10"/>
          </p:nvPr>
        </p:nvSpPr>
        <p:spPr/>
        <p:txBody>
          <a:bodyPr/>
          <a:lstStyle/>
          <a:p>
            <a:endParaRPr lang="en-US" altLang="zh-CN" dirty="0"/>
          </a:p>
        </p:txBody>
      </p:sp>
      <p:sp>
        <p:nvSpPr>
          <p:cNvPr id="6" name="页脚占位符 2"/>
          <p:cNvSpPr>
            <a:spLocks noGrp="1"/>
          </p:cNvSpPr>
          <p:nvPr>
            <p:ph type="ftr" sz="quarter" idx="11"/>
          </p:nvPr>
        </p:nvSpPr>
        <p:spPr/>
        <p:txBody>
          <a:bodyPr/>
          <a:lstStyle/>
          <a:p>
            <a:endParaRPr lang="zh-CN" altLang="en-US" dirty="0"/>
          </a:p>
        </p:txBody>
      </p:sp>
      <p:sp>
        <p:nvSpPr>
          <p:cNvPr id="309250" name="WordArt 2"/>
          <p:cNvSpPr>
            <a:spLocks noChangeArrowheads="1" noChangeShapeType="1" noTextEdit="1"/>
          </p:cNvSpPr>
          <p:nvPr/>
        </p:nvSpPr>
        <p:spPr bwMode="auto">
          <a:xfrm>
            <a:off x="3313923" y="793102"/>
            <a:ext cx="2511425" cy="5937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336699"/>
                </a:solidFill>
                <a:effectLst>
                  <a:outerShdw dist="45791" dir="2021404" algn="ctr" rotWithShape="0">
                    <a:srgbClr val="B2B2B2">
                      <a:alpha val="80000"/>
                    </a:srgbClr>
                  </a:outerShdw>
                </a:effectLst>
                <a:latin typeface="宋体"/>
                <a:ea typeface="宋体"/>
              </a:rPr>
              <a:t>罗曼</a:t>
            </a:r>
            <a:r>
              <a:rPr lang="en-US" altLang="zh-CN" sz="3600" kern="10">
                <a:solidFill>
                  <a:srgbClr val="336699"/>
                </a:solidFill>
                <a:effectLst>
                  <a:outerShdw dist="45791" dir="2021404" algn="ctr" rotWithShape="0">
                    <a:srgbClr val="B2B2B2">
                      <a:alpha val="80000"/>
                    </a:srgbClr>
                  </a:outerShdw>
                </a:effectLst>
                <a:latin typeface="宋体"/>
                <a:ea typeface="宋体"/>
              </a:rPr>
              <a:t>·</a:t>
            </a:r>
            <a:r>
              <a:rPr lang="zh-CN" altLang="en-US" sz="3600" kern="10">
                <a:solidFill>
                  <a:srgbClr val="336699"/>
                </a:solidFill>
                <a:effectLst>
                  <a:outerShdw dist="45791" dir="2021404" algn="ctr" rotWithShape="0">
                    <a:srgbClr val="B2B2B2">
                      <a:alpha val="80000"/>
                    </a:srgbClr>
                  </a:outerShdw>
                </a:effectLst>
                <a:latin typeface="宋体"/>
                <a:ea typeface="宋体"/>
              </a:rPr>
              <a:t>罗兰</a:t>
            </a:r>
          </a:p>
        </p:txBody>
      </p:sp>
      <p:sp>
        <p:nvSpPr>
          <p:cNvPr id="309251" name="Rectangle 3"/>
          <p:cNvSpPr>
            <a:spLocks noChangeArrowheads="1"/>
          </p:cNvSpPr>
          <p:nvPr/>
        </p:nvSpPr>
        <p:spPr bwMode="auto">
          <a:xfrm>
            <a:off x="457200" y="1600200"/>
            <a:ext cx="620236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FontTx/>
              <a:buChar char="•"/>
            </a:pPr>
            <a:r>
              <a:rPr lang="zh-CN" altLang="en-US" sz="3200" b="1">
                <a:solidFill>
                  <a:schemeClr val="accent2"/>
                </a:solidFill>
                <a:effectLst>
                  <a:outerShdw blurRad="38100" dist="38100" dir="2700000" algn="tl">
                    <a:srgbClr val="C0C0C0"/>
                  </a:outerShdw>
                </a:effectLst>
              </a:rPr>
              <a:t>罗曼</a:t>
            </a:r>
            <a:r>
              <a:rPr lang="en-US" altLang="zh-CN" sz="3200" b="1">
                <a:solidFill>
                  <a:schemeClr val="accent2"/>
                </a:solidFill>
                <a:effectLst>
                  <a:outerShdw blurRad="38100" dist="38100" dir="2700000" algn="tl">
                    <a:srgbClr val="C0C0C0"/>
                  </a:outerShdw>
                </a:effectLst>
              </a:rPr>
              <a:t>•</a:t>
            </a:r>
            <a:r>
              <a:rPr lang="zh-CN" altLang="en-US" sz="3200" b="1">
                <a:solidFill>
                  <a:schemeClr val="accent2"/>
                </a:solidFill>
                <a:effectLst>
                  <a:outerShdw blurRad="38100" dist="38100" dir="2700000" algn="tl">
                    <a:srgbClr val="C0C0C0"/>
                  </a:outerShdw>
                </a:effectLst>
              </a:rPr>
              <a:t>罗兰 </a:t>
            </a:r>
            <a:r>
              <a:rPr lang="en-US" altLang="zh-CN" sz="3200" b="1">
                <a:solidFill>
                  <a:schemeClr val="accent2"/>
                </a:solidFill>
                <a:effectLst>
                  <a:outerShdw blurRad="38100" dist="38100" dir="2700000" algn="tl">
                    <a:srgbClr val="C0C0C0"/>
                  </a:outerShdw>
                </a:effectLst>
              </a:rPr>
              <a:t>1866</a:t>
            </a:r>
            <a:r>
              <a:rPr lang="zh-CN" altLang="en-US" sz="3200" b="1">
                <a:solidFill>
                  <a:schemeClr val="accent2"/>
                </a:solidFill>
                <a:effectLst>
                  <a:outerShdw blurRad="38100" dist="38100" dir="2700000" algn="tl">
                    <a:srgbClr val="C0C0C0"/>
                  </a:outerShdw>
                </a:effectLst>
              </a:rPr>
              <a:t>年生于法国克拉姆西。思想家，文学家，批判现实主义作家，音乐评论家，社会活动家。诺贝尔文学奖得主。一生为争取人类自由、民主与光明进行不屈的斗争，是</a:t>
            </a:r>
            <a:r>
              <a:rPr lang="en-US" altLang="zh-CN" sz="3200" b="1">
                <a:solidFill>
                  <a:schemeClr val="accent2"/>
                </a:solidFill>
                <a:effectLst>
                  <a:outerShdw blurRad="38100" dist="38100" dir="2700000" algn="tl">
                    <a:srgbClr val="C0C0C0"/>
                  </a:outerShdw>
                </a:effectLst>
              </a:rPr>
              <a:t>20</a:t>
            </a:r>
            <a:r>
              <a:rPr lang="zh-CN" altLang="en-US" sz="3200" b="1">
                <a:solidFill>
                  <a:schemeClr val="accent2"/>
                </a:solidFill>
                <a:effectLst>
                  <a:outerShdw blurRad="38100" dist="38100" dir="2700000" algn="tl">
                    <a:srgbClr val="C0C0C0"/>
                  </a:outerShdw>
                </a:effectLst>
              </a:rPr>
              <a:t>世纪上半叶法国著名的人道主义作家。他的小说特点被人们归纳为“用音乐写小说”。也是传记文学的创始人。</a:t>
            </a:r>
            <a:r>
              <a:rPr lang="zh-CN" altLang="en-US" sz="3200"/>
              <a:t> </a:t>
            </a:r>
          </a:p>
        </p:txBody>
      </p:sp>
      <p:pic>
        <p:nvPicPr>
          <p:cNvPr id="309252" name="Picture 4" descr="罗曼·罗兰"/>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48500" y="2420938"/>
            <a:ext cx="2095500" cy="22320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09250"/>
                                        </p:tgtEl>
                                        <p:attrNameLst>
                                          <p:attrName>style.visibility</p:attrName>
                                        </p:attrNameLst>
                                      </p:cBhvr>
                                      <p:to>
                                        <p:strVal val="visible"/>
                                      </p:to>
                                    </p:set>
                                    <p:anim calcmode="lin" valueType="num">
                                      <p:cBhvr>
                                        <p:cTn id="7" dur="1000" fill="hold"/>
                                        <p:tgtEl>
                                          <p:spTgt spid="309250"/>
                                        </p:tgtEl>
                                        <p:attrNameLst>
                                          <p:attrName>ppt_w</p:attrName>
                                        </p:attrNameLst>
                                      </p:cBhvr>
                                      <p:tavLst>
                                        <p:tav tm="0">
                                          <p:val>
                                            <p:strVal val="#ppt_w*0.70"/>
                                          </p:val>
                                        </p:tav>
                                        <p:tav tm="100000">
                                          <p:val>
                                            <p:strVal val="#ppt_w"/>
                                          </p:val>
                                        </p:tav>
                                      </p:tavLst>
                                    </p:anim>
                                    <p:anim calcmode="lin" valueType="num">
                                      <p:cBhvr>
                                        <p:cTn id="8" dur="1000" fill="hold"/>
                                        <p:tgtEl>
                                          <p:spTgt spid="309250"/>
                                        </p:tgtEl>
                                        <p:attrNameLst>
                                          <p:attrName>ppt_h</p:attrName>
                                        </p:attrNameLst>
                                      </p:cBhvr>
                                      <p:tavLst>
                                        <p:tav tm="0">
                                          <p:val>
                                            <p:strVal val="#ppt_h"/>
                                          </p:val>
                                        </p:tav>
                                        <p:tav tm="100000">
                                          <p:val>
                                            <p:strVal val="#ppt_h"/>
                                          </p:val>
                                        </p:tav>
                                      </p:tavLst>
                                    </p:anim>
                                    <p:animEffect transition="in" filter="fade">
                                      <p:cBhvr>
                                        <p:cTn id="9" dur="1000"/>
                                        <p:tgtEl>
                                          <p:spTgt spid="30925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1" presetClass="entr" presetSubtype="0" fill="hold" nodeType="clickEffect">
                                  <p:stCondLst>
                                    <p:cond delay="0"/>
                                  </p:stCondLst>
                                  <p:iterate type="lt">
                                    <p:tmPct val="10000"/>
                                  </p:iterate>
                                  <p:childTnLst>
                                    <p:set>
                                      <p:cBhvr>
                                        <p:cTn id="13" dur="1" fill="hold">
                                          <p:stCondLst>
                                            <p:cond delay="0"/>
                                          </p:stCondLst>
                                        </p:cTn>
                                        <p:tgtEl>
                                          <p:spTgt spid="309251">
                                            <p:txEl>
                                              <p:pRg st="0" end="0"/>
                                            </p:txEl>
                                          </p:spTgt>
                                        </p:tgtEl>
                                        <p:attrNameLst>
                                          <p:attrName>style.visibility</p:attrName>
                                        </p:attrNameLst>
                                      </p:cBhvr>
                                      <p:to>
                                        <p:strVal val="visible"/>
                                      </p:to>
                                    </p:set>
                                    <p:anim calcmode="lin" valueType="num">
                                      <p:cBhvr>
                                        <p:cTn id="14" dur="500" fill="hold"/>
                                        <p:tgtEl>
                                          <p:spTgt spid="30925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09251">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30925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0925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09251">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5" presetClass="entr" presetSubtype="0" fill="hold" nodeType="clickEffect">
                                  <p:stCondLst>
                                    <p:cond delay="0"/>
                                  </p:stCondLst>
                                  <p:childTnLst>
                                    <p:set>
                                      <p:cBhvr>
                                        <p:cTn id="22" dur="1" fill="hold">
                                          <p:stCondLst>
                                            <p:cond delay="0"/>
                                          </p:stCondLst>
                                        </p:cTn>
                                        <p:tgtEl>
                                          <p:spTgt spid="309252"/>
                                        </p:tgtEl>
                                        <p:attrNameLst>
                                          <p:attrName>style.visibility</p:attrName>
                                        </p:attrNameLst>
                                      </p:cBhvr>
                                      <p:to>
                                        <p:strVal val="visible"/>
                                      </p:to>
                                    </p:set>
                                    <p:anim calcmode="lin" valueType="num">
                                      <p:cBhvr>
                                        <p:cTn id="23" dur="1000" fill="hold"/>
                                        <p:tgtEl>
                                          <p:spTgt spid="309252"/>
                                        </p:tgtEl>
                                        <p:attrNameLst>
                                          <p:attrName>ppt_w</p:attrName>
                                        </p:attrNameLst>
                                      </p:cBhvr>
                                      <p:tavLst>
                                        <p:tav tm="0">
                                          <p:val>
                                            <p:fltVal val="0"/>
                                          </p:val>
                                        </p:tav>
                                        <p:tav tm="100000">
                                          <p:val>
                                            <p:strVal val="#ppt_w"/>
                                          </p:val>
                                        </p:tav>
                                      </p:tavLst>
                                    </p:anim>
                                    <p:anim calcmode="lin" valueType="num">
                                      <p:cBhvr>
                                        <p:cTn id="24" dur="1000" fill="hold"/>
                                        <p:tgtEl>
                                          <p:spTgt spid="309252"/>
                                        </p:tgtEl>
                                        <p:attrNameLst>
                                          <p:attrName>ppt_h</p:attrName>
                                        </p:attrNameLst>
                                      </p:cBhvr>
                                      <p:tavLst>
                                        <p:tav tm="0">
                                          <p:val>
                                            <p:fltVal val="0"/>
                                          </p:val>
                                        </p:tav>
                                        <p:tav tm="100000">
                                          <p:val>
                                            <p:strVal val="#ppt_h"/>
                                          </p:val>
                                        </p:tav>
                                      </p:tavLst>
                                    </p:anim>
                                    <p:anim calcmode="lin" valueType="num">
                                      <p:cBhvr>
                                        <p:cTn id="25" dur="1000" fill="hold"/>
                                        <p:tgtEl>
                                          <p:spTgt spid="30925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0925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endParaRPr lang="en-US" altLang="zh-CN" dirty="0"/>
          </a:p>
        </p:txBody>
      </p:sp>
      <p:sp>
        <p:nvSpPr>
          <p:cNvPr id="4" name="页脚占位符 4"/>
          <p:cNvSpPr>
            <a:spLocks noGrp="1"/>
          </p:cNvSpPr>
          <p:nvPr>
            <p:ph type="ftr" sz="quarter" idx="11"/>
          </p:nvPr>
        </p:nvSpPr>
        <p:spPr/>
        <p:txBody>
          <a:bodyPr/>
          <a:lstStyle/>
          <a:p>
            <a:endParaRPr lang="zh-CN" altLang="en-US" dirty="0"/>
          </a:p>
        </p:txBody>
      </p:sp>
      <p:sp>
        <p:nvSpPr>
          <p:cNvPr id="310274" name="Rectangle 2"/>
          <p:cNvSpPr>
            <a:spLocks noGrp="1" noChangeArrowheads="1"/>
          </p:cNvSpPr>
          <p:nvPr>
            <p:ph type="body" idx="1"/>
          </p:nvPr>
        </p:nvSpPr>
        <p:spPr>
          <a:xfrm>
            <a:off x="323528" y="620688"/>
            <a:ext cx="8569325" cy="5760640"/>
          </a:xfrm>
          <a:noFill/>
          <a:ln/>
        </p:spPr>
        <p:txBody>
          <a:bodyPr/>
          <a:lstStyle/>
          <a:p>
            <a:r>
              <a:rPr lang="zh-CN" altLang="en-US" sz="2800" dirty="0">
                <a:solidFill>
                  <a:schemeClr val="accent2"/>
                </a:solidFill>
                <a:effectLst>
                  <a:outerShdw blurRad="38100" dist="38100" dir="2700000" algn="tl">
                    <a:srgbClr val="C0C0C0"/>
                  </a:outerShdw>
                </a:effectLst>
              </a:rPr>
              <a:t>姓名：罗曼</a:t>
            </a:r>
            <a:r>
              <a:rPr lang="en-US" altLang="zh-CN" sz="2800" dirty="0">
                <a:solidFill>
                  <a:schemeClr val="accent2"/>
                </a:solidFill>
                <a:effectLst>
                  <a:outerShdw blurRad="38100" dist="38100" dir="2700000" algn="tl">
                    <a:srgbClr val="C0C0C0"/>
                  </a:outerShdw>
                </a:effectLst>
              </a:rPr>
              <a:t>·</a:t>
            </a:r>
            <a:r>
              <a:rPr lang="zh-CN" altLang="en-US" sz="2800" dirty="0">
                <a:solidFill>
                  <a:schemeClr val="accent2"/>
                </a:solidFill>
                <a:effectLst>
                  <a:outerShdw blurRad="38100" dist="38100" dir="2700000" algn="tl">
                    <a:srgbClr val="C0C0C0"/>
                  </a:outerShdw>
                </a:effectLst>
              </a:rPr>
              <a:t>罗兰</a:t>
            </a:r>
          </a:p>
          <a:p>
            <a:r>
              <a:rPr lang="zh-CN" altLang="en-US" sz="2800" dirty="0">
                <a:solidFill>
                  <a:schemeClr val="accent2"/>
                </a:solidFill>
                <a:effectLst>
                  <a:outerShdw blurRad="38100" dist="38100" dir="2700000" algn="tl">
                    <a:srgbClr val="C0C0C0"/>
                  </a:outerShdw>
                </a:effectLst>
              </a:rPr>
              <a:t>外文名：</a:t>
            </a:r>
            <a:r>
              <a:rPr lang="en-US" altLang="zh-CN" sz="2800" dirty="0" err="1">
                <a:solidFill>
                  <a:schemeClr val="accent2"/>
                </a:solidFill>
                <a:effectLst>
                  <a:outerShdw blurRad="38100" dist="38100" dir="2700000" algn="tl">
                    <a:srgbClr val="C0C0C0"/>
                  </a:outerShdw>
                </a:effectLst>
              </a:rPr>
              <a:t>Romain</a:t>
            </a:r>
            <a:r>
              <a:rPr lang="en-US" altLang="zh-CN" sz="2800" dirty="0">
                <a:solidFill>
                  <a:schemeClr val="accent2"/>
                </a:solidFill>
                <a:effectLst>
                  <a:outerShdw blurRad="38100" dist="38100" dir="2700000" algn="tl">
                    <a:srgbClr val="C0C0C0"/>
                  </a:outerShdw>
                </a:effectLst>
              </a:rPr>
              <a:t> Rolland</a:t>
            </a:r>
          </a:p>
          <a:p>
            <a:r>
              <a:rPr lang="zh-CN" altLang="en-US" sz="2800" dirty="0">
                <a:solidFill>
                  <a:schemeClr val="accent2"/>
                </a:solidFill>
                <a:effectLst>
                  <a:outerShdw blurRad="38100" dist="38100" dir="2700000" algn="tl">
                    <a:srgbClr val="C0C0C0"/>
                  </a:outerShdw>
                </a:effectLst>
              </a:rPr>
              <a:t>国籍：法国</a:t>
            </a:r>
          </a:p>
          <a:p>
            <a:r>
              <a:rPr lang="zh-CN" altLang="en-US" sz="2800" dirty="0">
                <a:solidFill>
                  <a:schemeClr val="accent2"/>
                </a:solidFill>
                <a:effectLst>
                  <a:outerShdw blurRad="38100" dist="38100" dir="2700000" algn="tl">
                    <a:srgbClr val="C0C0C0"/>
                  </a:outerShdw>
                </a:effectLst>
              </a:rPr>
              <a:t>出生地：法国克拉姆西镇</a:t>
            </a:r>
          </a:p>
          <a:p>
            <a:r>
              <a:rPr lang="zh-CN" altLang="en-US" sz="2800" dirty="0">
                <a:solidFill>
                  <a:schemeClr val="accent2"/>
                </a:solidFill>
                <a:effectLst>
                  <a:outerShdw blurRad="38100" dist="38100" dir="2700000" algn="tl">
                    <a:srgbClr val="C0C0C0"/>
                  </a:outerShdw>
                </a:effectLst>
              </a:rPr>
              <a:t>出生日期：</a:t>
            </a:r>
            <a:r>
              <a:rPr lang="en-US" altLang="zh-CN" sz="2800" dirty="0">
                <a:solidFill>
                  <a:schemeClr val="accent2"/>
                </a:solidFill>
                <a:effectLst>
                  <a:outerShdw blurRad="38100" dist="38100" dir="2700000" algn="tl">
                    <a:srgbClr val="C0C0C0"/>
                  </a:outerShdw>
                </a:effectLst>
              </a:rPr>
              <a:t>1866</a:t>
            </a:r>
            <a:r>
              <a:rPr lang="zh-CN" altLang="en-US" sz="2800" dirty="0">
                <a:solidFill>
                  <a:schemeClr val="accent2"/>
                </a:solidFill>
                <a:effectLst>
                  <a:outerShdw blurRad="38100" dist="38100" dir="2700000" algn="tl">
                    <a:srgbClr val="C0C0C0"/>
                  </a:outerShdw>
                </a:effectLst>
              </a:rPr>
              <a:t>年</a:t>
            </a:r>
            <a:r>
              <a:rPr lang="en-US" altLang="zh-CN" sz="2800" dirty="0">
                <a:solidFill>
                  <a:schemeClr val="accent2"/>
                </a:solidFill>
                <a:effectLst>
                  <a:outerShdw blurRad="38100" dist="38100" dir="2700000" algn="tl">
                    <a:srgbClr val="C0C0C0"/>
                  </a:outerShdw>
                </a:effectLst>
              </a:rPr>
              <a:t>1</a:t>
            </a:r>
            <a:r>
              <a:rPr lang="zh-CN" altLang="en-US" sz="2800" dirty="0">
                <a:solidFill>
                  <a:schemeClr val="accent2"/>
                </a:solidFill>
                <a:effectLst>
                  <a:outerShdw blurRad="38100" dist="38100" dir="2700000" algn="tl">
                    <a:srgbClr val="C0C0C0"/>
                  </a:outerShdw>
                </a:effectLst>
              </a:rPr>
              <a:t>月</a:t>
            </a:r>
            <a:r>
              <a:rPr lang="en-US" altLang="zh-CN" sz="2800" dirty="0">
                <a:solidFill>
                  <a:schemeClr val="accent2"/>
                </a:solidFill>
                <a:effectLst>
                  <a:outerShdw blurRad="38100" dist="38100" dir="2700000" algn="tl">
                    <a:srgbClr val="C0C0C0"/>
                  </a:outerShdw>
                </a:effectLst>
              </a:rPr>
              <a:t>29</a:t>
            </a:r>
            <a:r>
              <a:rPr lang="zh-CN" altLang="en-US" sz="2800" dirty="0">
                <a:solidFill>
                  <a:schemeClr val="accent2"/>
                </a:solidFill>
                <a:effectLst>
                  <a:outerShdw blurRad="38100" dist="38100" dir="2700000" algn="tl">
                    <a:srgbClr val="C0C0C0"/>
                  </a:outerShdw>
                </a:effectLst>
              </a:rPr>
              <a:t>日</a:t>
            </a:r>
          </a:p>
          <a:p>
            <a:r>
              <a:rPr lang="zh-CN" altLang="en-US" sz="2800" dirty="0">
                <a:solidFill>
                  <a:schemeClr val="accent2"/>
                </a:solidFill>
                <a:effectLst>
                  <a:outerShdw blurRad="38100" dist="38100" dir="2700000" algn="tl">
                    <a:srgbClr val="C0C0C0"/>
                  </a:outerShdw>
                </a:effectLst>
              </a:rPr>
              <a:t>逝世日期：</a:t>
            </a:r>
            <a:r>
              <a:rPr lang="en-US" altLang="zh-CN" sz="2800" dirty="0">
                <a:solidFill>
                  <a:schemeClr val="accent2"/>
                </a:solidFill>
                <a:effectLst>
                  <a:outerShdw blurRad="38100" dist="38100" dir="2700000" algn="tl">
                    <a:srgbClr val="C0C0C0"/>
                  </a:outerShdw>
                </a:effectLst>
              </a:rPr>
              <a:t>1944</a:t>
            </a:r>
            <a:r>
              <a:rPr lang="zh-CN" altLang="en-US" sz="2800" dirty="0">
                <a:solidFill>
                  <a:schemeClr val="accent2"/>
                </a:solidFill>
                <a:effectLst>
                  <a:outerShdw blurRad="38100" dist="38100" dir="2700000" algn="tl">
                    <a:srgbClr val="C0C0C0"/>
                  </a:outerShdw>
                </a:effectLst>
              </a:rPr>
              <a:t>年</a:t>
            </a:r>
            <a:r>
              <a:rPr lang="en-US" altLang="zh-CN" sz="2800" dirty="0">
                <a:solidFill>
                  <a:schemeClr val="accent2"/>
                </a:solidFill>
                <a:effectLst>
                  <a:outerShdw blurRad="38100" dist="38100" dir="2700000" algn="tl">
                    <a:srgbClr val="C0C0C0"/>
                  </a:outerShdw>
                </a:effectLst>
              </a:rPr>
              <a:t>12</a:t>
            </a:r>
            <a:r>
              <a:rPr lang="zh-CN" altLang="en-US" sz="2800" dirty="0">
                <a:solidFill>
                  <a:schemeClr val="accent2"/>
                </a:solidFill>
                <a:effectLst>
                  <a:outerShdw blurRad="38100" dist="38100" dir="2700000" algn="tl">
                    <a:srgbClr val="C0C0C0"/>
                  </a:outerShdw>
                </a:effectLst>
              </a:rPr>
              <a:t>月</a:t>
            </a:r>
            <a:r>
              <a:rPr lang="en-US" altLang="zh-CN" sz="2800" dirty="0">
                <a:solidFill>
                  <a:schemeClr val="accent2"/>
                </a:solidFill>
                <a:effectLst>
                  <a:outerShdw blurRad="38100" dist="38100" dir="2700000" algn="tl">
                    <a:srgbClr val="C0C0C0"/>
                  </a:outerShdw>
                </a:effectLst>
              </a:rPr>
              <a:t>30</a:t>
            </a:r>
            <a:r>
              <a:rPr lang="zh-CN" altLang="en-US" sz="2800" dirty="0">
                <a:solidFill>
                  <a:schemeClr val="accent2"/>
                </a:solidFill>
                <a:effectLst>
                  <a:outerShdw blurRad="38100" dist="38100" dir="2700000" algn="tl">
                    <a:srgbClr val="C0C0C0"/>
                  </a:outerShdw>
                </a:effectLst>
              </a:rPr>
              <a:t>日</a:t>
            </a:r>
          </a:p>
          <a:p>
            <a:r>
              <a:rPr lang="zh-CN" altLang="en-US" sz="2800" dirty="0">
                <a:solidFill>
                  <a:schemeClr val="accent2"/>
                </a:solidFill>
                <a:effectLst>
                  <a:outerShdw blurRad="38100" dist="38100" dir="2700000" algn="tl">
                    <a:srgbClr val="C0C0C0"/>
                  </a:outerShdw>
                </a:effectLst>
              </a:rPr>
              <a:t>职业：思想家 文学家 音乐评论家</a:t>
            </a:r>
          </a:p>
          <a:p>
            <a:r>
              <a:rPr lang="zh-CN" altLang="en-US" sz="2800" dirty="0">
                <a:solidFill>
                  <a:schemeClr val="accent2"/>
                </a:solidFill>
                <a:effectLst>
                  <a:outerShdw blurRad="38100" dist="38100" dir="2700000" algn="tl">
                    <a:srgbClr val="C0C0C0"/>
                  </a:outerShdw>
                </a:effectLst>
              </a:rPr>
              <a:t>毕业院校：法国巴黎高等师范学校</a:t>
            </a:r>
          </a:p>
          <a:p>
            <a:r>
              <a:rPr lang="zh-CN" altLang="en-US" sz="2800" dirty="0">
                <a:solidFill>
                  <a:schemeClr val="accent2"/>
                </a:solidFill>
                <a:effectLst>
                  <a:outerShdw blurRad="38100" dist="38100" dir="2700000" algn="tl">
                    <a:srgbClr val="C0C0C0"/>
                  </a:outerShdw>
                </a:effectLst>
              </a:rPr>
              <a:t>主要成就：</a:t>
            </a:r>
            <a:r>
              <a:rPr lang="en-US" altLang="zh-CN" sz="2800" dirty="0">
                <a:solidFill>
                  <a:schemeClr val="accent2"/>
                </a:solidFill>
                <a:effectLst>
                  <a:outerShdw blurRad="38100" dist="38100" dir="2700000" algn="tl">
                    <a:srgbClr val="C0C0C0"/>
                  </a:outerShdw>
                </a:effectLst>
              </a:rPr>
              <a:t>1913</a:t>
            </a:r>
            <a:r>
              <a:rPr lang="zh-CN" altLang="en-US" sz="2800" dirty="0">
                <a:solidFill>
                  <a:schemeClr val="accent2"/>
                </a:solidFill>
                <a:effectLst>
                  <a:outerShdw blurRad="38100" dist="38100" dir="2700000" algn="tl">
                    <a:srgbClr val="C0C0C0"/>
                  </a:outerShdw>
                </a:effectLst>
              </a:rPr>
              <a:t>年获法兰西学院文学奖</a:t>
            </a:r>
            <a:br>
              <a:rPr lang="zh-CN" altLang="en-US" sz="2800" dirty="0">
                <a:solidFill>
                  <a:schemeClr val="accent2"/>
                </a:solidFill>
                <a:effectLst>
                  <a:outerShdw blurRad="38100" dist="38100" dir="2700000" algn="tl">
                    <a:srgbClr val="C0C0C0"/>
                  </a:outerShdw>
                </a:effectLst>
              </a:rPr>
            </a:br>
            <a:r>
              <a:rPr lang="en-US" altLang="zh-CN" sz="2800" dirty="0">
                <a:solidFill>
                  <a:schemeClr val="accent2"/>
                </a:solidFill>
                <a:effectLst>
                  <a:outerShdw blurRad="38100" dist="38100" dir="2700000" algn="tl">
                    <a:srgbClr val="C0C0C0"/>
                  </a:outerShdw>
                </a:effectLst>
              </a:rPr>
              <a:t>1916</a:t>
            </a:r>
            <a:r>
              <a:rPr lang="zh-CN" altLang="en-US" sz="2800" dirty="0">
                <a:solidFill>
                  <a:schemeClr val="accent2"/>
                </a:solidFill>
                <a:effectLst>
                  <a:outerShdw blurRad="38100" dist="38100" dir="2700000" algn="tl">
                    <a:srgbClr val="C0C0C0"/>
                  </a:outerShdw>
                </a:effectLst>
              </a:rPr>
              <a:t>年荣获诺贝尔文学奖</a:t>
            </a:r>
          </a:p>
          <a:p>
            <a:r>
              <a:rPr lang="zh-CN" altLang="en-US" sz="2800" dirty="0">
                <a:solidFill>
                  <a:schemeClr val="accent2"/>
                </a:solidFill>
                <a:effectLst>
                  <a:outerShdw blurRad="38100" dist="38100" dir="2700000" algn="tl">
                    <a:srgbClr val="C0C0C0"/>
                  </a:outerShdw>
                </a:effectLst>
              </a:rPr>
              <a:t>代表作品：</a:t>
            </a:r>
            <a:r>
              <a:rPr lang="en-US" altLang="zh-CN" sz="2800" dirty="0">
                <a:solidFill>
                  <a:schemeClr val="accent2"/>
                </a:solidFill>
                <a:effectLst>
                  <a:outerShdw blurRad="38100" dist="38100" dir="2700000" algn="tl">
                    <a:srgbClr val="C0C0C0"/>
                  </a:outerShdw>
                </a:effectLst>
              </a:rPr>
              <a:t>《</a:t>
            </a:r>
            <a:r>
              <a:rPr lang="zh-CN" altLang="en-US" sz="2800" dirty="0">
                <a:solidFill>
                  <a:schemeClr val="accent2"/>
                </a:solidFill>
                <a:effectLst>
                  <a:outerShdw blurRad="38100" dist="38100" dir="2700000" algn="tl">
                    <a:srgbClr val="C0C0C0"/>
                  </a:outerShdw>
                </a:effectLst>
              </a:rPr>
              <a:t>名人传</a:t>
            </a:r>
            <a:r>
              <a:rPr lang="en-US" altLang="zh-CN" sz="2800" dirty="0">
                <a:solidFill>
                  <a:schemeClr val="accent2"/>
                </a:solidFill>
                <a:effectLst>
                  <a:outerShdw blurRad="38100" dist="38100" dir="2700000" algn="tl">
                    <a:srgbClr val="C0C0C0"/>
                  </a:outerShdw>
                </a:effectLst>
              </a:rPr>
              <a:t>》《</a:t>
            </a:r>
            <a:r>
              <a:rPr lang="zh-CN" altLang="en-US" sz="2800" dirty="0">
                <a:solidFill>
                  <a:schemeClr val="accent2"/>
                </a:solidFill>
                <a:effectLst>
                  <a:outerShdw blurRad="38100" dist="38100" dir="2700000" algn="tl">
                    <a:srgbClr val="C0C0C0"/>
                  </a:outerShdw>
                </a:effectLst>
              </a:rPr>
              <a:t>约翰</a:t>
            </a:r>
            <a:r>
              <a:rPr lang="en-US" altLang="zh-CN" sz="2800" dirty="0">
                <a:solidFill>
                  <a:schemeClr val="accent2"/>
                </a:solidFill>
                <a:effectLst>
                  <a:outerShdw blurRad="38100" dist="38100" dir="2700000" algn="tl">
                    <a:srgbClr val="C0C0C0"/>
                  </a:outerShdw>
                </a:effectLst>
              </a:rPr>
              <a:t>·</a:t>
            </a:r>
            <a:r>
              <a:rPr lang="zh-CN" altLang="en-US" sz="2800" dirty="0">
                <a:solidFill>
                  <a:schemeClr val="accent2"/>
                </a:solidFill>
                <a:effectLst>
                  <a:outerShdw blurRad="38100" dist="38100" dir="2700000" algn="tl">
                    <a:srgbClr val="C0C0C0"/>
                  </a:outerShdw>
                </a:effectLst>
              </a:rPr>
              <a:t>克利斯朵夫</a:t>
            </a:r>
            <a:r>
              <a:rPr lang="en-US" altLang="zh-CN" sz="2800" dirty="0" smtClean="0">
                <a:solidFill>
                  <a:schemeClr val="accent2"/>
                </a:solidFill>
                <a:effectLst>
                  <a:outerShdw blurRad="38100" dist="38100" dir="2700000" algn="tl">
                    <a:srgbClr val="C0C0C0"/>
                  </a:outerShdw>
                </a:effectLst>
              </a:rPr>
              <a:t>》</a:t>
            </a:r>
            <a:endParaRPr lang="en-US" altLang="zh-CN"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310274">
                                            <p:txEl>
                                              <p:pRg st="0" end="0"/>
                                            </p:txEl>
                                          </p:spTgt>
                                        </p:tgtEl>
                                        <p:attrNameLst>
                                          <p:attrName>style.visibility</p:attrName>
                                        </p:attrNameLst>
                                      </p:cBhvr>
                                      <p:to>
                                        <p:strVal val="visible"/>
                                      </p:to>
                                    </p:set>
                                    <p:set>
                                      <p:cBhvr>
                                        <p:cTn id="7" dur="228" fill="hold">
                                          <p:stCondLst>
                                            <p:cond delay="0"/>
                                          </p:stCondLst>
                                        </p:cTn>
                                        <p:tgtEl>
                                          <p:spTgt spid="310274">
                                            <p:txEl>
                                              <p:pRg st="0" end="0"/>
                                            </p:txEl>
                                          </p:spTgt>
                                        </p:tgtEl>
                                        <p:attrNameLst>
                                          <p:attrName>style.rotation</p:attrName>
                                        </p:attrNameLst>
                                      </p:cBhvr>
                                      <p:to>
                                        <p:strVal val="-45.0"/>
                                      </p:to>
                                    </p:set>
                                    <p:anim calcmode="lin" valueType="num">
                                      <p:cBhvr>
                                        <p:cTn id="8" dur="228" fill="hold">
                                          <p:stCondLst>
                                            <p:cond delay="228"/>
                                          </p:stCondLst>
                                        </p:cTn>
                                        <p:tgtEl>
                                          <p:spTgt spid="31027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10274">
                                            <p:txEl>
                                              <p:pRg st="0" end="0"/>
                                            </p:txEl>
                                          </p:spTgt>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1027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10274">
                                            <p:txEl>
                                              <p:pRg st="0" end="0"/>
                                            </p:txEl>
                                          </p:spTgt>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310274">
                                            <p:txEl>
                                              <p:pRg st="1" end="1"/>
                                            </p:txEl>
                                          </p:spTgt>
                                        </p:tgtEl>
                                        <p:attrNameLst>
                                          <p:attrName>style.visibility</p:attrName>
                                        </p:attrNameLst>
                                      </p:cBhvr>
                                      <p:to>
                                        <p:strVal val="visible"/>
                                      </p:to>
                                    </p:set>
                                    <p:set>
                                      <p:cBhvr>
                                        <p:cTn id="14" dur="228" fill="hold">
                                          <p:stCondLst>
                                            <p:cond delay="0"/>
                                          </p:stCondLst>
                                        </p:cTn>
                                        <p:tgtEl>
                                          <p:spTgt spid="310274">
                                            <p:txEl>
                                              <p:pRg st="1" end="1"/>
                                            </p:txEl>
                                          </p:spTgt>
                                        </p:tgtEl>
                                        <p:attrNameLst>
                                          <p:attrName>style.rotation</p:attrName>
                                        </p:attrNameLst>
                                      </p:cBhvr>
                                      <p:to>
                                        <p:strVal val="-45.0"/>
                                      </p:to>
                                    </p:set>
                                    <p:anim calcmode="lin" valueType="num">
                                      <p:cBhvr>
                                        <p:cTn id="15" dur="228" fill="hold">
                                          <p:stCondLst>
                                            <p:cond delay="228"/>
                                          </p:stCondLst>
                                        </p:cTn>
                                        <p:tgtEl>
                                          <p:spTgt spid="310274">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228" fill="hold">
                                          <p:stCondLst>
                                            <p:cond delay="0"/>
                                          </p:stCondLst>
                                        </p:cTn>
                                        <p:tgtEl>
                                          <p:spTgt spid="310274">
                                            <p:txEl>
                                              <p:pRg st="1" end="1"/>
                                            </p:txEl>
                                          </p:spTgt>
                                        </p:tgtEl>
                                        <p:attrNameLst>
                                          <p:attrName>ppt_y</p:attrName>
                                        </p:attrNameLst>
                                      </p:cBhvr>
                                      <p:tavLst>
                                        <p:tav tm="0">
                                          <p:val>
                                            <p:strVal val="#ppt_y-1"/>
                                          </p:val>
                                        </p:tav>
                                        <p:tav tm="100000">
                                          <p:val>
                                            <p:strVal val="#ppt_y-(0.354*#ppt_w-0.172*#ppt_h)"/>
                                          </p:val>
                                        </p:tav>
                                      </p:tavLst>
                                    </p:anim>
                                    <p:anim calcmode="lin" valueType="num">
                                      <p:cBhvr>
                                        <p:cTn id="17" dur="78" decel="50000" autoRev="1" fill="hold">
                                          <p:stCondLst>
                                            <p:cond delay="228"/>
                                          </p:stCondLst>
                                        </p:cTn>
                                        <p:tgtEl>
                                          <p:spTgt spid="310274">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68" fill="hold">
                                          <p:stCondLst>
                                            <p:cond delay="432"/>
                                          </p:stCondLst>
                                        </p:cTn>
                                        <p:tgtEl>
                                          <p:spTgt spid="310274">
                                            <p:txEl>
                                              <p:pRg st="1" end="1"/>
                                            </p:txEl>
                                          </p:spTgt>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nodeType="withEffect">
                                  <p:stCondLst>
                                    <p:cond delay="0"/>
                                  </p:stCondLst>
                                  <p:iterate type="lt">
                                    <p:tmPct val="50000"/>
                                  </p:iterate>
                                  <p:childTnLst>
                                    <p:set>
                                      <p:cBhvr>
                                        <p:cTn id="20" dur="1" fill="hold">
                                          <p:stCondLst>
                                            <p:cond delay="0"/>
                                          </p:stCondLst>
                                        </p:cTn>
                                        <p:tgtEl>
                                          <p:spTgt spid="310274">
                                            <p:txEl>
                                              <p:pRg st="2" end="2"/>
                                            </p:txEl>
                                          </p:spTgt>
                                        </p:tgtEl>
                                        <p:attrNameLst>
                                          <p:attrName>style.visibility</p:attrName>
                                        </p:attrNameLst>
                                      </p:cBhvr>
                                      <p:to>
                                        <p:strVal val="visible"/>
                                      </p:to>
                                    </p:set>
                                    <p:set>
                                      <p:cBhvr>
                                        <p:cTn id="21" dur="228" fill="hold">
                                          <p:stCondLst>
                                            <p:cond delay="0"/>
                                          </p:stCondLst>
                                        </p:cTn>
                                        <p:tgtEl>
                                          <p:spTgt spid="310274">
                                            <p:txEl>
                                              <p:pRg st="2" end="2"/>
                                            </p:txEl>
                                          </p:spTgt>
                                        </p:tgtEl>
                                        <p:attrNameLst>
                                          <p:attrName>style.rotation</p:attrName>
                                        </p:attrNameLst>
                                      </p:cBhvr>
                                      <p:to>
                                        <p:strVal val="-45.0"/>
                                      </p:to>
                                    </p:set>
                                    <p:anim calcmode="lin" valueType="num">
                                      <p:cBhvr>
                                        <p:cTn id="22" dur="228" fill="hold">
                                          <p:stCondLst>
                                            <p:cond delay="228"/>
                                          </p:stCondLst>
                                        </p:cTn>
                                        <p:tgtEl>
                                          <p:spTgt spid="310274">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228" fill="hold">
                                          <p:stCondLst>
                                            <p:cond delay="0"/>
                                          </p:stCondLst>
                                        </p:cTn>
                                        <p:tgtEl>
                                          <p:spTgt spid="310274">
                                            <p:txEl>
                                              <p:pRg st="2" end="2"/>
                                            </p:txEl>
                                          </p:spTgt>
                                        </p:tgtEl>
                                        <p:attrNameLst>
                                          <p:attrName>ppt_y</p:attrName>
                                        </p:attrNameLst>
                                      </p:cBhvr>
                                      <p:tavLst>
                                        <p:tav tm="0">
                                          <p:val>
                                            <p:strVal val="#ppt_y-1"/>
                                          </p:val>
                                        </p:tav>
                                        <p:tav tm="100000">
                                          <p:val>
                                            <p:strVal val="#ppt_y-(0.354*#ppt_w-0.172*#ppt_h)"/>
                                          </p:val>
                                        </p:tav>
                                      </p:tavLst>
                                    </p:anim>
                                    <p:anim calcmode="lin" valueType="num">
                                      <p:cBhvr>
                                        <p:cTn id="24" dur="78" decel="50000" autoRev="1" fill="hold">
                                          <p:stCondLst>
                                            <p:cond delay="228"/>
                                          </p:stCondLst>
                                        </p:cTn>
                                        <p:tgtEl>
                                          <p:spTgt spid="310274">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68" fill="hold">
                                          <p:stCondLst>
                                            <p:cond delay="432"/>
                                          </p:stCondLst>
                                        </p:cTn>
                                        <p:tgtEl>
                                          <p:spTgt spid="310274">
                                            <p:txEl>
                                              <p:pRg st="2" end="2"/>
                                            </p:txEl>
                                          </p:spTgt>
                                        </p:tgtEl>
                                        <p:attrNameLst>
                                          <p:attrName>ppt_y</p:attrName>
                                        </p:attrNameLst>
                                      </p:cBhvr>
                                      <p:tavLst>
                                        <p:tav tm="0">
                                          <p:val>
                                            <p:strVal val="#ppt_y-(0.354*#ppt_w-0.172*#ppt_h)"/>
                                          </p:val>
                                        </p:tav>
                                        <p:tav tm="100000">
                                          <p:val>
                                            <p:strVal val="#ppt_y"/>
                                          </p:val>
                                        </p:tav>
                                      </p:tavLst>
                                    </p:anim>
                                  </p:childTnLst>
                                </p:cTn>
                              </p:par>
                              <p:par>
                                <p:cTn id="26" presetID="38" presetClass="entr" presetSubtype="0" accel="50000" fill="hold" nodeType="withEffect">
                                  <p:stCondLst>
                                    <p:cond delay="0"/>
                                  </p:stCondLst>
                                  <p:iterate type="lt">
                                    <p:tmPct val="50000"/>
                                  </p:iterate>
                                  <p:childTnLst>
                                    <p:set>
                                      <p:cBhvr>
                                        <p:cTn id="27" dur="1" fill="hold">
                                          <p:stCondLst>
                                            <p:cond delay="0"/>
                                          </p:stCondLst>
                                        </p:cTn>
                                        <p:tgtEl>
                                          <p:spTgt spid="310274">
                                            <p:txEl>
                                              <p:pRg st="3" end="3"/>
                                            </p:txEl>
                                          </p:spTgt>
                                        </p:tgtEl>
                                        <p:attrNameLst>
                                          <p:attrName>style.visibility</p:attrName>
                                        </p:attrNameLst>
                                      </p:cBhvr>
                                      <p:to>
                                        <p:strVal val="visible"/>
                                      </p:to>
                                    </p:set>
                                    <p:set>
                                      <p:cBhvr>
                                        <p:cTn id="28" dur="228" fill="hold">
                                          <p:stCondLst>
                                            <p:cond delay="0"/>
                                          </p:stCondLst>
                                        </p:cTn>
                                        <p:tgtEl>
                                          <p:spTgt spid="310274">
                                            <p:txEl>
                                              <p:pRg st="3" end="3"/>
                                            </p:txEl>
                                          </p:spTgt>
                                        </p:tgtEl>
                                        <p:attrNameLst>
                                          <p:attrName>style.rotation</p:attrName>
                                        </p:attrNameLst>
                                      </p:cBhvr>
                                      <p:to>
                                        <p:strVal val="-45.0"/>
                                      </p:to>
                                    </p:set>
                                    <p:anim calcmode="lin" valueType="num">
                                      <p:cBhvr>
                                        <p:cTn id="29" dur="228" fill="hold">
                                          <p:stCondLst>
                                            <p:cond delay="228"/>
                                          </p:stCondLst>
                                        </p:cTn>
                                        <p:tgtEl>
                                          <p:spTgt spid="310274">
                                            <p:txEl>
                                              <p:pRg st="3" end="3"/>
                                            </p:txEl>
                                          </p:spTgt>
                                        </p:tgtEl>
                                        <p:attrNameLst>
                                          <p:attrName>style.rotation</p:attrName>
                                        </p:attrNameLst>
                                      </p:cBhvr>
                                      <p:tavLst>
                                        <p:tav tm="0">
                                          <p:val>
                                            <p:fltVal val="-45"/>
                                          </p:val>
                                        </p:tav>
                                        <p:tav tm="69900">
                                          <p:val>
                                            <p:fltVal val="45"/>
                                          </p:val>
                                        </p:tav>
                                        <p:tav tm="100000">
                                          <p:val>
                                            <p:fltVal val="0"/>
                                          </p:val>
                                        </p:tav>
                                      </p:tavLst>
                                    </p:anim>
                                    <p:anim calcmode="lin" valueType="num">
                                      <p:cBhvr>
                                        <p:cTn id="30" dur="228" fill="hold">
                                          <p:stCondLst>
                                            <p:cond delay="0"/>
                                          </p:stCondLst>
                                        </p:cTn>
                                        <p:tgtEl>
                                          <p:spTgt spid="310274">
                                            <p:txEl>
                                              <p:pRg st="3" end="3"/>
                                            </p:txEl>
                                          </p:spTgt>
                                        </p:tgtEl>
                                        <p:attrNameLst>
                                          <p:attrName>ppt_y</p:attrName>
                                        </p:attrNameLst>
                                      </p:cBhvr>
                                      <p:tavLst>
                                        <p:tav tm="0">
                                          <p:val>
                                            <p:strVal val="#ppt_y-1"/>
                                          </p:val>
                                        </p:tav>
                                        <p:tav tm="100000">
                                          <p:val>
                                            <p:strVal val="#ppt_y-(0.354*#ppt_w-0.172*#ppt_h)"/>
                                          </p:val>
                                        </p:tav>
                                      </p:tavLst>
                                    </p:anim>
                                    <p:anim calcmode="lin" valueType="num">
                                      <p:cBhvr>
                                        <p:cTn id="31" dur="78" decel="50000" autoRev="1" fill="hold">
                                          <p:stCondLst>
                                            <p:cond delay="228"/>
                                          </p:stCondLst>
                                        </p:cTn>
                                        <p:tgtEl>
                                          <p:spTgt spid="310274">
                                            <p:txEl>
                                              <p:pRg st="3" end="3"/>
                                            </p:txEl>
                                          </p:spTgt>
                                        </p:tgtEl>
                                        <p:attrNameLst>
                                          <p:attrName>ppt_y</p:attrName>
                                        </p:attrNameLst>
                                      </p:cBhvr>
                                      <p:tavLst>
                                        <p:tav tm="0">
                                          <p:val>
                                            <p:strVal val="#ppt_y-(0.354*#ppt_w-0.172*#ppt_h)"/>
                                          </p:val>
                                        </p:tav>
                                        <p:tav tm="100000">
                                          <p:val>
                                            <p:strVal val="#ppt_y-(0.354*#ppt_w-0.172*#ppt_h)-#ppt_h/2"/>
                                          </p:val>
                                        </p:tav>
                                      </p:tavLst>
                                    </p:anim>
                                    <p:anim calcmode="lin" valueType="num">
                                      <p:cBhvr>
                                        <p:cTn id="32" dur="68" fill="hold">
                                          <p:stCondLst>
                                            <p:cond delay="432"/>
                                          </p:stCondLst>
                                        </p:cTn>
                                        <p:tgtEl>
                                          <p:spTgt spid="310274">
                                            <p:txEl>
                                              <p:pRg st="3" end="3"/>
                                            </p:txEl>
                                          </p:spTgt>
                                        </p:tgtEl>
                                        <p:attrNameLst>
                                          <p:attrName>ppt_y</p:attrName>
                                        </p:attrNameLst>
                                      </p:cBhvr>
                                      <p:tavLst>
                                        <p:tav tm="0">
                                          <p:val>
                                            <p:strVal val="#ppt_y-(0.354*#ppt_w-0.172*#ppt_h)"/>
                                          </p:val>
                                        </p:tav>
                                        <p:tav tm="100000">
                                          <p:val>
                                            <p:strVal val="#ppt_y"/>
                                          </p:val>
                                        </p:tav>
                                      </p:tavLst>
                                    </p:anim>
                                  </p:childTnLst>
                                </p:cTn>
                              </p:par>
                              <p:par>
                                <p:cTn id="33" presetID="38" presetClass="entr" presetSubtype="0" accel="50000" fill="hold" nodeType="withEffect">
                                  <p:stCondLst>
                                    <p:cond delay="0"/>
                                  </p:stCondLst>
                                  <p:iterate type="lt">
                                    <p:tmPct val="50000"/>
                                  </p:iterate>
                                  <p:childTnLst>
                                    <p:set>
                                      <p:cBhvr>
                                        <p:cTn id="34" dur="1" fill="hold">
                                          <p:stCondLst>
                                            <p:cond delay="0"/>
                                          </p:stCondLst>
                                        </p:cTn>
                                        <p:tgtEl>
                                          <p:spTgt spid="310274">
                                            <p:txEl>
                                              <p:pRg st="4" end="4"/>
                                            </p:txEl>
                                          </p:spTgt>
                                        </p:tgtEl>
                                        <p:attrNameLst>
                                          <p:attrName>style.visibility</p:attrName>
                                        </p:attrNameLst>
                                      </p:cBhvr>
                                      <p:to>
                                        <p:strVal val="visible"/>
                                      </p:to>
                                    </p:set>
                                    <p:set>
                                      <p:cBhvr>
                                        <p:cTn id="35" dur="228" fill="hold">
                                          <p:stCondLst>
                                            <p:cond delay="0"/>
                                          </p:stCondLst>
                                        </p:cTn>
                                        <p:tgtEl>
                                          <p:spTgt spid="310274">
                                            <p:txEl>
                                              <p:pRg st="4" end="4"/>
                                            </p:txEl>
                                          </p:spTgt>
                                        </p:tgtEl>
                                        <p:attrNameLst>
                                          <p:attrName>style.rotation</p:attrName>
                                        </p:attrNameLst>
                                      </p:cBhvr>
                                      <p:to>
                                        <p:strVal val="-45.0"/>
                                      </p:to>
                                    </p:set>
                                    <p:anim calcmode="lin" valueType="num">
                                      <p:cBhvr>
                                        <p:cTn id="36" dur="228" fill="hold">
                                          <p:stCondLst>
                                            <p:cond delay="228"/>
                                          </p:stCondLst>
                                        </p:cTn>
                                        <p:tgtEl>
                                          <p:spTgt spid="310274">
                                            <p:txEl>
                                              <p:pRg st="4" end="4"/>
                                            </p:txEl>
                                          </p:spTgt>
                                        </p:tgtEl>
                                        <p:attrNameLst>
                                          <p:attrName>style.rotation</p:attrName>
                                        </p:attrNameLst>
                                      </p:cBhvr>
                                      <p:tavLst>
                                        <p:tav tm="0">
                                          <p:val>
                                            <p:fltVal val="-45"/>
                                          </p:val>
                                        </p:tav>
                                        <p:tav tm="69900">
                                          <p:val>
                                            <p:fltVal val="45"/>
                                          </p:val>
                                        </p:tav>
                                        <p:tav tm="100000">
                                          <p:val>
                                            <p:fltVal val="0"/>
                                          </p:val>
                                        </p:tav>
                                      </p:tavLst>
                                    </p:anim>
                                    <p:anim calcmode="lin" valueType="num">
                                      <p:cBhvr>
                                        <p:cTn id="37" dur="228" fill="hold">
                                          <p:stCondLst>
                                            <p:cond delay="0"/>
                                          </p:stCondLst>
                                        </p:cTn>
                                        <p:tgtEl>
                                          <p:spTgt spid="310274">
                                            <p:txEl>
                                              <p:pRg st="4" end="4"/>
                                            </p:txEl>
                                          </p:spTgt>
                                        </p:tgtEl>
                                        <p:attrNameLst>
                                          <p:attrName>ppt_y</p:attrName>
                                        </p:attrNameLst>
                                      </p:cBhvr>
                                      <p:tavLst>
                                        <p:tav tm="0">
                                          <p:val>
                                            <p:strVal val="#ppt_y-1"/>
                                          </p:val>
                                        </p:tav>
                                        <p:tav tm="100000">
                                          <p:val>
                                            <p:strVal val="#ppt_y-(0.354*#ppt_w-0.172*#ppt_h)"/>
                                          </p:val>
                                        </p:tav>
                                      </p:tavLst>
                                    </p:anim>
                                    <p:anim calcmode="lin" valueType="num">
                                      <p:cBhvr>
                                        <p:cTn id="38" dur="78" decel="50000" autoRev="1" fill="hold">
                                          <p:stCondLst>
                                            <p:cond delay="228"/>
                                          </p:stCondLst>
                                        </p:cTn>
                                        <p:tgtEl>
                                          <p:spTgt spid="310274">
                                            <p:txEl>
                                              <p:pRg st="4" end="4"/>
                                            </p:txEl>
                                          </p:spTgt>
                                        </p:tgtEl>
                                        <p:attrNameLst>
                                          <p:attrName>ppt_y</p:attrName>
                                        </p:attrNameLst>
                                      </p:cBhvr>
                                      <p:tavLst>
                                        <p:tav tm="0">
                                          <p:val>
                                            <p:strVal val="#ppt_y-(0.354*#ppt_w-0.172*#ppt_h)"/>
                                          </p:val>
                                        </p:tav>
                                        <p:tav tm="100000">
                                          <p:val>
                                            <p:strVal val="#ppt_y-(0.354*#ppt_w-0.172*#ppt_h)-#ppt_h/2"/>
                                          </p:val>
                                        </p:tav>
                                      </p:tavLst>
                                    </p:anim>
                                    <p:anim calcmode="lin" valueType="num">
                                      <p:cBhvr>
                                        <p:cTn id="39" dur="68" fill="hold">
                                          <p:stCondLst>
                                            <p:cond delay="432"/>
                                          </p:stCondLst>
                                        </p:cTn>
                                        <p:tgtEl>
                                          <p:spTgt spid="310274">
                                            <p:txEl>
                                              <p:pRg st="4" end="4"/>
                                            </p:txEl>
                                          </p:spTgt>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nodeType="withEffect">
                                  <p:stCondLst>
                                    <p:cond delay="0"/>
                                  </p:stCondLst>
                                  <p:iterate type="lt">
                                    <p:tmPct val="50000"/>
                                  </p:iterate>
                                  <p:childTnLst>
                                    <p:set>
                                      <p:cBhvr>
                                        <p:cTn id="41" dur="1" fill="hold">
                                          <p:stCondLst>
                                            <p:cond delay="0"/>
                                          </p:stCondLst>
                                        </p:cTn>
                                        <p:tgtEl>
                                          <p:spTgt spid="310274">
                                            <p:txEl>
                                              <p:pRg st="5" end="5"/>
                                            </p:txEl>
                                          </p:spTgt>
                                        </p:tgtEl>
                                        <p:attrNameLst>
                                          <p:attrName>style.visibility</p:attrName>
                                        </p:attrNameLst>
                                      </p:cBhvr>
                                      <p:to>
                                        <p:strVal val="visible"/>
                                      </p:to>
                                    </p:set>
                                    <p:set>
                                      <p:cBhvr>
                                        <p:cTn id="42" dur="228" fill="hold">
                                          <p:stCondLst>
                                            <p:cond delay="0"/>
                                          </p:stCondLst>
                                        </p:cTn>
                                        <p:tgtEl>
                                          <p:spTgt spid="310274">
                                            <p:txEl>
                                              <p:pRg st="5" end="5"/>
                                            </p:txEl>
                                          </p:spTgt>
                                        </p:tgtEl>
                                        <p:attrNameLst>
                                          <p:attrName>style.rotation</p:attrName>
                                        </p:attrNameLst>
                                      </p:cBhvr>
                                      <p:to>
                                        <p:strVal val="-45.0"/>
                                      </p:to>
                                    </p:set>
                                    <p:anim calcmode="lin" valueType="num">
                                      <p:cBhvr>
                                        <p:cTn id="43" dur="228" fill="hold">
                                          <p:stCondLst>
                                            <p:cond delay="228"/>
                                          </p:stCondLst>
                                        </p:cTn>
                                        <p:tgtEl>
                                          <p:spTgt spid="310274">
                                            <p:txEl>
                                              <p:pRg st="5" end="5"/>
                                            </p:txEl>
                                          </p:spTgt>
                                        </p:tgtEl>
                                        <p:attrNameLst>
                                          <p:attrName>style.rotation</p:attrName>
                                        </p:attrNameLst>
                                      </p:cBhvr>
                                      <p:tavLst>
                                        <p:tav tm="0">
                                          <p:val>
                                            <p:fltVal val="-45"/>
                                          </p:val>
                                        </p:tav>
                                        <p:tav tm="69900">
                                          <p:val>
                                            <p:fltVal val="45"/>
                                          </p:val>
                                        </p:tav>
                                        <p:tav tm="100000">
                                          <p:val>
                                            <p:fltVal val="0"/>
                                          </p:val>
                                        </p:tav>
                                      </p:tavLst>
                                    </p:anim>
                                    <p:anim calcmode="lin" valueType="num">
                                      <p:cBhvr>
                                        <p:cTn id="44" dur="228" fill="hold">
                                          <p:stCondLst>
                                            <p:cond delay="0"/>
                                          </p:stCondLst>
                                        </p:cTn>
                                        <p:tgtEl>
                                          <p:spTgt spid="310274">
                                            <p:txEl>
                                              <p:pRg st="5" end="5"/>
                                            </p:txEl>
                                          </p:spTgt>
                                        </p:tgtEl>
                                        <p:attrNameLst>
                                          <p:attrName>ppt_y</p:attrName>
                                        </p:attrNameLst>
                                      </p:cBhvr>
                                      <p:tavLst>
                                        <p:tav tm="0">
                                          <p:val>
                                            <p:strVal val="#ppt_y-1"/>
                                          </p:val>
                                        </p:tav>
                                        <p:tav tm="100000">
                                          <p:val>
                                            <p:strVal val="#ppt_y-(0.354*#ppt_w-0.172*#ppt_h)"/>
                                          </p:val>
                                        </p:tav>
                                      </p:tavLst>
                                    </p:anim>
                                    <p:anim calcmode="lin" valueType="num">
                                      <p:cBhvr>
                                        <p:cTn id="45" dur="78" decel="50000" autoRev="1" fill="hold">
                                          <p:stCondLst>
                                            <p:cond delay="228"/>
                                          </p:stCondLst>
                                        </p:cTn>
                                        <p:tgtEl>
                                          <p:spTgt spid="310274">
                                            <p:txEl>
                                              <p:pRg st="5" end="5"/>
                                            </p:txEl>
                                          </p:spTgt>
                                        </p:tgtEl>
                                        <p:attrNameLst>
                                          <p:attrName>ppt_y</p:attrName>
                                        </p:attrNameLst>
                                      </p:cBhvr>
                                      <p:tavLst>
                                        <p:tav tm="0">
                                          <p:val>
                                            <p:strVal val="#ppt_y-(0.354*#ppt_w-0.172*#ppt_h)"/>
                                          </p:val>
                                        </p:tav>
                                        <p:tav tm="100000">
                                          <p:val>
                                            <p:strVal val="#ppt_y-(0.354*#ppt_w-0.172*#ppt_h)-#ppt_h/2"/>
                                          </p:val>
                                        </p:tav>
                                      </p:tavLst>
                                    </p:anim>
                                    <p:anim calcmode="lin" valueType="num">
                                      <p:cBhvr>
                                        <p:cTn id="46" dur="68" fill="hold">
                                          <p:stCondLst>
                                            <p:cond delay="432"/>
                                          </p:stCondLst>
                                        </p:cTn>
                                        <p:tgtEl>
                                          <p:spTgt spid="310274">
                                            <p:txEl>
                                              <p:pRg st="5" end="5"/>
                                            </p:txEl>
                                          </p:spTgt>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nodeType="withEffect">
                                  <p:stCondLst>
                                    <p:cond delay="0"/>
                                  </p:stCondLst>
                                  <p:iterate type="lt">
                                    <p:tmPct val="50000"/>
                                  </p:iterate>
                                  <p:childTnLst>
                                    <p:set>
                                      <p:cBhvr>
                                        <p:cTn id="48" dur="1" fill="hold">
                                          <p:stCondLst>
                                            <p:cond delay="0"/>
                                          </p:stCondLst>
                                        </p:cTn>
                                        <p:tgtEl>
                                          <p:spTgt spid="310274">
                                            <p:txEl>
                                              <p:pRg st="6" end="6"/>
                                            </p:txEl>
                                          </p:spTgt>
                                        </p:tgtEl>
                                        <p:attrNameLst>
                                          <p:attrName>style.visibility</p:attrName>
                                        </p:attrNameLst>
                                      </p:cBhvr>
                                      <p:to>
                                        <p:strVal val="visible"/>
                                      </p:to>
                                    </p:set>
                                    <p:set>
                                      <p:cBhvr>
                                        <p:cTn id="49" dur="228" fill="hold">
                                          <p:stCondLst>
                                            <p:cond delay="0"/>
                                          </p:stCondLst>
                                        </p:cTn>
                                        <p:tgtEl>
                                          <p:spTgt spid="310274">
                                            <p:txEl>
                                              <p:pRg st="6" end="6"/>
                                            </p:txEl>
                                          </p:spTgt>
                                        </p:tgtEl>
                                        <p:attrNameLst>
                                          <p:attrName>style.rotation</p:attrName>
                                        </p:attrNameLst>
                                      </p:cBhvr>
                                      <p:to>
                                        <p:strVal val="-45.0"/>
                                      </p:to>
                                    </p:set>
                                    <p:anim calcmode="lin" valueType="num">
                                      <p:cBhvr>
                                        <p:cTn id="50" dur="228" fill="hold">
                                          <p:stCondLst>
                                            <p:cond delay="228"/>
                                          </p:stCondLst>
                                        </p:cTn>
                                        <p:tgtEl>
                                          <p:spTgt spid="310274">
                                            <p:txEl>
                                              <p:pRg st="6" end="6"/>
                                            </p:txEl>
                                          </p:spTgt>
                                        </p:tgtEl>
                                        <p:attrNameLst>
                                          <p:attrName>style.rotation</p:attrName>
                                        </p:attrNameLst>
                                      </p:cBhvr>
                                      <p:tavLst>
                                        <p:tav tm="0">
                                          <p:val>
                                            <p:fltVal val="-45"/>
                                          </p:val>
                                        </p:tav>
                                        <p:tav tm="69900">
                                          <p:val>
                                            <p:fltVal val="45"/>
                                          </p:val>
                                        </p:tav>
                                        <p:tav tm="100000">
                                          <p:val>
                                            <p:fltVal val="0"/>
                                          </p:val>
                                        </p:tav>
                                      </p:tavLst>
                                    </p:anim>
                                    <p:anim calcmode="lin" valueType="num">
                                      <p:cBhvr>
                                        <p:cTn id="51" dur="228" fill="hold">
                                          <p:stCondLst>
                                            <p:cond delay="0"/>
                                          </p:stCondLst>
                                        </p:cTn>
                                        <p:tgtEl>
                                          <p:spTgt spid="310274">
                                            <p:txEl>
                                              <p:pRg st="6" end="6"/>
                                            </p:txEl>
                                          </p:spTgt>
                                        </p:tgtEl>
                                        <p:attrNameLst>
                                          <p:attrName>ppt_y</p:attrName>
                                        </p:attrNameLst>
                                      </p:cBhvr>
                                      <p:tavLst>
                                        <p:tav tm="0">
                                          <p:val>
                                            <p:strVal val="#ppt_y-1"/>
                                          </p:val>
                                        </p:tav>
                                        <p:tav tm="100000">
                                          <p:val>
                                            <p:strVal val="#ppt_y-(0.354*#ppt_w-0.172*#ppt_h)"/>
                                          </p:val>
                                        </p:tav>
                                      </p:tavLst>
                                    </p:anim>
                                    <p:anim calcmode="lin" valueType="num">
                                      <p:cBhvr>
                                        <p:cTn id="52" dur="78" decel="50000" autoRev="1" fill="hold">
                                          <p:stCondLst>
                                            <p:cond delay="228"/>
                                          </p:stCondLst>
                                        </p:cTn>
                                        <p:tgtEl>
                                          <p:spTgt spid="310274">
                                            <p:txEl>
                                              <p:pRg st="6" end="6"/>
                                            </p:txEl>
                                          </p:spTgt>
                                        </p:tgtEl>
                                        <p:attrNameLst>
                                          <p:attrName>ppt_y</p:attrName>
                                        </p:attrNameLst>
                                      </p:cBhvr>
                                      <p:tavLst>
                                        <p:tav tm="0">
                                          <p:val>
                                            <p:strVal val="#ppt_y-(0.354*#ppt_w-0.172*#ppt_h)"/>
                                          </p:val>
                                        </p:tav>
                                        <p:tav tm="100000">
                                          <p:val>
                                            <p:strVal val="#ppt_y-(0.354*#ppt_w-0.172*#ppt_h)-#ppt_h/2"/>
                                          </p:val>
                                        </p:tav>
                                      </p:tavLst>
                                    </p:anim>
                                    <p:anim calcmode="lin" valueType="num">
                                      <p:cBhvr>
                                        <p:cTn id="53" dur="68" fill="hold">
                                          <p:stCondLst>
                                            <p:cond delay="432"/>
                                          </p:stCondLst>
                                        </p:cTn>
                                        <p:tgtEl>
                                          <p:spTgt spid="310274">
                                            <p:txEl>
                                              <p:pRg st="6" end="6"/>
                                            </p:txEl>
                                          </p:spTgt>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nodeType="withEffect">
                                  <p:stCondLst>
                                    <p:cond delay="0"/>
                                  </p:stCondLst>
                                  <p:iterate type="lt">
                                    <p:tmPct val="50000"/>
                                  </p:iterate>
                                  <p:childTnLst>
                                    <p:set>
                                      <p:cBhvr>
                                        <p:cTn id="55" dur="1" fill="hold">
                                          <p:stCondLst>
                                            <p:cond delay="0"/>
                                          </p:stCondLst>
                                        </p:cTn>
                                        <p:tgtEl>
                                          <p:spTgt spid="310274">
                                            <p:txEl>
                                              <p:pRg st="7" end="7"/>
                                            </p:txEl>
                                          </p:spTgt>
                                        </p:tgtEl>
                                        <p:attrNameLst>
                                          <p:attrName>style.visibility</p:attrName>
                                        </p:attrNameLst>
                                      </p:cBhvr>
                                      <p:to>
                                        <p:strVal val="visible"/>
                                      </p:to>
                                    </p:set>
                                    <p:set>
                                      <p:cBhvr>
                                        <p:cTn id="56" dur="228" fill="hold">
                                          <p:stCondLst>
                                            <p:cond delay="0"/>
                                          </p:stCondLst>
                                        </p:cTn>
                                        <p:tgtEl>
                                          <p:spTgt spid="310274">
                                            <p:txEl>
                                              <p:pRg st="7" end="7"/>
                                            </p:txEl>
                                          </p:spTgt>
                                        </p:tgtEl>
                                        <p:attrNameLst>
                                          <p:attrName>style.rotation</p:attrName>
                                        </p:attrNameLst>
                                      </p:cBhvr>
                                      <p:to>
                                        <p:strVal val="-45.0"/>
                                      </p:to>
                                    </p:set>
                                    <p:anim calcmode="lin" valueType="num">
                                      <p:cBhvr>
                                        <p:cTn id="57" dur="228" fill="hold">
                                          <p:stCondLst>
                                            <p:cond delay="228"/>
                                          </p:stCondLst>
                                        </p:cTn>
                                        <p:tgtEl>
                                          <p:spTgt spid="310274">
                                            <p:txEl>
                                              <p:pRg st="7" end="7"/>
                                            </p:txEl>
                                          </p:spTgt>
                                        </p:tgtEl>
                                        <p:attrNameLst>
                                          <p:attrName>style.rotation</p:attrName>
                                        </p:attrNameLst>
                                      </p:cBhvr>
                                      <p:tavLst>
                                        <p:tav tm="0">
                                          <p:val>
                                            <p:fltVal val="-45"/>
                                          </p:val>
                                        </p:tav>
                                        <p:tav tm="69900">
                                          <p:val>
                                            <p:fltVal val="45"/>
                                          </p:val>
                                        </p:tav>
                                        <p:tav tm="100000">
                                          <p:val>
                                            <p:fltVal val="0"/>
                                          </p:val>
                                        </p:tav>
                                      </p:tavLst>
                                    </p:anim>
                                    <p:anim calcmode="lin" valueType="num">
                                      <p:cBhvr>
                                        <p:cTn id="58" dur="228" fill="hold">
                                          <p:stCondLst>
                                            <p:cond delay="0"/>
                                          </p:stCondLst>
                                        </p:cTn>
                                        <p:tgtEl>
                                          <p:spTgt spid="310274">
                                            <p:txEl>
                                              <p:pRg st="7" end="7"/>
                                            </p:txEl>
                                          </p:spTgt>
                                        </p:tgtEl>
                                        <p:attrNameLst>
                                          <p:attrName>ppt_y</p:attrName>
                                        </p:attrNameLst>
                                      </p:cBhvr>
                                      <p:tavLst>
                                        <p:tav tm="0">
                                          <p:val>
                                            <p:strVal val="#ppt_y-1"/>
                                          </p:val>
                                        </p:tav>
                                        <p:tav tm="100000">
                                          <p:val>
                                            <p:strVal val="#ppt_y-(0.354*#ppt_w-0.172*#ppt_h)"/>
                                          </p:val>
                                        </p:tav>
                                      </p:tavLst>
                                    </p:anim>
                                    <p:anim calcmode="lin" valueType="num">
                                      <p:cBhvr>
                                        <p:cTn id="59" dur="78" decel="50000" autoRev="1" fill="hold">
                                          <p:stCondLst>
                                            <p:cond delay="228"/>
                                          </p:stCondLst>
                                        </p:cTn>
                                        <p:tgtEl>
                                          <p:spTgt spid="310274">
                                            <p:txEl>
                                              <p:pRg st="7" end="7"/>
                                            </p:txEl>
                                          </p:spTgt>
                                        </p:tgtEl>
                                        <p:attrNameLst>
                                          <p:attrName>ppt_y</p:attrName>
                                        </p:attrNameLst>
                                      </p:cBhvr>
                                      <p:tavLst>
                                        <p:tav tm="0">
                                          <p:val>
                                            <p:strVal val="#ppt_y-(0.354*#ppt_w-0.172*#ppt_h)"/>
                                          </p:val>
                                        </p:tav>
                                        <p:tav tm="100000">
                                          <p:val>
                                            <p:strVal val="#ppt_y-(0.354*#ppt_w-0.172*#ppt_h)-#ppt_h/2"/>
                                          </p:val>
                                        </p:tav>
                                      </p:tavLst>
                                    </p:anim>
                                    <p:anim calcmode="lin" valueType="num">
                                      <p:cBhvr>
                                        <p:cTn id="60" dur="68" fill="hold">
                                          <p:stCondLst>
                                            <p:cond delay="432"/>
                                          </p:stCondLst>
                                        </p:cTn>
                                        <p:tgtEl>
                                          <p:spTgt spid="310274">
                                            <p:txEl>
                                              <p:pRg st="7" end="7"/>
                                            </p:txEl>
                                          </p:spTgt>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nodeType="withEffect">
                                  <p:stCondLst>
                                    <p:cond delay="0"/>
                                  </p:stCondLst>
                                  <p:iterate type="lt">
                                    <p:tmPct val="50000"/>
                                  </p:iterate>
                                  <p:childTnLst>
                                    <p:set>
                                      <p:cBhvr>
                                        <p:cTn id="62" dur="1" fill="hold">
                                          <p:stCondLst>
                                            <p:cond delay="0"/>
                                          </p:stCondLst>
                                        </p:cTn>
                                        <p:tgtEl>
                                          <p:spTgt spid="310274">
                                            <p:txEl>
                                              <p:pRg st="8" end="8"/>
                                            </p:txEl>
                                          </p:spTgt>
                                        </p:tgtEl>
                                        <p:attrNameLst>
                                          <p:attrName>style.visibility</p:attrName>
                                        </p:attrNameLst>
                                      </p:cBhvr>
                                      <p:to>
                                        <p:strVal val="visible"/>
                                      </p:to>
                                    </p:set>
                                    <p:set>
                                      <p:cBhvr>
                                        <p:cTn id="63" dur="228" fill="hold">
                                          <p:stCondLst>
                                            <p:cond delay="0"/>
                                          </p:stCondLst>
                                        </p:cTn>
                                        <p:tgtEl>
                                          <p:spTgt spid="310274">
                                            <p:txEl>
                                              <p:pRg st="8" end="8"/>
                                            </p:txEl>
                                          </p:spTgt>
                                        </p:tgtEl>
                                        <p:attrNameLst>
                                          <p:attrName>style.rotation</p:attrName>
                                        </p:attrNameLst>
                                      </p:cBhvr>
                                      <p:to>
                                        <p:strVal val="-45.0"/>
                                      </p:to>
                                    </p:set>
                                    <p:anim calcmode="lin" valueType="num">
                                      <p:cBhvr>
                                        <p:cTn id="64" dur="228" fill="hold">
                                          <p:stCondLst>
                                            <p:cond delay="228"/>
                                          </p:stCondLst>
                                        </p:cTn>
                                        <p:tgtEl>
                                          <p:spTgt spid="310274">
                                            <p:txEl>
                                              <p:pRg st="8" end="8"/>
                                            </p:txEl>
                                          </p:spTgt>
                                        </p:tgtEl>
                                        <p:attrNameLst>
                                          <p:attrName>style.rotation</p:attrName>
                                        </p:attrNameLst>
                                      </p:cBhvr>
                                      <p:tavLst>
                                        <p:tav tm="0">
                                          <p:val>
                                            <p:fltVal val="-45"/>
                                          </p:val>
                                        </p:tav>
                                        <p:tav tm="69900">
                                          <p:val>
                                            <p:fltVal val="45"/>
                                          </p:val>
                                        </p:tav>
                                        <p:tav tm="100000">
                                          <p:val>
                                            <p:fltVal val="0"/>
                                          </p:val>
                                        </p:tav>
                                      </p:tavLst>
                                    </p:anim>
                                    <p:anim calcmode="lin" valueType="num">
                                      <p:cBhvr>
                                        <p:cTn id="65" dur="228" fill="hold">
                                          <p:stCondLst>
                                            <p:cond delay="0"/>
                                          </p:stCondLst>
                                        </p:cTn>
                                        <p:tgtEl>
                                          <p:spTgt spid="310274">
                                            <p:txEl>
                                              <p:pRg st="8" end="8"/>
                                            </p:txEl>
                                          </p:spTgt>
                                        </p:tgtEl>
                                        <p:attrNameLst>
                                          <p:attrName>ppt_y</p:attrName>
                                        </p:attrNameLst>
                                      </p:cBhvr>
                                      <p:tavLst>
                                        <p:tav tm="0">
                                          <p:val>
                                            <p:strVal val="#ppt_y-1"/>
                                          </p:val>
                                        </p:tav>
                                        <p:tav tm="100000">
                                          <p:val>
                                            <p:strVal val="#ppt_y-(0.354*#ppt_w-0.172*#ppt_h)"/>
                                          </p:val>
                                        </p:tav>
                                      </p:tavLst>
                                    </p:anim>
                                    <p:anim calcmode="lin" valueType="num">
                                      <p:cBhvr>
                                        <p:cTn id="66" dur="78" decel="50000" autoRev="1" fill="hold">
                                          <p:stCondLst>
                                            <p:cond delay="228"/>
                                          </p:stCondLst>
                                        </p:cTn>
                                        <p:tgtEl>
                                          <p:spTgt spid="310274">
                                            <p:txEl>
                                              <p:pRg st="8" end="8"/>
                                            </p:txEl>
                                          </p:spTgt>
                                        </p:tgtEl>
                                        <p:attrNameLst>
                                          <p:attrName>ppt_y</p:attrName>
                                        </p:attrNameLst>
                                      </p:cBhvr>
                                      <p:tavLst>
                                        <p:tav tm="0">
                                          <p:val>
                                            <p:strVal val="#ppt_y-(0.354*#ppt_w-0.172*#ppt_h)"/>
                                          </p:val>
                                        </p:tav>
                                        <p:tav tm="100000">
                                          <p:val>
                                            <p:strVal val="#ppt_y-(0.354*#ppt_w-0.172*#ppt_h)-#ppt_h/2"/>
                                          </p:val>
                                        </p:tav>
                                      </p:tavLst>
                                    </p:anim>
                                    <p:anim calcmode="lin" valueType="num">
                                      <p:cBhvr>
                                        <p:cTn id="67" dur="68" fill="hold">
                                          <p:stCondLst>
                                            <p:cond delay="432"/>
                                          </p:stCondLst>
                                        </p:cTn>
                                        <p:tgtEl>
                                          <p:spTgt spid="310274">
                                            <p:txEl>
                                              <p:pRg st="8" end="8"/>
                                            </p:txEl>
                                          </p:spTgt>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nodeType="withEffect">
                                  <p:stCondLst>
                                    <p:cond delay="0"/>
                                  </p:stCondLst>
                                  <p:iterate type="lt">
                                    <p:tmPct val="50000"/>
                                  </p:iterate>
                                  <p:childTnLst>
                                    <p:set>
                                      <p:cBhvr>
                                        <p:cTn id="69" dur="1" fill="hold">
                                          <p:stCondLst>
                                            <p:cond delay="0"/>
                                          </p:stCondLst>
                                        </p:cTn>
                                        <p:tgtEl>
                                          <p:spTgt spid="310274">
                                            <p:txEl>
                                              <p:pRg st="9" end="9"/>
                                            </p:txEl>
                                          </p:spTgt>
                                        </p:tgtEl>
                                        <p:attrNameLst>
                                          <p:attrName>style.visibility</p:attrName>
                                        </p:attrNameLst>
                                      </p:cBhvr>
                                      <p:to>
                                        <p:strVal val="visible"/>
                                      </p:to>
                                    </p:set>
                                    <p:set>
                                      <p:cBhvr>
                                        <p:cTn id="70" dur="228" fill="hold">
                                          <p:stCondLst>
                                            <p:cond delay="0"/>
                                          </p:stCondLst>
                                        </p:cTn>
                                        <p:tgtEl>
                                          <p:spTgt spid="310274">
                                            <p:txEl>
                                              <p:pRg st="9" end="9"/>
                                            </p:txEl>
                                          </p:spTgt>
                                        </p:tgtEl>
                                        <p:attrNameLst>
                                          <p:attrName>style.rotation</p:attrName>
                                        </p:attrNameLst>
                                      </p:cBhvr>
                                      <p:to>
                                        <p:strVal val="-45.0"/>
                                      </p:to>
                                    </p:set>
                                    <p:anim calcmode="lin" valueType="num">
                                      <p:cBhvr>
                                        <p:cTn id="71" dur="228" fill="hold">
                                          <p:stCondLst>
                                            <p:cond delay="228"/>
                                          </p:stCondLst>
                                        </p:cTn>
                                        <p:tgtEl>
                                          <p:spTgt spid="310274">
                                            <p:txEl>
                                              <p:pRg st="9" end="9"/>
                                            </p:txEl>
                                          </p:spTgt>
                                        </p:tgtEl>
                                        <p:attrNameLst>
                                          <p:attrName>style.rotation</p:attrName>
                                        </p:attrNameLst>
                                      </p:cBhvr>
                                      <p:tavLst>
                                        <p:tav tm="0">
                                          <p:val>
                                            <p:fltVal val="-45"/>
                                          </p:val>
                                        </p:tav>
                                        <p:tav tm="69900">
                                          <p:val>
                                            <p:fltVal val="45"/>
                                          </p:val>
                                        </p:tav>
                                        <p:tav tm="100000">
                                          <p:val>
                                            <p:fltVal val="0"/>
                                          </p:val>
                                        </p:tav>
                                      </p:tavLst>
                                    </p:anim>
                                    <p:anim calcmode="lin" valueType="num">
                                      <p:cBhvr>
                                        <p:cTn id="72" dur="228" fill="hold">
                                          <p:stCondLst>
                                            <p:cond delay="0"/>
                                          </p:stCondLst>
                                        </p:cTn>
                                        <p:tgtEl>
                                          <p:spTgt spid="310274">
                                            <p:txEl>
                                              <p:pRg st="9" end="9"/>
                                            </p:txEl>
                                          </p:spTgt>
                                        </p:tgtEl>
                                        <p:attrNameLst>
                                          <p:attrName>ppt_y</p:attrName>
                                        </p:attrNameLst>
                                      </p:cBhvr>
                                      <p:tavLst>
                                        <p:tav tm="0">
                                          <p:val>
                                            <p:strVal val="#ppt_y-1"/>
                                          </p:val>
                                        </p:tav>
                                        <p:tav tm="100000">
                                          <p:val>
                                            <p:strVal val="#ppt_y-(0.354*#ppt_w-0.172*#ppt_h)"/>
                                          </p:val>
                                        </p:tav>
                                      </p:tavLst>
                                    </p:anim>
                                    <p:anim calcmode="lin" valueType="num">
                                      <p:cBhvr>
                                        <p:cTn id="73" dur="78" decel="50000" autoRev="1" fill="hold">
                                          <p:stCondLst>
                                            <p:cond delay="228"/>
                                          </p:stCondLst>
                                        </p:cTn>
                                        <p:tgtEl>
                                          <p:spTgt spid="310274">
                                            <p:txEl>
                                              <p:pRg st="9" end="9"/>
                                            </p:txEl>
                                          </p:spTgt>
                                        </p:tgtEl>
                                        <p:attrNameLst>
                                          <p:attrName>ppt_y</p:attrName>
                                        </p:attrNameLst>
                                      </p:cBhvr>
                                      <p:tavLst>
                                        <p:tav tm="0">
                                          <p:val>
                                            <p:strVal val="#ppt_y-(0.354*#ppt_w-0.172*#ppt_h)"/>
                                          </p:val>
                                        </p:tav>
                                        <p:tav tm="100000">
                                          <p:val>
                                            <p:strVal val="#ppt_y-(0.354*#ppt_w-0.172*#ppt_h)-#ppt_h/2"/>
                                          </p:val>
                                        </p:tav>
                                      </p:tavLst>
                                    </p:anim>
                                    <p:anim calcmode="lin" valueType="num">
                                      <p:cBhvr>
                                        <p:cTn id="74" dur="68" fill="hold">
                                          <p:stCondLst>
                                            <p:cond delay="432"/>
                                          </p:stCondLst>
                                        </p:cTn>
                                        <p:tgtEl>
                                          <p:spTgt spid="310274">
                                            <p:txEl>
                                              <p:pRg st="9" end="9"/>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endParaRPr lang="en-US" altLang="zh-CN" dirty="0"/>
          </a:p>
        </p:txBody>
      </p:sp>
      <p:sp>
        <p:nvSpPr>
          <p:cNvPr id="4" name="页脚占位符 4"/>
          <p:cNvSpPr>
            <a:spLocks noGrp="1"/>
          </p:cNvSpPr>
          <p:nvPr>
            <p:ph type="ftr" sz="quarter" idx="11"/>
          </p:nvPr>
        </p:nvSpPr>
        <p:spPr/>
        <p:txBody>
          <a:bodyPr/>
          <a:lstStyle/>
          <a:p>
            <a:endParaRPr lang="zh-CN" altLang="en-US" dirty="0"/>
          </a:p>
        </p:txBody>
      </p:sp>
      <p:sp>
        <p:nvSpPr>
          <p:cNvPr id="312322" name="Rectangle 2"/>
          <p:cNvSpPr>
            <a:spLocks noGrp="1" noChangeArrowheads="1"/>
          </p:cNvSpPr>
          <p:nvPr>
            <p:ph type="body" idx="1"/>
          </p:nvPr>
        </p:nvSpPr>
        <p:spPr>
          <a:xfrm>
            <a:off x="467544" y="1196752"/>
            <a:ext cx="8229600" cy="3960440"/>
          </a:xfrm>
          <a:noFill/>
          <a:ln/>
        </p:spPr>
        <p:txBody>
          <a:bodyPr/>
          <a:lstStyle/>
          <a:p>
            <a:pPr>
              <a:lnSpc>
                <a:spcPct val="90000"/>
              </a:lnSpc>
            </a:pPr>
            <a:r>
              <a:rPr lang="zh-CN" altLang="en-US" sz="2800" b="1" dirty="0">
                <a:solidFill>
                  <a:schemeClr val="accent2"/>
                </a:solidFill>
                <a:effectLst>
                  <a:outerShdw blurRad="38100" dist="38100" dir="2700000" algn="tl">
                    <a:srgbClr val="C0C0C0"/>
                  </a:outerShdw>
                </a:effectLst>
              </a:rPr>
              <a:t>聂耳（原名聂守信，</a:t>
            </a:r>
            <a:r>
              <a:rPr lang="en-US" altLang="zh-CN" sz="2800" b="1" dirty="0">
                <a:solidFill>
                  <a:schemeClr val="accent2"/>
                </a:solidFill>
                <a:effectLst>
                  <a:outerShdw blurRad="38100" dist="38100" dir="2700000" algn="tl">
                    <a:srgbClr val="C0C0C0"/>
                  </a:outerShdw>
                </a:effectLst>
              </a:rPr>
              <a:t>1912</a:t>
            </a:r>
            <a:r>
              <a:rPr lang="zh-CN" altLang="en-US" sz="2800" b="1" dirty="0">
                <a:solidFill>
                  <a:schemeClr val="accent2"/>
                </a:solidFill>
                <a:effectLst>
                  <a:outerShdw blurRad="38100" dist="38100" dir="2700000" algn="tl">
                    <a:srgbClr val="C0C0C0"/>
                  </a:outerShdw>
                </a:effectLst>
              </a:rPr>
              <a:t>年</a:t>
            </a:r>
            <a:r>
              <a:rPr lang="en-US" altLang="zh-CN" sz="2800" b="1" dirty="0">
                <a:solidFill>
                  <a:schemeClr val="accent2"/>
                </a:solidFill>
                <a:effectLst>
                  <a:outerShdw blurRad="38100" dist="38100" dir="2700000" algn="tl">
                    <a:srgbClr val="C0C0C0"/>
                  </a:outerShdw>
                </a:effectLst>
              </a:rPr>
              <a:t>2</a:t>
            </a:r>
            <a:r>
              <a:rPr lang="zh-CN" altLang="en-US" sz="2800" b="1" dirty="0">
                <a:solidFill>
                  <a:schemeClr val="accent2"/>
                </a:solidFill>
                <a:effectLst>
                  <a:outerShdw blurRad="38100" dist="38100" dir="2700000" algn="tl">
                    <a:srgbClr val="C0C0C0"/>
                  </a:outerShdw>
                </a:effectLst>
              </a:rPr>
              <a:t>月</a:t>
            </a:r>
            <a:r>
              <a:rPr lang="en-US" altLang="zh-CN" sz="2800" b="1" dirty="0">
                <a:solidFill>
                  <a:schemeClr val="accent2"/>
                </a:solidFill>
                <a:effectLst>
                  <a:outerShdw blurRad="38100" dist="38100" dir="2700000" algn="tl">
                    <a:srgbClr val="C0C0C0"/>
                  </a:outerShdw>
                </a:effectLst>
              </a:rPr>
              <a:t>14</a:t>
            </a:r>
            <a:r>
              <a:rPr lang="zh-CN" altLang="en-US" sz="2800" b="1" dirty="0">
                <a:solidFill>
                  <a:schemeClr val="accent2"/>
                </a:solidFill>
                <a:effectLst>
                  <a:outerShdw blurRad="38100" dist="38100" dir="2700000" algn="tl">
                    <a:srgbClr val="C0C0C0"/>
                  </a:outerShdw>
                </a:effectLst>
              </a:rPr>
              <a:t>日－</a:t>
            </a:r>
            <a:r>
              <a:rPr lang="en-US" altLang="zh-CN" sz="2800" b="1" dirty="0">
                <a:solidFill>
                  <a:schemeClr val="accent2"/>
                </a:solidFill>
                <a:effectLst>
                  <a:outerShdw blurRad="38100" dist="38100" dir="2700000" algn="tl">
                    <a:srgbClr val="C0C0C0"/>
                  </a:outerShdw>
                </a:effectLst>
              </a:rPr>
              <a:t>1935</a:t>
            </a:r>
            <a:r>
              <a:rPr lang="zh-CN" altLang="en-US" sz="2800" b="1" dirty="0">
                <a:solidFill>
                  <a:schemeClr val="accent2"/>
                </a:solidFill>
                <a:effectLst>
                  <a:outerShdw blurRad="38100" dist="38100" dir="2700000" algn="tl">
                    <a:srgbClr val="C0C0C0"/>
                  </a:outerShdw>
                </a:effectLst>
              </a:rPr>
              <a:t>年</a:t>
            </a:r>
            <a:r>
              <a:rPr lang="en-US" altLang="zh-CN" sz="2800" b="1" dirty="0">
                <a:solidFill>
                  <a:schemeClr val="accent2"/>
                </a:solidFill>
                <a:effectLst>
                  <a:outerShdw blurRad="38100" dist="38100" dir="2700000" algn="tl">
                    <a:srgbClr val="C0C0C0"/>
                  </a:outerShdw>
                </a:effectLst>
              </a:rPr>
              <a:t>7</a:t>
            </a:r>
            <a:r>
              <a:rPr lang="zh-CN" altLang="en-US" sz="2800" b="1" dirty="0">
                <a:solidFill>
                  <a:schemeClr val="accent2"/>
                </a:solidFill>
                <a:effectLst>
                  <a:outerShdw blurRad="38100" dist="38100" dir="2700000" algn="tl">
                    <a:srgbClr val="C0C0C0"/>
                  </a:outerShdw>
                </a:effectLst>
              </a:rPr>
              <a:t>月</a:t>
            </a:r>
            <a:r>
              <a:rPr lang="en-US" altLang="zh-CN" sz="2800" b="1" dirty="0">
                <a:solidFill>
                  <a:schemeClr val="accent2"/>
                </a:solidFill>
                <a:effectLst>
                  <a:outerShdw blurRad="38100" dist="38100" dir="2700000" algn="tl">
                    <a:srgbClr val="C0C0C0"/>
                  </a:outerShdw>
                </a:effectLst>
              </a:rPr>
              <a:t>17</a:t>
            </a:r>
            <a:r>
              <a:rPr lang="zh-CN" altLang="en-US" sz="2800" b="1" dirty="0">
                <a:solidFill>
                  <a:schemeClr val="accent2"/>
                </a:solidFill>
                <a:effectLst>
                  <a:outerShdw blurRad="38100" dist="38100" dir="2700000" algn="tl">
                    <a:srgbClr val="C0C0C0"/>
                  </a:outerShdw>
                </a:effectLst>
              </a:rPr>
              <a:t>日）汉族</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云南玉溪人</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字子义（亦作紫艺），中国音乐家，</a:t>
            </a:r>
            <a:r>
              <a:rPr lang="en-US" altLang="zh-CN" sz="2800" b="1" dirty="0">
                <a:solidFill>
                  <a:schemeClr val="accent2"/>
                </a:solidFill>
                <a:effectLst>
                  <a:outerShdw blurRad="38100" dist="38100" dir="2700000" algn="tl">
                    <a:srgbClr val="C0C0C0"/>
                  </a:outerShdw>
                </a:effectLst>
              </a:rPr>
              <a:t>1933</a:t>
            </a:r>
            <a:r>
              <a:rPr lang="zh-CN" altLang="en-US" sz="2800" b="1" dirty="0">
                <a:solidFill>
                  <a:schemeClr val="accent2"/>
                </a:solidFill>
                <a:effectLst>
                  <a:outerShdw blurRad="38100" dist="38100" dir="2700000" algn="tl">
                    <a:srgbClr val="C0C0C0"/>
                  </a:outerShdw>
                </a:effectLst>
              </a:rPr>
              <a:t>年初加入中国共产党。聂耳开辟了中国新音乐的道路</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是中国无产阶级革命音乐先驱。</a:t>
            </a:r>
            <a:r>
              <a:rPr lang="en-US" altLang="zh-CN" sz="2800" b="1" dirty="0">
                <a:solidFill>
                  <a:schemeClr val="accent2"/>
                </a:solidFill>
                <a:effectLst>
                  <a:outerShdw blurRad="38100" dist="38100" dir="2700000" algn="tl">
                    <a:srgbClr val="C0C0C0"/>
                  </a:outerShdw>
                </a:effectLst>
              </a:rPr>
              <a:t>1935</a:t>
            </a:r>
            <a:r>
              <a:rPr lang="zh-CN" altLang="en-US" sz="2800" b="1" dirty="0">
                <a:solidFill>
                  <a:schemeClr val="accent2"/>
                </a:solidFill>
                <a:effectLst>
                  <a:outerShdw blurRad="38100" dist="38100" dir="2700000" algn="tl">
                    <a:srgbClr val="C0C0C0"/>
                  </a:outerShdw>
                </a:effectLst>
              </a:rPr>
              <a:t>年所作曲的</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义勇军进行曲</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激励和鼓舞了几代中国人。新中国成立后</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义勇军进行曲</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被确定为中华人民共和国国歌。聂耳是中华人民共和国国歌</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义勇军进行曲</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的作曲者。 </a:t>
            </a:r>
            <a:br>
              <a:rPr lang="zh-CN" altLang="en-US" sz="2800" b="1" dirty="0">
                <a:solidFill>
                  <a:schemeClr val="accent2"/>
                </a:solidFill>
                <a:effectLst>
                  <a:outerShdw blurRad="38100" dist="38100" dir="2700000" algn="tl">
                    <a:srgbClr val="C0C0C0"/>
                  </a:outerShdw>
                </a:effectLst>
              </a:rPr>
            </a:br>
            <a:r>
              <a:rPr lang="en-US" altLang="zh-CN" sz="2800" b="1" dirty="0">
                <a:solidFill>
                  <a:schemeClr val="accent2"/>
                </a:solidFill>
                <a:effectLst>
                  <a:outerShdw blurRad="38100" dist="38100" dir="2700000" algn="tl">
                    <a:srgbClr val="C0C0C0"/>
                  </a:outerShdw>
                </a:effectLst>
              </a:rPr>
              <a:t>2009</a:t>
            </a:r>
            <a:r>
              <a:rPr lang="zh-CN" altLang="en-US" sz="2800" b="1" dirty="0">
                <a:solidFill>
                  <a:schemeClr val="accent2"/>
                </a:solidFill>
                <a:effectLst>
                  <a:outerShdw blurRad="38100" dist="38100" dir="2700000" algn="tl">
                    <a:srgbClr val="C0C0C0"/>
                  </a:outerShdw>
                </a:effectLst>
              </a:rPr>
              <a:t>年</a:t>
            </a:r>
            <a:r>
              <a:rPr lang="en-US" altLang="zh-CN" sz="2800" b="1" dirty="0">
                <a:solidFill>
                  <a:schemeClr val="accent2"/>
                </a:solidFill>
                <a:effectLst>
                  <a:outerShdw blurRad="38100" dist="38100" dir="2700000" algn="tl">
                    <a:srgbClr val="C0C0C0"/>
                  </a:outerShdw>
                </a:effectLst>
              </a:rPr>
              <a:t>9</a:t>
            </a:r>
            <a:r>
              <a:rPr lang="zh-CN" altLang="en-US" sz="2800" b="1" dirty="0">
                <a:solidFill>
                  <a:schemeClr val="accent2"/>
                </a:solidFill>
                <a:effectLst>
                  <a:outerShdw blurRad="38100" dist="38100" dir="2700000" algn="tl">
                    <a:srgbClr val="C0C0C0"/>
                  </a:outerShdw>
                </a:effectLst>
              </a:rPr>
              <a:t>月</a:t>
            </a:r>
            <a:r>
              <a:rPr lang="en-US" altLang="zh-CN" sz="2800" b="1" dirty="0">
                <a:solidFill>
                  <a:schemeClr val="accent2"/>
                </a:solidFill>
                <a:effectLst>
                  <a:outerShdw blurRad="38100" dist="38100" dir="2700000" algn="tl">
                    <a:srgbClr val="C0C0C0"/>
                  </a:outerShdw>
                </a:effectLst>
              </a:rPr>
              <a:t>14</a:t>
            </a:r>
            <a:r>
              <a:rPr lang="zh-CN" altLang="en-US" sz="2800" b="1" dirty="0">
                <a:solidFill>
                  <a:schemeClr val="accent2"/>
                </a:solidFill>
                <a:effectLst>
                  <a:outerShdw blurRad="38100" dist="38100" dir="2700000" algn="tl">
                    <a:srgbClr val="C0C0C0"/>
                  </a:outerShdw>
                </a:effectLst>
              </a:rPr>
              <a:t>日，他被评为</a:t>
            </a:r>
            <a:r>
              <a:rPr lang="en-US" altLang="zh-CN" sz="2800" b="1" dirty="0">
                <a:solidFill>
                  <a:schemeClr val="accent2"/>
                </a:solidFill>
                <a:effectLst>
                  <a:outerShdw blurRad="38100" dist="38100" dir="2700000" algn="tl">
                    <a:srgbClr val="C0C0C0"/>
                  </a:outerShdw>
                </a:effectLst>
              </a:rPr>
              <a:t>100</a:t>
            </a:r>
            <a:r>
              <a:rPr lang="zh-CN" altLang="en-US" sz="2800" b="1" dirty="0">
                <a:solidFill>
                  <a:schemeClr val="accent2"/>
                </a:solidFill>
                <a:effectLst>
                  <a:outerShdw blurRad="38100" dist="38100" dir="2700000" algn="tl">
                    <a:srgbClr val="C0C0C0"/>
                  </a:outerShdw>
                </a:effectLst>
              </a:rPr>
              <a:t>位为新中国成立作出突出贡献的英雄模范之一。</a:t>
            </a:r>
            <a:r>
              <a:rPr lang="zh-CN" altLang="en-US" sz="2800"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312322">
                                            <p:txEl>
                                              <p:pRg st="0" end="0"/>
                                            </p:txEl>
                                          </p:spTgt>
                                        </p:tgtEl>
                                        <p:attrNameLst>
                                          <p:attrName>style.visibility</p:attrName>
                                        </p:attrNameLst>
                                      </p:cBhvr>
                                      <p:to>
                                        <p:strVal val="visible"/>
                                      </p:to>
                                    </p:set>
                                    <p:animEffect transition="in" filter="wedge">
                                      <p:cBhvr>
                                        <p:cTn id="7" dur="2000"/>
                                        <p:tgtEl>
                                          <p:spTgt spid="3123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endParaRPr lang="en-US" altLang="zh-CN" dirty="0"/>
          </a:p>
        </p:txBody>
      </p:sp>
      <p:sp>
        <p:nvSpPr>
          <p:cNvPr id="4" name="页脚占位符 4"/>
          <p:cNvSpPr>
            <a:spLocks noGrp="1"/>
          </p:cNvSpPr>
          <p:nvPr>
            <p:ph type="ftr" sz="quarter" idx="11"/>
          </p:nvPr>
        </p:nvSpPr>
        <p:spPr/>
        <p:txBody>
          <a:bodyPr/>
          <a:lstStyle/>
          <a:p>
            <a:endParaRPr lang="zh-CN" altLang="en-US" dirty="0"/>
          </a:p>
        </p:txBody>
      </p:sp>
      <p:sp>
        <p:nvSpPr>
          <p:cNvPr id="313346" name="Rectangle 2"/>
          <p:cNvSpPr>
            <a:spLocks noGrp="1" noChangeArrowheads="1"/>
          </p:cNvSpPr>
          <p:nvPr>
            <p:ph type="body" idx="1"/>
          </p:nvPr>
        </p:nvSpPr>
        <p:spPr>
          <a:xfrm>
            <a:off x="0" y="980728"/>
            <a:ext cx="9144000" cy="4869160"/>
          </a:xfrm>
          <a:noFill/>
          <a:ln/>
        </p:spPr>
        <p:txBody>
          <a:bodyPr/>
          <a:lstStyle/>
          <a:p>
            <a:pPr>
              <a:lnSpc>
                <a:spcPct val="80000"/>
              </a:lnSpc>
            </a:pPr>
            <a:r>
              <a:rPr lang="zh-CN" altLang="en-US" sz="2400" b="1" dirty="0">
                <a:solidFill>
                  <a:schemeClr val="accent2"/>
                </a:solidFill>
                <a:effectLst>
                  <a:outerShdw blurRad="38100" dist="38100" dir="2700000" algn="tl">
                    <a:srgbClr val="C0C0C0"/>
                  </a:outerShdw>
                </a:effectLst>
              </a:rPr>
              <a:t>在冼星海短促的一生中，创作生活约</a:t>
            </a:r>
            <a:r>
              <a:rPr lang="en-US" altLang="zh-CN" sz="2400" b="1" dirty="0">
                <a:solidFill>
                  <a:schemeClr val="accent2"/>
                </a:solidFill>
                <a:effectLst>
                  <a:outerShdw blurRad="38100" dist="38100" dir="2700000" algn="tl">
                    <a:srgbClr val="C0C0C0"/>
                  </a:outerShdw>
                </a:effectLst>
              </a:rPr>
              <a:t>10</a:t>
            </a:r>
            <a:r>
              <a:rPr lang="zh-CN" altLang="en-US" sz="2400" b="1" dirty="0">
                <a:solidFill>
                  <a:schemeClr val="accent2"/>
                </a:solidFill>
                <a:effectLst>
                  <a:outerShdw blurRad="38100" dist="38100" dir="2700000" algn="tl">
                    <a:srgbClr val="C0C0C0"/>
                  </a:outerShdw>
                </a:effectLst>
              </a:rPr>
              <a:t>余年，共作歌曲数百首（现存</a:t>
            </a:r>
            <a:r>
              <a:rPr lang="en-US" altLang="zh-CN" sz="2400" b="1" dirty="0">
                <a:solidFill>
                  <a:schemeClr val="accent2"/>
                </a:solidFill>
                <a:effectLst>
                  <a:outerShdw blurRad="38100" dist="38100" dir="2700000" algn="tl">
                    <a:srgbClr val="C0C0C0"/>
                  </a:outerShdw>
                </a:effectLst>
              </a:rPr>
              <a:t>250</a:t>
            </a:r>
            <a:r>
              <a:rPr lang="zh-CN" altLang="en-US" sz="2400" b="1" dirty="0">
                <a:solidFill>
                  <a:schemeClr val="accent2"/>
                </a:solidFill>
                <a:effectLst>
                  <a:outerShdw blurRad="38100" dist="38100" dir="2700000" algn="tl">
                    <a:srgbClr val="C0C0C0"/>
                  </a:outerShdw>
                </a:effectLst>
              </a:rPr>
              <a:t>余首），大合唱</a:t>
            </a:r>
            <a:r>
              <a:rPr lang="en-US" altLang="zh-CN" sz="2400" b="1" dirty="0">
                <a:solidFill>
                  <a:schemeClr val="accent2"/>
                </a:solidFill>
                <a:effectLst>
                  <a:outerShdw blurRad="38100" dist="38100" dir="2700000" algn="tl">
                    <a:srgbClr val="C0C0C0"/>
                  </a:outerShdw>
                </a:effectLst>
              </a:rPr>
              <a:t>4</a:t>
            </a:r>
            <a:r>
              <a:rPr lang="zh-CN" altLang="en-US" sz="2400" b="1" dirty="0">
                <a:solidFill>
                  <a:schemeClr val="accent2"/>
                </a:solidFill>
                <a:effectLst>
                  <a:outerShdw blurRad="38100" dist="38100" dir="2700000" algn="tl">
                    <a:srgbClr val="C0C0C0"/>
                  </a:outerShdw>
                </a:effectLst>
              </a:rPr>
              <a:t>部、歌剧</a:t>
            </a:r>
            <a:r>
              <a:rPr lang="en-US" altLang="zh-CN" sz="2400" b="1" dirty="0">
                <a:solidFill>
                  <a:schemeClr val="accent2"/>
                </a:solidFill>
                <a:effectLst>
                  <a:outerShdw blurRad="38100" dist="38100" dir="2700000" algn="tl">
                    <a:srgbClr val="C0C0C0"/>
                  </a:outerShdw>
                </a:effectLst>
              </a:rPr>
              <a:t>1</a:t>
            </a:r>
            <a:r>
              <a:rPr lang="zh-CN" altLang="en-US" sz="2400" b="1" dirty="0">
                <a:solidFill>
                  <a:schemeClr val="accent2"/>
                </a:solidFill>
                <a:effectLst>
                  <a:outerShdw blurRad="38100" dist="38100" dir="2700000" algn="tl">
                    <a:srgbClr val="C0C0C0"/>
                  </a:outerShdw>
                </a:effectLst>
              </a:rPr>
              <a:t>部、交响曲</a:t>
            </a:r>
            <a:r>
              <a:rPr lang="en-US" altLang="zh-CN" sz="2400" b="1" dirty="0">
                <a:solidFill>
                  <a:schemeClr val="accent2"/>
                </a:solidFill>
                <a:effectLst>
                  <a:outerShdw blurRad="38100" dist="38100" dir="2700000" algn="tl">
                    <a:srgbClr val="C0C0C0"/>
                  </a:outerShdw>
                </a:effectLst>
              </a:rPr>
              <a:t>2</a:t>
            </a:r>
            <a:r>
              <a:rPr lang="zh-CN" altLang="en-US" sz="2400" b="1" dirty="0">
                <a:solidFill>
                  <a:schemeClr val="accent2"/>
                </a:solidFill>
                <a:effectLst>
                  <a:outerShdw blurRad="38100" dist="38100" dir="2700000" algn="tl">
                    <a:srgbClr val="C0C0C0"/>
                  </a:outerShdw>
                </a:effectLst>
              </a:rPr>
              <a:t>部、管弦乐组曲</a:t>
            </a:r>
            <a:r>
              <a:rPr lang="en-US" altLang="zh-CN" sz="2400" b="1" dirty="0">
                <a:solidFill>
                  <a:schemeClr val="accent2"/>
                </a:solidFill>
                <a:effectLst>
                  <a:outerShdw blurRad="38100" dist="38100" dir="2700000" algn="tl">
                    <a:srgbClr val="C0C0C0"/>
                  </a:outerShdw>
                </a:effectLst>
              </a:rPr>
              <a:t>4</a:t>
            </a:r>
            <a:r>
              <a:rPr lang="zh-CN" altLang="en-US" sz="2400" b="1" dirty="0">
                <a:solidFill>
                  <a:schemeClr val="accent2"/>
                </a:solidFill>
                <a:effectLst>
                  <a:outerShdw blurRad="38100" dist="38100" dir="2700000" algn="tl">
                    <a:srgbClr val="C0C0C0"/>
                  </a:outerShdw>
                </a:effectLst>
              </a:rPr>
              <a:t>部、狂想曲</a:t>
            </a:r>
            <a:r>
              <a:rPr lang="en-US" altLang="zh-CN" sz="2400" b="1" dirty="0">
                <a:solidFill>
                  <a:schemeClr val="accent2"/>
                </a:solidFill>
                <a:effectLst>
                  <a:outerShdw blurRad="38100" dist="38100" dir="2700000" algn="tl">
                    <a:srgbClr val="C0C0C0"/>
                  </a:outerShdw>
                </a:effectLst>
              </a:rPr>
              <a:t>1</a:t>
            </a:r>
            <a:r>
              <a:rPr lang="zh-CN" altLang="en-US" sz="2400" b="1" dirty="0">
                <a:solidFill>
                  <a:schemeClr val="accent2"/>
                </a:solidFill>
                <a:effectLst>
                  <a:outerShdw blurRad="38100" dist="38100" dir="2700000" algn="tl">
                    <a:srgbClr val="C0C0C0"/>
                  </a:outerShdw>
                </a:effectLst>
              </a:rPr>
              <a:t>部以及小提琴、钢琴等器乐独奏、重奏曲多首。在冼星海的创作中，数量最多、影响最广的是多种多样的群众歌曲。其中有正面表现中国人民的抗日斗争、采用号召性、战斗性的进行曲形式的</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救国军歌</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青年进行曲</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保卫卢沟桥</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和</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到敌人后方去</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；有具体展示人民战争壮美的战斗图景、将抒情性与鼓动性或描绘性与概括性结合在一起的</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在太行山上</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游击军</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和</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反攻</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；有表现工农群众的劳动生活、采用特定的劳动音调和节奏写成的</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顶硬上</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拉犁歌</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搬夫曲</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和</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路是我们开</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；还有为抗战中的妇女、儿童写的</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只怕不抵抗</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祖国的孩子们</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和</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三八妇女节歌</a:t>
            </a:r>
            <a:r>
              <a:rPr lang="en-US" altLang="zh-CN" sz="2400" b="1" dirty="0">
                <a:solidFill>
                  <a:schemeClr val="accent2"/>
                </a:solidFill>
                <a:effectLst>
                  <a:outerShdw blurRad="38100" dist="38100" dir="2700000" algn="tl">
                    <a:srgbClr val="C0C0C0"/>
                  </a:outerShdw>
                </a:effectLst>
              </a:rPr>
              <a:t>》</a:t>
            </a:r>
            <a:r>
              <a:rPr lang="zh-CN" altLang="en-US" sz="2400" b="1" dirty="0">
                <a:solidFill>
                  <a:schemeClr val="accent2"/>
                </a:solidFill>
                <a:effectLst>
                  <a:outerShdw blurRad="38100" dist="38100" dir="2700000" algn="tl">
                    <a:srgbClr val="C0C0C0"/>
                  </a:outerShdw>
                </a:effectLst>
              </a:rPr>
              <a:t>等等。在这些群众歌曲中，冼星海根据不同内容，创造具有不同个性特征的音乐形象，或以具有冲击力的节奏和挺拔高昂、富于棱角的旋律，表现激昂慷慨的情绪和威武豪壮的气势；或以气息宽广的旋律、舒缓沉着的节奏和抒情含蕴的音调，体现革命人民丰富的内心世界。</a:t>
            </a:r>
            <a:r>
              <a:rPr lang="zh-CN" altLang="en-US" sz="2400"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13346">
                                            <p:txEl>
                                              <p:pRg st="0" end="0"/>
                                            </p:txEl>
                                          </p:spTgt>
                                        </p:tgtEl>
                                        <p:attrNameLst>
                                          <p:attrName>style.visibility</p:attrName>
                                        </p:attrNameLst>
                                      </p:cBhvr>
                                      <p:to>
                                        <p:strVal val="visible"/>
                                      </p:to>
                                    </p:set>
                                    <p:animEffect transition="in" filter="checkerboard(across)">
                                      <p:cBhvr>
                                        <p:cTn id="7" dur="500"/>
                                        <p:tgtEl>
                                          <p:spTgt spid="3133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endParaRPr lang="en-US" altLang="zh-CN" dirty="0"/>
          </a:p>
        </p:txBody>
      </p:sp>
      <p:sp>
        <p:nvSpPr>
          <p:cNvPr id="4" name="页脚占位符 4"/>
          <p:cNvSpPr>
            <a:spLocks noGrp="1"/>
          </p:cNvSpPr>
          <p:nvPr>
            <p:ph type="ftr" sz="quarter" idx="11"/>
          </p:nvPr>
        </p:nvSpPr>
        <p:spPr/>
        <p:txBody>
          <a:bodyPr/>
          <a:lstStyle/>
          <a:p>
            <a:endParaRPr lang="zh-CN" altLang="en-US" dirty="0"/>
          </a:p>
        </p:txBody>
      </p:sp>
      <p:sp>
        <p:nvSpPr>
          <p:cNvPr id="314370" name="WordArt 2"/>
          <p:cNvSpPr>
            <a:spLocks noChangeArrowheads="1" noChangeShapeType="1" noTextEdit="1"/>
          </p:cNvSpPr>
          <p:nvPr/>
        </p:nvSpPr>
        <p:spPr bwMode="auto">
          <a:xfrm>
            <a:off x="1908175" y="2492375"/>
            <a:ext cx="4895850" cy="1241425"/>
          </a:xfrm>
          <a:prstGeom prst="rect">
            <a:avLst/>
          </a:prstGeom>
        </p:spPr>
        <p:txBody>
          <a:bodyPr wrap="none" fromWordArt="1">
            <a:prstTxWarp prst="textPlain">
              <a:avLst>
                <a:gd name="adj" fmla="val 50000"/>
              </a:avLst>
            </a:prstTxWarp>
          </a:bodyPr>
          <a:lstStyle/>
          <a:p>
            <a:pPr algn="ctr"/>
            <a:r>
              <a:rPr lang="zh-CN" altLang="en-US" sz="3600" kern="10" dirty="0">
                <a:ln w="19050">
                  <a:solidFill>
                    <a:srgbClr val="99CCFF"/>
                  </a:solidFill>
                  <a:round/>
                  <a:headEnd/>
                  <a:tailEnd/>
                </a:ln>
                <a:solidFill>
                  <a:srgbClr val="0066CC"/>
                </a:solidFill>
                <a:effectLst>
                  <a:outerShdw dist="35921" dir="2700000" algn="ctr" rotWithShape="0">
                    <a:srgbClr val="990000"/>
                  </a:outerShdw>
                </a:effectLst>
                <a:latin typeface="宋体"/>
                <a:ea typeface="宋体"/>
              </a:rPr>
              <a:t>流行音乐明星故事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14370"/>
                                        </p:tgtEl>
                                        <p:attrNameLst>
                                          <p:attrName>style.visibility</p:attrName>
                                        </p:attrNameLst>
                                      </p:cBhvr>
                                      <p:to>
                                        <p:strVal val="visible"/>
                                      </p:to>
                                    </p:set>
                                    <p:anim calcmode="lin" valueType="num">
                                      <p:cBhvr>
                                        <p:cTn id="7" dur="1000" fill="hold"/>
                                        <p:tgtEl>
                                          <p:spTgt spid="314370"/>
                                        </p:tgtEl>
                                        <p:attrNameLst>
                                          <p:attrName>ppt_w</p:attrName>
                                        </p:attrNameLst>
                                      </p:cBhvr>
                                      <p:tavLst>
                                        <p:tav tm="0">
                                          <p:val>
                                            <p:strVal val="#ppt_w*0.70"/>
                                          </p:val>
                                        </p:tav>
                                        <p:tav tm="100000">
                                          <p:val>
                                            <p:strVal val="#ppt_w"/>
                                          </p:val>
                                        </p:tav>
                                      </p:tavLst>
                                    </p:anim>
                                    <p:anim calcmode="lin" valueType="num">
                                      <p:cBhvr>
                                        <p:cTn id="8" dur="1000" fill="hold"/>
                                        <p:tgtEl>
                                          <p:spTgt spid="314370"/>
                                        </p:tgtEl>
                                        <p:attrNameLst>
                                          <p:attrName>ppt_h</p:attrName>
                                        </p:attrNameLst>
                                      </p:cBhvr>
                                      <p:tavLst>
                                        <p:tav tm="0">
                                          <p:val>
                                            <p:strVal val="#ppt_h"/>
                                          </p:val>
                                        </p:tav>
                                        <p:tav tm="100000">
                                          <p:val>
                                            <p:strVal val="#ppt_h"/>
                                          </p:val>
                                        </p:tav>
                                      </p:tavLst>
                                    </p:anim>
                                    <p:animEffect transition="in" filter="fade">
                                      <p:cBhvr>
                                        <p:cTn id="9" dur="1000"/>
                                        <p:tgtEl>
                                          <p:spTgt spid="314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7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zh-CN" altLang="en-US" dirty="0"/>
          </a:p>
        </p:txBody>
      </p:sp>
      <p:sp>
        <p:nvSpPr>
          <p:cNvPr id="315394" name="Rectangle 2"/>
          <p:cNvSpPr>
            <a:spLocks noGrp="1" noChangeArrowheads="1"/>
          </p:cNvSpPr>
          <p:nvPr>
            <p:ph type="body" idx="1"/>
          </p:nvPr>
        </p:nvSpPr>
        <p:spPr>
          <a:noFill/>
          <a:ln/>
        </p:spPr>
        <p:txBody>
          <a:bodyPr/>
          <a:lstStyle/>
          <a:p>
            <a:pPr>
              <a:lnSpc>
                <a:spcPct val="80000"/>
              </a:lnSpc>
            </a:pPr>
            <a:r>
              <a:rPr lang="en-US" altLang="zh-CN" sz="2800" b="1" dirty="0">
                <a:solidFill>
                  <a:schemeClr val="accent2"/>
                </a:solidFill>
                <a:effectLst>
                  <a:outerShdw blurRad="38100" dist="38100" dir="2700000" algn="tl">
                    <a:srgbClr val="C0C0C0"/>
                  </a:outerShdw>
                </a:effectLst>
              </a:rPr>
              <a:t>S.H.E.</a:t>
            </a:r>
            <a:r>
              <a:rPr lang="zh-CN" altLang="en-US" sz="2800" b="1" dirty="0">
                <a:solidFill>
                  <a:schemeClr val="accent2"/>
                </a:solidFill>
                <a:effectLst>
                  <a:outerShdw blurRad="38100" dist="38100" dir="2700000" algn="tl">
                    <a:srgbClr val="C0C0C0"/>
                  </a:outerShdw>
                </a:effectLst>
              </a:rPr>
              <a:t>是三个人的英文名：</a:t>
            </a:r>
            <a:r>
              <a:rPr lang="en-US" altLang="zh-CN" sz="2800" b="1" dirty="0" err="1">
                <a:solidFill>
                  <a:schemeClr val="accent2"/>
                </a:solidFill>
                <a:effectLst>
                  <a:outerShdw blurRad="38100" dist="38100" dir="2700000" algn="tl">
                    <a:srgbClr val="C0C0C0"/>
                  </a:outerShdw>
                </a:effectLst>
              </a:rPr>
              <a:t>Selina</a:t>
            </a:r>
            <a:r>
              <a:rPr lang="zh-CN" altLang="en-US" sz="2800" b="1" dirty="0">
                <a:solidFill>
                  <a:schemeClr val="accent2"/>
                </a:solidFill>
                <a:effectLst>
                  <a:outerShdw blurRad="38100" dist="38100" dir="2700000" algn="tl">
                    <a:srgbClr val="C0C0C0"/>
                  </a:outerShdw>
                </a:effectLst>
              </a:rPr>
              <a:t>、</a:t>
            </a:r>
            <a:r>
              <a:rPr lang="en-US" altLang="zh-CN" sz="2800" b="1" dirty="0">
                <a:solidFill>
                  <a:schemeClr val="accent2"/>
                </a:solidFill>
                <a:effectLst>
                  <a:outerShdw blurRad="38100" dist="38100" dir="2700000" algn="tl">
                    <a:srgbClr val="C0C0C0"/>
                  </a:outerShdw>
                </a:effectLst>
              </a:rPr>
              <a:t>Hebe</a:t>
            </a:r>
            <a:r>
              <a:rPr lang="zh-CN" altLang="en-US" sz="2800" b="1" dirty="0">
                <a:solidFill>
                  <a:schemeClr val="accent2"/>
                </a:solidFill>
                <a:effectLst>
                  <a:outerShdw blurRad="38100" dist="38100" dir="2700000" algn="tl">
                    <a:srgbClr val="C0C0C0"/>
                  </a:outerShdw>
                </a:effectLst>
              </a:rPr>
              <a:t>和</a:t>
            </a:r>
            <a:r>
              <a:rPr lang="en-US" altLang="zh-CN" sz="2800" b="1" dirty="0">
                <a:solidFill>
                  <a:schemeClr val="accent2"/>
                </a:solidFill>
                <a:effectLst>
                  <a:outerShdw blurRad="38100" dist="38100" dir="2700000" algn="tl">
                    <a:srgbClr val="C0C0C0"/>
                  </a:outerShdw>
                </a:effectLst>
              </a:rPr>
              <a:t>Ella</a:t>
            </a:r>
            <a:r>
              <a:rPr lang="zh-CN" altLang="en-US" sz="2800" b="1" dirty="0">
                <a:solidFill>
                  <a:schemeClr val="accent2"/>
                </a:solidFill>
                <a:effectLst>
                  <a:outerShdw blurRad="38100" dist="38100" dir="2700000" algn="tl">
                    <a:srgbClr val="C0C0C0"/>
                  </a:outerShdw>
                </a:effectLst>
              </a:rPr>
              <a:t>的第一个英文字母组合而成，恰好与与英文的她“</a:t>
            </a:r>
            <a:r>
              <a:rPr lang="en-US" altLang="zh-CN" sz="2800" b="1" dirty="0">
                <a:solidFill>
                  <a:schemeClr val="accent2"/>
                </a:solidFill>
                <a:effectLst>
                  <a:outerShdw blurRad="38100" dist="38100" dir="2700000" algn="tl">
                    <a:srgbClr val="C0C0C0"/>
                  </a:outerShdw>
                </a:effectLst>
              </a:rPr>
              <a:t>SHE”</a:t>
            </a:r>
            <a:r>
              <a:rPr lang="zh-CN" altLang="en-US" sz="2800" b="1" dirty="0">
                <a:solidFill>
                  <a:schemeClr val="accent2"/>
                </a:solidFill>
                <a:effectLst>
                  <a:outerShdw blurRad="38100" dist="38100" dir="2700000" algn="tl">
                    <a:srgbClr val="C0C0C0"/>
                  </a:outerShdw>
                </a:effectLst>
              </a:rPr>
              <a:t>一样。天赋的好嗓音和独特的个人风格她们最大的武器。再秘密培训中，来自于不同地方的</a:t>
            </a:r>
            <a:r>
              <a:rPr lang="en-US" altLang="zh-CN" sz="2800" b="1" dirty="0">
                <a:solidFill>
                  <a:schemeClr val="accent2"/>
                </a:solidFill>
                <a:effectLst>
                  <a:outerShdw blurRad="38100" dist="38100" dir="2700000" algn="tl">
                    <a:srgbClr val="C0C0C0"/>
                  </a:outerShdw>
                </a:effectLst>
              </a:rPr>
              <a:t>S.H.E.</a:t>
            </a:r>
            <a:r>
              <a:rPr lang="zh-CN" altLang="en-US" sz="2800" b="1" dirty="0">
                <a:solidFill>
                  <a:schemeClr val="accent2"/>
                </a:solidFill>
                <a:effectLst>
                  <a:outerShdw blurRad="38100" dist="38100" dir="2700000" algn="tl">
                    <a:srgbClr val="C0C0C0"/>
                  </a:outerShdw>
                </a:effectLst>
              </a:rPr>
              <a:t>，刚开始相处时可以用无话可说来形容，让唱片公司不得不开始担心。于是为了增加三人的团体性，将三人安排在只有一个房间的宿舍，藉这样的安排培养彼此的默契，并增加她们的团结性。因此</a:t>
            </a:r>
            <a:r>
              <a:rPr lang="en-US" altLang="zh-CN" sz="2800" b="1" dirty="0">
                <a:solidFill>
                  <a:schemeClr val="accent2"/>
                </a:solidFill>
                <a:effectLst>
                  <a:outerShdw blurRad="38100" dist="38100" dir="2700000" algn="tl">
                    <a:srgbClr val="C0C0C0"/>
                  </a:outerShdw>
                </a:effectLst>
              </a:rPr>
              <a:t>S.H.E.</a:t>
            </a:r>
            <a:r>
              <a:rPr lang="zh-CN" altLang="en-US" sz="2800" b="1" dirty="0">
                <a:solidFill>
                  <a:schemeClr val="accent2"/>
                </a:solidFill>
                <a:effectLst>
                  <a:outerShdw blurRad="38100" dist="38100" dir="2700000" algn="tl">
                    <a:srgbClr val="C0C0C0"/>
                  </a:outerShdw>
                </a:effectLst>
              </a:rPr>
              <a:t>在出道前训练一年的时间再加上合宿三个月的时间，三人便也培养出姐妹妹般的情谊。</a:t>
            </a:r>
            <a:r>
              <a:rPr lang="zh-CN" altLang="en-US" sz="2800" dirty="0"/>
              <a:t> </a:t>
            </a:r>
            <a:br>
              <a:rPr lang="zh-CN" altLang="en-US" sz="2800" dirty="0"/>
            </a:br>
            <a:endParaRPr lang="zh-CN" altLang="en-US" sz="2800" dirty="0"/>
          </a:p>
        </p:txBody>
      </p:sp>
      <p:sp>
        <p:nvSpPr>
          <p:cNvPr id="315395" name="WordArt 3"/>
          <p:cNvSpPr>
            <a:spLocks noChangeArrowheads="1" noChangeShapeType="1" noTextEdit="1"/>
          </p:cNvSpPr>
          <p:nvPr/>
        </p:nvSpPr>
        <p:spPr bwMode="auto">
          <a:xfrm>
            <a:off x="3339721" y="444516"/>
            <a:ext cx="2519362" cy="8810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宋体"/>
                <a:ea typeface="宋体"/>
              </a:rPr>
              <a:t>S.H.E</a:t>
            </a:r>
            <a:endParaRPr lang="zh-CN" altLang="en-US" sz="3600" kern="10" dirty="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宋体"/>
              <a:ea typeface="宋体"/>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15395"/>
                                        </p:tgtEl>
                                        <p:attrNameLst>
                                          <p:attrName>style.visibility</p:attrName>
                                        </p:attrNameLst>
                                      </p:cBhvr>
                                      <p:to>
                                        <p:strVal val="visible"/>
                                      </p:to>
                                    </p:set>
                                    <p:anim calcmode="lin" valueType="num">
                                      <p:cBhvr>
                                        <p:cTn id="7" dur="1000" fill="hold"/>
                                        <p:tgtEl>
                                          <p:spTgt spid="315395"/>
                                        </p:tgtEl>
                                        <p:attrNameLst>
                                          <p:attrName>ppt_w</p:attrName>
                                        </p:attrNameLst>
                                      </p:cBhvr>
                                      <p:tavLst>
                                        <p:tav tm="0">
                                          <p:val>
                                            <p:fltVal val="0"/>
                                          </p:val>
                                        </p:tav>
                                        <p:tav tm="100000">
                                          <p:val>
                                            <p:strVal val="#ppt_w"/>
                                          </p:val>
                                        </p:tav>
                                      </p:tavLst>
                                    </p:anim>
                                    <p:anim calcmode="lin" valueType="num">
                                      <p:cBhvr>
                                        <p:cTn id="8" dur="1000" fill="hold"/>
                                        <p:tgtEl>
                                          <p:spTgt spid="315395"/>
                                        </p:tgtEl>
                                        <p:attrNameLst>
                                          <p:attrName>ppt_h</p:attrName>
                                        </p:attrNameLst>
                                      </p:cBhvr>
                                      <p:tavLst>
                                        <p:tav tm="0">
                                          <p:val>
                                            <p:fltVal val="0"/>
                                          </p:val>
                                        </p:tav>
                                        <p:tav tm="100000">
                                          <p:val>
                                            <p:strVal val="#ppt_h"/>
                                          </p:val>
                                        </p:tav>
                                      </p:tavLst>
                                    </p:anim>
                                    <p:anim calcmode="lin" valueType="num">
                                      <p:cBhvr>
                                        <p:cTn id="9" dur="1000" fill="hold"/>
                                        <p:tgtEl>
                                          <p:spTgt spid="31539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539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6" presetClass="entr" presetSubtype="16" fill="hold" nodeType="clickEffect">
                                  <p:stCondLst>
                                    <p:cond delay="0"/>
                                  </p:stCondLst>
                                  <p:childTnLst>
                                    <p:set>
                                      <p:cBhvr>
                                        <p:cTn id="14" dur="1" fill="hold">
                                          <p:stCondLst>
                                            <p:cond delay="0"/>
                                          </p:stCondLst>
                                        </p:cTn>
                                        <p:tgtEl>
                                          <p:spTgt spid="315394">
                                            <p:txEl>
                                              <p:pRg st="0" end="0"/>
                                            </p:txEl>
                                          </p:spTgt>
                                        </p:tgtEl>
                                        <p:attrNameLst>
                                          <p:attrName>style.visibility</p:attrName>
                                        </p:attrNameLst>
                                      </p:cBhvr>
                                      <p:to>
                                        <p:strVal val="visible"/>
                                      </p:to>
                                    </p:set>
                                    <p:animEffect transition="in" filter="circle(in)">
                                      <p:cBhvr>
                                        <p:cTn id="15" dur="2000"/>
                                        <p:tgtEl>
                                          <p:spTgt spid="3153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zh-CN" altLang="en-US" dirty="0"/>
          </a:p>
        </p:txBody>
      </p:sp>
      <p:sp>
        <p:nvSpPr>
          <p:cNvPr id="316418" name="Rectangle 2"/>
          <p:cNvSpPr>
            <a:spLocks noGrp="1" noChangeArrowheads="1"/>
          </p:cNvSpPr>
          <p:nvPr>
            <p:ph type="body" idx="1"/>
          </p:nvPr>
        </p:nvSpPr>
        <p:spPr>
          <a:xfrm>
            <a:off x="539552" y="1628800"/>
            <a:ext cx="8229600" cy="4248819"/>
          </a:xfrm>
          <a:noFill/>
          <a:ln/>
        </p:spPr>
        <p:txBody>
          <a:bodyPr/>
          <a:lstStyle/>
          <a:p>
            <a:pPr>
              <a:lnSpc>
                <a:spcPct val="80000"/>
              </a:lnSpc>
            </a:pPr>
            <a:r>
              <a:rPr lang="en-US" altLang="zh-CN" sz="2800" b="1" dirty="0">
                <a:solidFill>
                  <a:schemeClr val="accent2"/>
                </a:solidFill>
                <a:effectLst>
                  <a:outerShdw blurRad="38100" dist="38100" dir="2700000" algn="tl">
                    <a:srgbClr val="C0C0C0"/>
                  </a:outerShdw>
                </a:effectLst>
              </a:rPr>
              <a:t>JJ</a:t>
            </a:r>
            <a:r>
              <a:rPr lang="zh-CN" altLang="en-US" sz="2800" b="1" dirty="0">
                <a:solidFill>
                  <a:schemeClr val="accent2"/>
                </a:solidFill>
                <a:effectLst>
                  <a:outerShdw blurRad="38100" dist="38100" dir="2700000" algn="tl">
                    <a:srgbClr val="C0C0C0"/>
                  </a:outerShdw>
                </a:effectLst>
              </a:rPr>
              <a:t>在筹备新专辑的一年中，遭遇了咳血、失声，歌坛人生中一个重大的磨难，原先只觉嗓子疲累，经过几次小感冒，却越来越严重，中间看过几次医生，医生说他需要休息，他也尽量注重喉咙的休养，上台必须演唱，下了台就下“禁声令”，尽量不说话，直到今年春天他在北京工人体育馆举行个人演唱会前刻，突然唱不出声音，面对</a:t>
            </a:r>
            <a:r>
              <a:rPr lang="en-US" altLang="zh-CN" sz="2800" b="1" dirty="0">
                <a:solidFill>
                  <a:schemeClr val="accent2"/>
                </a:solidFill>
                <a:effectLst>
                  <a:outerShdw blurRad="38100" dist="38100" dir="2700000" algn="tl">
                    <a:srgbClr val="C0C0C0"/>
                  </a:outerShdw>
                </a:effectLst>
              </a:rPr>
              <a:t>3</a:t>
            </a:r>
            <a:r>
              <a:rPr lang="zh-CN" altLang="en-US" sz="2800" b="1" dirty="0">
                <a:solidFill>
                  <a:schemeClr val="accent2"/>
                </a:solidFill>
                <a:effectLst>
                  <a:outerShdw blurRad="38100" dist="38100" dir="2700000" algn="tl">
                    <a:srgbClr val="C0C0C0"/>
                  </a:outerShdw>
                </a:effectLst>
              </a:rPr>
              <a:t>万人他突然一阵天旋地转，感到绝望，经紧急打类固存、吊点滴，他依旧尽全力演出，但也促使他决定离开台湾、离开舞台，回新加坡老家静养，在妈妈每天煲汤、</a:t>
            </a:r>
            <a:r>
              <a:rPr lang="en-US" altLang="zh-CN" sz="2800" b="1" dirty="0">
                <a:solidFill>
                  <a:schemeClr val="accent2"/>
                </a:solidFill>
                <a:effectLst>
                  <a:outerShdw blurRad="38100" dist="38100" dir="2700000" algn="tl">
                    <a:srgbClr val="C0C0C0"/>
                  </a:outerShdw>
                </a:effectLst>
              </a:rPr>
              <a:t>JJ</a:t>
            </a:r>
            <a:r>
              <a:rPr lang="zh-CN" altLang="en-US" sz="2800" b="1" dirty="0">
                <a:solidFill>
                  <a:schemeClr val="accent2"/>
                </a:solidFill>
                <a:effectLst>
                  <a:outerShdw blurRad="38100" dist="38100" dir="2700000" algn="tl">
                    <a:srgbClr val="C0C0C0"/>
                  </a:outerShdw>
                </a:effectLst>
              </a:rPr>
              <a:t>闭关的日子里，他胖了一点，喉咙也渐渐康复，但内心却有不同的省思！</a:t>
            </a:r>
            <a:r>
              <a:rPr lang="zh-CN" altLang="en-US" sz="2400" b="1" dirty="0">
                <a:solidFill>
                  <a:schemeClr val="accent2"/>
                </a:solidFill>
                <a:effectLst>
                  <a:outerShdw blurRad="38100" dist="38100" dir="2700000" algn="tl">
                    <a:srgbClr val="C0C0C0"/>
                  </a:outerShdw>
                </a:effectLst>
              </a:rPr>
              <a:t> </a:t>
            </a:r>
          </a:p>
        </p:txBody>
      </p:sp>
      <p:sp>
        <p:nvSpPr>
          <p:cNvPr id="316419" name="WordArt 3"/>
          <p:cNvSpPr>
            <a:spLocks noChangeArrowheads="1" noChangeShapeType="1" noTextEdit="1"/>
          </p:cNvSpPr>
          <p:nvPr/>
        </p:nvSpPr>
        <p:spPr bwMode="auto">
          <a:xfrm>
            <a:off x="3059113" y="333375"/>
            <a:ext cx="2449512" cy="935038"/>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林俊杰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6419"/>
                                        </p:tgtEl>
                                        <p:attrNameLst>
                                          <p:attrName>style.visibility</p:attrName>
                                        </p:attrNameLst>
                                      </p:cBhvr>
                                      <p:to>
                                        <p:strVal val="visible"/>
                                      </p:to>
                                    </p:set>
                                    <p:animEffect transition="in" filter="checkerboard(across)">
                                      <p:cBhvr>
                                        <p:cTn id="7" dur="500"/>
                                        <p:tgtEl>
                                          <p:spTgt spid="3164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mph" presetSubtype="0" fill="hold" grpId="1" nodeType="clickEffect">
                                  <p:stCondLst>
                                    <p:cond delay="0"/>
                                  </p:stCondLst>
                                  <p:childTnLst>
                                    <p:animRot by="21600000">
                                      <p:cBhvr>
                                        <p:cTn id="11" dur="2000" fill="hold"/>
                                        <p:tgtEl>
                                          <p:spTgt spid="316419"/>
                                        </p:tgtEl>
                                        <p:attrNameLst>
                                          <p:attrName>r</p:attrName>
                                        </p:attrNameLst>
                                      </p:cBhvr>
                                    </p:animRot>
                                  </p:childTnLst>
                                </p:cTn>
                              </p:par>
                            </p:childTnLst>
                          </p:cTn>
                        </p:par>
                      </p:childTnLst>
                    </p:cTn>
                  </p:par>
                  <p:par>
                    <p:cTn id="12" fill="hold" nodeType="clickPar">
                      <p:stCondLst>
                        <p:cond delay="indefinite"/>
                      </p:stCondLst>
                      <p:childTnLst>
                        <p:par>
                          <p:cTn id="13" fill="hold" nodeType="withGroup">
                            <p:stCondLst>
                              <p:cond delay="0"/>
                            </p:stCondLst>
                            <p:childTnLst>
                              <p:par>
                                <p:cTn id="14" presetID="55" presetClass="entr" presetSubtype="0" fill="hold" nodeType="clickEffect">
                                  <p:stCondLst>
                                    <p:cond delay="0"/>
                                  </p:stCondLst>
                                  <p:childTnLst>
                                    <p:set>
                                      <p:cBhvr>
                                        <p:cTn id="15" dur="1" fill="hold">
                                          <p:stCondLst>
                                            <p:cond delay="0"/>
                                          </p:stCondLst>
                                        </p:cTn>
                                        <p:tgtEl>
                                          <p:spTgt spid="316418">
                                            <p:txEl>
                                              <p:pRg st="0" end="0"/>
                                            </p:txEl>
                                          </p:spTgt>
                                        </p:tgtEl>
                                        <p:attrNameLst>
                                          <p:attrName>style.visibility</p:attrName>
                                        </p:attrNameLst>
                                      </p:cBhvr>
                                      <p:to>
                                        <p:strVal val="visible"/>
                                      </p:to>
                                    </p:set>
                                    <p:anim calcmode="lin" valueType="num">
                                      <p:cBhvr>
                                        <p:cTn id="16" dur="1000" fill="hold"/>
                                        <p:tgtEl>
                                          <p:spTgt spid="316418">
                                            <p:txEl>
                                              <p:pRg st="0" end="0"/>
                                            </p:txEl>
                                          </p:spTgt>
                                        </p:tgtEl>
                                        <p:attrNameLst>
                                          <p:attrName>ppt_w</p:attrName>
                                        </p:attrNameLst>
                                      </p:cBhvr>
                                      <p:tavLst>
                                        <p:tav tm="0">
                                          <p:val>
                                            <p:strVal val="#ppt_w*0.70"/>
                                          </p:val>
                                        </p:tav>
                                        <p:tav tm="100000">
                                          <p:val>
                                            <p:strVal val="#ppt_w"/>
                                          </p:val>
                                        </p:tav>
                                      </p:tavLst>
                                    </p:anim>
                                    <p:anim calcmode="lin" valueType="num">
                                      <p:cBhvr>
                                        <p:cTn id="17" dur="1000" fill="hold"/>
                                        <p:tgtEl>
                                          <p:spTgt spid="316418">
                                            <p:txEl>
                                              <p:pRg st="0" end="0"/>
                                            </p:txEl>
                                          </p:spTgt>
                                        </p:tgtEl>
                                        <p:attrNameLst>
                                          <p:attrName>ppt_h</p:attrName>
                                        </p:attrNameLst>
                                      </p:cBhvr>
                                      <p:tavLst>
                                        <p:tav tm="0">
                                          <p:val>
                                            <p:strVal val="#ppt_h"/>
                                          </p:val>
                                        </p:tav>
                                        <p:tav tm="100000">
                                          <p:val>
                                            <p:strVal val="#ppt_h"/>
                                          </p:val>
                                        </p:tav>
                                      </p:tavLst>
                                    </p:anim>
                                    <p:animEffect transition="in" filter="fade">
                                      <p:cBhvr>
                                        <p:cTn id="18" dur="1000"/>
                                        <p:tgtEl>
                                          <p:spTgt spid="3164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19" grpId="0" animBg="1"/>
      <p:bldP spid="316419"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zh-CN" altLang="en-US" dirty="0"/>
          </a:p>
        </p:txBody>
      </p:sp>
      <p:sp>
        <p:nvSpPr>
          <p:cNvPr id="296962" name="Rectangle 2"/>
          <p:cNvSpPr>
            <a:spLocks noGrp="1" noChangeArrowheads="1"/>
          </p:cNvSpPr>
          <p:nvPr>
            <p:ph type="title"/>
          </p:nvPr>
        </p:nvSpPr>
        <p:spPr>
          <a:ln/>
        </p:spPr>
        <p:txBody>
          <a:bodyPr/>
          <a:lstStyle/>
          <a:p>
            <a:endParaRPr lang="zh-CN" altLang="zh-CN"/>
          </a:p>
        </p:txBody>
      </p:sp>
      <p:pic>
        <p:nvPicPr>
          <p:cNvPr id="296963" name="Picture 3"/>
          <p:cNvPicPr>
            <a:picLocks noChangeAspect="1" noChangeArrowheads="1"/>
          </p:cNvPicPr>
          <p:nvPr>
            <p:ph type="body" idx="1"/>
          </p:nvPr>
        </p:nvPicPr>
        <p:blipFill>
          <a:blip r:embed="rId2">
            <a:extLst>
              <a:ext uri="{28A0092B-C50C-407E-A947-70E740481C1C}">
                <a14:useLocalDpi xmlns:a14="http://schemas.microsoft.com/office/drawing/2010/main"/>
              </a:ext>
            </a:extLst>
          </a:blip>
          <a:srcRect/>
          <a:stretch>
            <a:fillRect/>
          </a:stretch>
        </p:blipFill>
        <p:spPr>
          <a:xfrm>
            <a:off x="0" y="0"/>
            <a:ext cx="9144000" cy="6858000"/>
          </a:xfr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813" y="4437063"/>
            <a:ext cx="6454775" cy="1692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defRPr/>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defRPr/>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defRPr/>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defRPr/>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defRPr/>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defRPr/>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论坛：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7"/>
              </a:rPr>
              <a:t>www.1ppt.cn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781300"/>
            <a:ext cx="9144000" cy="1584325"/>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47108" name="图片 9"/>
          <p:cNvPicPr>
            <a:picLocks noChangeAspect="1"/>
          </p:cNvPicPr>
          <p:nvPr/>
        </p:nvPicPr>
        <p:blipFill>
          <a:blip r:embed="rId18">
            <a:extLst>
              <a:ext uri="{28A0092B-C50C-407E-A947-70E740481C1C}">
                <a14:useLocalDpi xmlns:a14="http://schemas.microsoft.com/office/drawing/2010/main"/>
              </a:ext>
            </a:extLst>
          </a:blip>
          <a:srcRect/>
          <a:stretch>
            <a:fillRect/>
          </a:stretch>
        </p:blipFill>
        <p:spPr bwMode="auto">
          <a:xfrm>
            <a:off x="1327150" y="981075"/>
            <a:ext cx="6489700"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3"/>
          <p:cNvSpPr>
            <a:spLocks noChangeArrowheads="1"/>
          </p:cNvSpPr>
          <p:nvPr/>
        </p:nvSpPr>
        <p:spPr bwMode="auto">
          <a:xfrm>
            <a:off x="468313" y="3097213"/>
            <a:ext cx="4103687" cy="1619250"/>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可以在下列情况使用</a:t>
            </a:r>
            <a:endParaRPr lang="zh-CN" altLang="en-US" sz="1200"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不限次数的用于您个人</a:t>
            </a:r>
            <a:r>
              <a:rPr lang="en-US" altLang="zh-CN" sz="1200" kern="0" dirty="0">
                <a:solidFill>
                  <a:prstClr val="white"/>
                </a:solidFill>
                <a:latin typeface="微软雅黑" pitchFamily="34" charset="-122"/>
                <a:ea typeface="微软雅黑" pitchFamily="34" charset="-122"/>
              </a:rPr>
              <a:t>/</a:t>
            </a:r>
            <a:r>
              <a:rPr lang="zh-CN" altLang="en-US" sz="1200" kern="0" dirty="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213"/>
            <a:ext cx="4103688" cy="1546225"/>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不可以在以下情况使用</a:t>
            </a:r>
            <a:endParaRPr lang="zh-CN" altLang="en-US" sz="1050" b="1"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收集整理我们发布的免费资源后，刻录光碟销售。</a:t>
            </a:r>
            <a:endParaRPr lang="zh-CN" altLang="en-GB" sz="1200" kern="0" dirty="0">
              <a:solidFill>
                <a:prstClr val="white"/>
              </a:solidFill>
              <a:latin typeface="微软雅黑" pitchFamily="34" charset="-122"/>
              <a:ea typeface="微软雅黑" pitchFamily="34" charset="-122"/>
            </a:endParaRPr>
          </a:p>
        </p:txBody>
      </p:sp>
      <p:pic>
        <p:nvPicPr>
          <p:cNvPr id="47111" name="Picture 10" descr="png-0644"/>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2916238" y="30972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2" name="Picture 11" descr="png-0652"/>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7234238" y="30972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22062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zh-CN" altLang="en-US" dirty="0"/>
          </a:p>
        </p:txBody>
      </p:sp>
      <p:sp>
        <p:nvSpPr>
          <p:cNvPr id="297986" name="Rectangle 2"/>
          <p:cNvSpPr>
            <a:spLocks noGrp="1" noChangeArrowheads="1"/>
          </p:cNvSpPr>
          <p:nvPr>
            <p:ph type="title"/>
          </p:nvPr>
        </p:nvSpPr>
        <p:spPr>
          <a:noFill/>
          <a:ln/>
        </p:spPr>
        <p:txBody>
          <a:bodyPr/>
          <a:lstStyle/>
          <a:p>
            <a:r>
              <a:rPr lang="zh-CN" altLang="en-US" sz="6000" b="1" dirty="0">
                <a:solidFill>
                  <a:srgbClr val="FF0066"/>
                </a:solidFill>
                <a:ea typeface="黑体" pitchFamily="49" charset="-122"/>
              </a:rPr>
              <a:t>舒伯特</a:t>
            </a:r>
          </a:p>
        </p:txBody>
      </p:sp>
      <p:sp>
        <p:nvSpPr>
          <p:cNvPr id="297987" name="Rectangle 3"/>
          <p:cNvSpPr>
            <a:spLocks noGrp="1" noChangeArrowheads="1"/>
          </p:cNvSpPr>
          <p:nvPr>
            <p:ph type="body" idx="1"/>
          </p:nvPr>
        </p:nvSpPr>
        <p:spPr>
          <a:noFill/>
          <a:ln/>
        </p:spPr>
        <p:txBody>
          <a:bodyPr/>
          <a:lstStyle/>
          <a:p>
            <a:pPr>
              <a:lnSpc>
                <a:spcPct val="90000"/>
              </a:lnSpc>
            </a:pPr>
            <a:r>
              <a:rPr lang="zh-CN" altLang="en-US" b="1" dirty="0">
                <a:solidFill>
                  <a:srgbClr val="FF0066"/>
                </a:solidFill>
                <a:latin typeface="黑体" pitchFamily="49" charset="-122"/>
                <a:ea typeface="黑体" pitchFamily="49" charset="-122"/>
              </a:rPr>
              <a:t>弗朗茨</a:t>
            </a:r>
            <a:r>
              <a:rPr lang="en-US" altLang="zh-CN" b="1" dirty="0">
                <a:solidFill>
                  <a:srgbClr val="FF0066"/>
                </a:solidFill>
                <a:latin typeface="Arial"/>
                <a:ea typeface="黑体" pitchFamily="49" charset="-122"/>
              </a:rPr>
              <a:t>·</a:t>
            </a:r>
            <a:r>
              <a:rPr lang="zh-CN" altLang="en-US" b="1" dirty="0">
                <a:solidFill>
                  <a:srgbClr val="FF0066"/>
                </a:solidFill>
                <a:latin typeface="黑体" pitchFamily="49" charset="-122"/>
                <a:ea typeface="黑体" pitchFamily="49" charset="-122"/>
              </a:rPr>
              <a:t>泽拉菲库斯</a:t>
            </a:r>
            <a:r>
              <a:rPr lang="en-US" altLang="zh-CN" b="1" dirty="0">
                <a:solidFill>
                  <a:srgbClr val="FF0066"/>
                </a:solidFill>
                <a:latin typeface="Arial"/>
                <a:ea typeface="黑体" pitchFamily="49" charset="-122"/>
              </a:rPr>
              <a:t>·</a:t>
            </a:r>
            <a:r>
              <a:rPr lang="zh-CN" altLang="en-US" b="1" dirty="0">
                <a:solidFill>
                  <a:srgbClr val="FF0066"/>
                </a:solidFill>
                <a:latin typeface="黑体" pitchFamily="49" charset="-122"/>
                <a:ea typeface="黑体" pitchFamily="49" charset="-122"/>
              </a:rPr>
              <a:t>彼得</a:t>
            </a:r>
            <a:r>
              <a:rPr lang="en-US" altLang="zh-CN" b="1" dirty="0">
                <a:solidFill>
                  <a:srgbClr val="FF0066"/>
                </a:solidFill>
                <a:latin typeface="Arial"/>
                <a:ea typeface="黑体" pitchFamily="49" charset="-122"/>
              </a:rPr>
              <a:t>·</a:t>
            </a:r>
            <a:r>
              <a:rPr lang="zh-CN" altLang="en-US" b="1" dirty="0">
                <a:solidFill>
                  <a:srgbClr val="FF0066"/>
                </a:solidFill>
                <a:latin typeface="黑体" pitchFamily="49" charset="-122"/>
                <a:ea typeface="黑体" pitchFamily="49" charset="-122"/>
              </a:rPr>
              <a:t>舒伯特</a:t>
            </a:r>
            <a:r>
              <a:rPr lang="zh-CN" altLang="en-US" b="1" dirty="0" smtClean="0">
                <a:solidFill>
                  <a:srgbClr val="FF0066"/>
                </a:solidFill>
                <a:latin typeface="黑体" pitchFamily="49" charset="-122"/>
                <a:ea typeface="黑体" pitchFamily="49" charset="-122"/>
              </a:rPr>
              <a:t>（</a:t>
            </a:r>
            <a:r>
              <a:rPr lang="en-US" altLang="zh-CN" b="1" dirty="0" smtClean="0">
                <a:solidFill>
                  <a:srgbClr val="FF0066"/>
                </a:solidFill>
                <a:latin typeface="黑体" pitchFamily="49" charset="-122"/>
                <a:ea typeface="黑体" pitchFamily="49" charset="-122"/>
              </a:rPr>
              <a:t>1797</a:t>
            </a:r>
            <a:r>
              <a:rPr lang="zh-CN" altLang="en-US" b="1" dirty="0">
                <a:solidFill>
                  <a:srgbClr val="FF0066"/>
                </a:solidFill>
                <a:latin typeface="黑体" pitchFamily="49" charset="-122"/>
                <a:ea typeface="黑体" pitchFamily="49" charset="-122"/>
              </a:rPr>
              <a:t>年</a:t>
            </a:r>
            <a:r>
              <a:rPr lang="en-US" altLang="zh-CN" b="1" dirty="0">
                <a:solidFill>
                  <a:srgbClr val="FF0066"/>
                </a:solidFill>
                <a:latin typeface="黑体" pitchFamily="49" charset="-122"/>
                <a:ea typeface="黑体" pitchFamily="49" charset="-122"/>
              </a:rPr>
              <a:t>1</a:t>
            </a:r>
            <a:r>
              <a:rPr lang="zh-CN" altLang="en-US" b="1" dirty="0">
                <a:solidFill>
                  <a:srgbClr val="FF0066"/>
                </a:solidFill>
                <a:latin typeface="黑体" pitchFamily="49" charset="-122"/>
                <a:ea typeface="黑体" pitchFamily="49" charset="-122"/>
              </a:rPr>
              <a:t>月</a:t>
            </a:r>
            <a:r>
              <a:rPr lang="en-US" altLang="zh-CN" b="1" dirty="0">
                <a:solidFill>
                  <a:srgbClr val="FF0066"/>
                </a:solidFill>
                <a:latin typeface="黑体" pitchFamily="49" charset="-122"/>
                <a:ea typeface="黑体" pitchFamily="49" charset="-122"/>
              </a:rPr>
              <a:t>31</a:t>
            </a:r>
            <a:r>
              <a:rPr lang="zh-CN" altLang="en-US" b="1" dirty="0">
                <a:solidFill>
                  <a:srgbClr val="FF0066"/>
                </a:solidFill>
                <a:latin typeface="黑体" pitchFamily="49" charset="-122"/>
                <a:ea typeface="黑体" pitchFamily="49" charset="-122"/>
              </a:rPr>
              <a:t>日－</a:t>
            </a:r>
            <a:r>
              <a:rPr lang="en-US" altLang="zh-CN" b="1" dirty="0">
                <a:solidFill>
                  <a:srgbClr val="FF0066"/>
                </a:solidFill>
                <a:latin typeface="黑体" pitchFamily="49" charset="-122"/>
                <a:ea typeface="黑体" pitchFamily="49" charset="-122"/>
              </a:rPr>
              <a:t>1828</a:t>
            </a:r>
            <a:r>
              <a:rPr lang="zh-CN" altLang="en-US" b="1" dirty="0">
                <a:solidFill>
                  <a:srgbClr val="FF0066"/>
                </a:solidFill>
                <a:latin typeface="黑体" pitchFamily="49" charset="-122"/>
                <a:ea typeface="黑体" pitchFamily="49" charset="-122"/>
              </a:rPr>
              <a:t>年</a:t>
            </a:r>
            <a:r>
              <a:rPr lang="en-US" altLang="zh-CN" b="1" dirty="0">
                <a:solidFill>
                  <a:srgbClr val="FF0066"/>
                </a:solidFill>
                <a:latin typeface="黑体" pitchFamily="49" charset="-122"/>
                <a:ea typeface="黑体" pitchFamily="49" charset="-122"/>
              </a:rPr>
              <a:t>11</a:t>
            </a:r>
            <a:r>
              <a:rPr lang="zh-CN" altLang="en-US" b="1" dirty="0">
                <a:solidFill>
                  <a:srgbClr val="FF0066"/>
                </a:solidFill>
                <a:latin typeface="黑体" pitchFamily="49" charset="-122"/>
                <a:ea typeface="黑体" pitchFamily="49" charset="-122"/>
              </a:rPr>
              <a:t>月</a:t>
            </a:r>
            <a:r>
              <a:rPr lang="en-US" altLang="zh-CN" b="1" dirty="0">
                <a:solidFill>
                  <a:srgbClr val="FF0066"/>
                </a:solidFill>
                <a:latin typeface="黑体" pitchFamily="49" charset="-122"/>
                <a:ea typeface="黑体" pitchFamily="49" charset="-122"/>
              </a:rPr>
              <a:t>19</a:t>
            </a:r>
            <a:r>
              <a:rPr lang="zh-CN" altLang="en-US" b="1" dirty="0">
                <a:solidFill>
                  <a:srgbClr val="FF0066"/>
                </a:solidFill>
                <a:latin typeface="黑体" pitchFamily="49" charset="-122"/>
                <a:ea typeface="黑体" pitchFamily="49" charset="-122"/>
              </a:rPr>
              <a:t>日</a:t>
            </a:r>
            <a:r>
              <a:rPr lang="en-US" altLang="zh-CN" b="1" dirty="0">
                <a:solidFill>
                  <a:srgbClr val="FF0066"/>
                </a:solidFill>
                <a:latin typeface="黑体" pitchFamily="49" charset="-122"/>
                <a:ea typeface="黑体" pitchFamily="49" charset="-122"/>
              </a:rPr>
              <a:t>,</a:t>
            </a:r>
            <a:r>
              <a:rPr lang="zh-CN" altLang="en-US" b="1" dirty="0">
                <a:solidFill>
                  <a:srgbClr val="FF0066"/>
                </a:solidFill>
                <a:latin typeface="黑体" pitchFamily="49" charset="-122"/>
                <a:ea typeface="黑体" pitchFamily="49" charset="-122"/>
              </a:rPr>
              <a:t>奥地利作曲家，出生于维也纳郊外的教师家庭。自幼随父兄学习小提琴和钢琴，少年时即显示出他在音乐创作上的特殊才能。舒伯特的一生是在贫困中度过的，艰难的生活使他过早地离开人世。然而，舒伯特却为人类留下了大量的不朽名作。他是早期浪漫主义音乐的代表人物，也被认为是古典主义音乐的最后一位巨匠。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97986"/>
                                        </p:tgtEl>
                                        <p:attrNameLst>
                                          <p:attrName>style.visibility</p:attrName>
                                        </p:attrNameLst>
                                      </p:cBhvr>
                                      <p:to>
                                        <p:strVal val="visible"/>
                                      </p:to>
                                    </p:set>
                                    <p:animEffect transition="in" filter="fade">
                                      <p:cBhvr>
                                        <p:cTn id="7" dur="770" decel="100000"/>
                                        <p:tgtEl>
                                          <p:spTgt spid="297986"/>
                                        </p:tgtEl>
                                      </p:cBhvr>
                                    </p:animEffect>
                                    <p:animScale>
                                      <p:cBhvr>
                                        <p:cTn id="8" dur="770" decel="100000"/>
                                        <p:tgtEl>
                                          <p:spTgt spid="297986"/>
                                        </p:tgtEl>
                                      </p:cBhvr>
                                      <p:from x="10000" y="10000"/>
                                      <p:to x="200000" y="450000"/>
                                    </p:animScale>
                                    <p:animScale>
                                      <p:cBhvr>
                                        <p:cTn id="9" dur="1230" accel="100000" fill="hold">
                                          <p:stCondLst>
                                            <p:cond delay="770"/>
                                          </p:stCondLst>
                                        </p:cTn>
                                        <p:tgtEl>
                                          <p:spTgt spid="297986"/>
                                        </p:tgtEl>
                                      </p:cBhvr>
                                      <p:from x="200000" y="450000"/>
                                      <p:to x="100000" y="100000"/>
                                    </p:animScale>
                                    <p:set>
                                      <p:cBhvr>
                                        <p:cTn id="10" dur="770" fill="hold"/>
                                        <p:tgtEl>
                                          <p:spTgt spid="297986"/>
                                        </p:tgtEl>
                                        <p:attrNameLst>
                                          <p:attrName>ppt_x</p:attrName>
                                        </p:attrNameLst>
                                      </p:cBhvr>
                                      <p:to>
                                        <p:strVal val="(0.5)"/>
                                      </p:to>
                                    </p:set>
                                    <p:anim from="(0.5)" to="(#ppt_x)" calcmode="lin" valueType="num">
                                      <p:cBhvr>
                                        <p:cTn id="11" dur="1230" accel="100000" fill="hold">
                                          <p:stCondLst>
                                            <p:cond delay="770"/>
                                          </p:stCondLst>
                                        </p:cTn>
                                        <p:tgtEl>
                                          <p:spTgt spid="297986"/>
                                        </p:tgtEl>
                                        <p:attrNameLst>
                                          <p:attrName>ppt_x</p:attrName>
                                        </p:attrNameLst>
                                      </p:cBhvr>
                                    </p:anim>
                                    <p:set>
                                      <p:cBhvr>
                                        <p:cTn id="12" dur="770" fill="hold"/>
                                        <p:tgtEl>
                                          <p:spTgt spid="297986"/>
                                        </p:tgtEl>
                                        <p:attrNameLst>
                                          <p:attrName>ppt_y</p:attrName>
                                        </p:attrNameLst>
                                      </p:cBhvr>
                                      <p:to>
                                        <p:strVal val="(#ppt_y+0.4)"/>
                                      </p:to>
                                    </p:set>
                                    <p:anim from="(#ppt_y+0.4)" to="(#ppt_y)" calcmode="lin" valueType="num">
                                      <p:cBhvr>
                                        <p:cTn id="13" dur="1230" accel="100000" fill="hold">
                                          <p:stCondLst>
                                            <p:cond delay="770"/>
                                          </p:stCondLst>
                                        </p:cTn>
                                        <p:tgtEl>
                                          <p:spTgt spid="297986"/>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5" presetClass="entr" presetSubtype="0" fill="hold" grpId="0" nodeType="clickEffect">
                                  <p:stCondLst>
                                    <p:cond delay="0"/>
                                  </p:stCondLst>
                                  <p:childTnLst>
                                    <p:set>
                                      <p:cBhvr>
                                        <p:cTn id="17" dur="1" fill="hold">
                                          <p:stCondLst>
                                            <p:cond delay="0"/>
                                          </p:stCondLst>
                                        </p:cTn>
                                        <p:tgtEl>
                                          <p:spTgt spid="297987">
                                            <p:txEl>
                                              <p:pRg st="0" end="0"/>
                                            </p:txEl>
                                          </p:spTgt>
                                        </p:tgtEl>
                                        <p:attrNameLst>
                                          <p:attrName>style.visibility</p:attrName>
                                        </p:attrNameLst>
                                      </p:cBhvr>
                                      <p:to>
                                        <p:strVal val="visible"/>
                                      </p:to>
                                    </p:set>
                                    <p:animEffect transition="in" filter="fade">
                                      <p:cBhvr>
                                        <p:cTn id="18" dur="2000"/>
                                        <p:tgtEl>
                                          <p:spTgt spid="297987">
                                            <p:txEl>
                                              <p:pRg st="0" end="0"/>
                                            </p:txEl>
                                          </p:spTgt>
                                        </p:tgtEl>
                                      </p:cBhvr>
                                    </p:animEffect>
                                    <p:anim calcmode="lin" valueType="num">
                                      <p:cBhvr>
                                        <p:cTn id="19" dur="2000" fill="hold"/>
                                        <p:tgtEl>
                                          <p:spTgt spid="297987">
                                            <p:txEl>
                                              <p:pRg st="0" end="0"/>
                                            </p:txEl>
                                          </p:spTgt>
                                        </p:tgtEl>
                                        <p:attrNameLst>
                                          <p:attrName>style.rotation</p:attrName>
                                        </p:attrNameLst>
                                      </p:cBhvr>
                                      <p:tavLst>
                                        <p:tav tm="0">
                                          <p:val>
                                            <p:fltVal val="720"/>
                                          </p:val>
                                        </p:tav>
                                        <p:tav tm="100000">
                                          <p:val>
                                            <p:fltVal val="0"/>
                                          </p:val>
                                        </p:tav>
                                      </p:tavLst>
                                    </p:anim>
                                    <p:anim calcmode="lin" valueType="num">
                                      <p:cBhvr>
                                        <p:cTn id="20" dur="2000" fill="hold"/>
                                        <p:tgtEl>
                                          <p:spTgt spid="297987">
                                            <p:txEl>
                                              <p:pRg st="0" end="0"/>
                                            </p:txEl>
                                          </p:spTgt>
                                        </p:tgtEl>
                                        <p:attrNameLst>
                                          <p:attrName>ppt_h</p:attrName>
                                        </p:attrNameLst>
                                      </p:cBhvr>
                                      <p:tavLst>
                                        <p:tav tm="0">
                                          <p:val>
                                            <p:fltVal val="0"/>
                                          </p:val>
                                        </p:tav>
                                        <p:tav tm="100000">
                                          <p:val>
                                            <p:strVal val="#ppt_h"/>
                                          </p:val>
                                        </p:tav>
                                      </p:tavLst>
                                    </p:anim>
                                    <p:anim calcmode="lin" valueType="num">
                                      <p:cBhvr>
                                        <p:cTn id="21" dur="2000" fill="hold"/>
                                        <p:tgtEl>
                                          <p:spTgt spid="297987">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86" grpId="0"/>
      <p:bldP spid="29798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endParaRPr lang="en-US" altLang="zh-CN" dirty="0"/>
          </a:p>
        </p:txBody>
      </p:sp>
      <p:sp>
        <p:nvSpPr>
          <p:cNvPr id="4" name="页脚占位符 4"/>
          <p:cNvSpPr>
            <a:spLocks noGrp="1"/>
          </p:cNvSpPr>
          <p:nvPr>
            <p:ph type="ftr" sz="quarter" idx="11"/>
          </p:nvPr>
        </p:nvSpPr>
        <p:spPr/>
        <p:txBody>
          <a:bodyPr/>
          <a:lstStyle/>
          <a:p>
            <a:endParaRPr lang="zh-CN" altLang="en-US" dirty="0"/>
          </a:p>
        </p:txBody>
      </p:sp>
      <p:sp>
        <p:nvSpPr>
          <p:cNvPr id="299010" name="Rectangle 2"/>
          <p:cNvSpPr>
            <a:spLocks noGrp="1" noChangeArrowheads="1"/>
          </p:cNvSpPr>
          <p:nvPr>
            <p:ph type="body" idx="1"/>
          </p:nvPr>
        </p:nvSpPr>
        <p:spPr>
          <a:xfrm>
            <a:off x="395288" y="908050"/>
            <a:ext cx="8229600" cy="5507038"/>
          </a:xfrm>
          <a:noFill/>
          <a:ln/>
        </p:spPr>
        <p:txBody>
          <a:bodyPr/>
          <a:lstStyle/>
          <a:p>
            <a:r>
              <a:rPr lang="en-US" altLang="zh-CN" sz="2800" b="1" dirty="0" smtClean="0">
                <a:solidFill>
                  <a:srgbClr val="0066FF"/>
                </a:solidFill>
                <a:latin typeface="楷体_GB2312" pitchFamily="1" charset="-122"/>
                <a:ea typeface="楷体_GB2312" pitchFamily="1" charset="-122"/>
              </a:rPr>
              <a:t>19</a:t>
            </a:r>
            <a:r>
              <a:rPr lang="zh-CN" altLang="en-US" sz="2800" b="1" dirty="0" smtClean="0">
                <a:solidFill>
                  <a:srgbClr val="0066FF"/>
                </a:solidFill>
                <a:latin typeface="楷体_GB2312" pitchFamily="1" charset="-122"/>
                <a:ea typeface="楷体_GB2312" pitchFamily="1" charset="-122"/>
              </a:rPr>
              <a:t>世纪初</a:t>
            </a:r>
            <a:r>
              <a:rPr lang="zh-CN" altLang="en-US" sz="2800" b="1" dirty="0">
                <a:solidFill>
                  <a:srgbClr val="0066FF"/>
                </a:solidFill>
                <a:latin typeface="楷体_GB2312" pitchFamily="1" charset="-122"/>
                <a:ea typeface="楷体_GB2312" pitchFamily="1" charset="-122"/>
              </a:rPr>
              <a:t>，德国诗人肖贝尔写了一首</a:t>
            </a:r>
            <a:r>
              <a:rPr lang="en-US" altLang="zh-CN" sz="2800" b="1" dirty="0">
                <a:solidFill>
                  <a:srgbClr val="0066FF"/>
                </a:solidFill>
                <a:latin typeface="楷体_GB2312" pitchFamily="1" charset="-122"/>
                <a:ea typeface="楷体_GB2312" pitchFamily="1" charset="-122"/>
              </a:rPr>
              <a:t>《</a:t>
            </a:r>
            <a:r>
              <a:rPr lang="zh-CN" altLang="en-US" sz="2800" b="1" dirty="0">
                <a:solidFill>
                  <a:srgbClr val="0066FF"/>
                </a:solidFill>
                <a:latin typeface="楷体_GB2312" pitchFamily="1" charset="-122"/>
                <a:ea typeface="楷体_GB2312" pitchFamily="1" charset="-122"/>
              </a:rPr>
              <a:t>致音乐</a:t>
            </a:r>
            <a:r>
              <a:rPr lang="en-US" altLang="zh-CN" sz="2800" b="1" dirty="0">
                <a:solidFill>
                  <a:srgbClr val="0066FF"/>
                </a:solidFill>
                <a:latin typeface="楷体_GB2312" pitchFamily="1" charset="-122"/>
                <a:ea typeface="楷体_GB2312" pitchFamily="1" charset="-122"/>
              </a:rPr>
              <a:t>》</a:t>
            </a:r>
            <a:r>
              <a:rPr lang="zh-CN" altLang="en-US" sz="2800" b="1" dirty="0">
                <a:solidFill>
                  <a:srgbClr val="0066FF"/>
                </a:solidFill>
                <a:latin typeface="楷体_GB2312" pitchFamily="1" charset="-122"/>
                <a:ea typeface="楷体_GB2312" pitchFamily="1" charset="-122"/>
              </a:rPr>
              <a:t>的诗。这首诗的第一段内容，阐述了音乐唤起人们对生活的热爱，赶走了心中的忧郁乃至生活给自己的打击。这段诗的内容，与法国作家罗曼</a:t>
            </a:r>
            <a:r>
              <a:rPr lang="en-US" altLang="zh-CN" sz="2800" b="1" dirty="0">
                <a:solidFill>
                  <a:srgbClr val="0066FF"/>
                </a:solidFill>
                <a:latin typeface="楷体_GB2312" pitchFamily="1" charset="-122"/>
                <a:ea typeface="楷体_GB2312" pitchFamily="1" charset="-122"/>
              </a:rPr>
              <a:t>.</a:t>
            </a:r>
            <a:r>
              <a:rPr lang="zh-CN" altLang="en-US" sz="2800" b="1" dirty="0">
                <a:solidFill>
                  <a:srgbClr val="0066FF"/>
                </a:solidFill>
                <a:latin typeface="楷体_GB2312" pitchFamily="1" charset="-122"/>
                <a:ea typeface="楷体_GB2312" pitchFamily="1" charset="-122"/>
              </a:rPr>
              <a:t>罗兰的体验是那样的一致。他说：</a:t>
            </a:r>
            <a:r>
              <a:rPr lang="zh-CN" altLang="en-US" sz="2800" b="1" dirty="0">
                <a:solidFill>
                  <a:srgbClr val="0066FF"/>
                </a:solidFill>
                <a:latin typeface="Arial"/>
                <a:ea typeface="楷体_GB2312" pitchFamily="1" charset="-122"/>
              </a:rPr>
              <a:t>“</a:t>
            </a:r>
            <a:r>
              <a:rPr lang="zh-CN" altLang="en-US" sz="2800" b="1" dirty="0">
                <a:solidFill>
                  <a:srgbClr val="0066FF"/>
                </a:solidFill>
                <a:latin typeface="楷体_GB2312" pitchFamily="1" charset="-122"/>
                <a:ea typeface="楷体_GB2312" pitchFamily="1" charset="-122"/>
              </a:rPr>
              <a:t>当我生病的时候，莫扎特悦耳的音调，好像情人似的，在枕畔看护我</a:t>
            </a:r>
            <a:r>
              <a:rPr lang="en-US" altLang="zh-CN" sz="2800" b="1" dirty="0">
                <a:solidFill>
                  <a:srgbClr val="0066FF"/>
                </a:solidFill>
                <a:latin typeface="Arial"/>
                <a:ea typeface="楷体_GB2312" pitchFamily="1" charset="-122"/>
              </a:rPr>
              <a:t>……</a:t>
            </a:r>
            <a:r>
              <a:rPr lang="zh-CN" altLang="en-US" sz="2800" b="1" dirty="0">
                <a:solidFill>
                  <a:srgbClr val="0066FF"/>
                </a:solidFill>
                <a:latin typeface="楷体_GB2312" pitchFamily="1" charset="-122"/>
                <a:ea typeface="楷体_GB2312" pitchFamily="1" charset="-122"/>
              </a:rPr>
              <a:t>在疑惑与沮丧的生死关头，贝多芬的音乐在我心里点燃了生命的火花。</a:t>
            </a:r>
            <a:r>
              <a:rPr lang="zh-CN" altLang="en-US" sz="2800" b="1" dirty="0">
                <a:solidFill>
                  <a:srgbClr val="0066FF"/>
                </a:solidFill>
                <a:latin typeface="Arial"/>
                <a:ea typeface="楷体_GB2312" pitchFamily="1" charset="-122"/>
              </a:rPr>
              <a:t>”</a:t>
            </a:r>
            <a:r>
              <a:rPr lang="zh-CN" altLang="en-US" sz="2800" b="1" dirty="0">
                <a:solidFill>
                  <a:srgbClr val="0066FF"/>
                </a:solidFill>
                <a:latin typeface="楷体_GB2312" pitchFamily="1" charset="-122"/>
                <a:ea typeface="楷体_GB2312" pitchFamily="1" charset="-122"/>
              </a:rPr>
              <a:t>这首诗的第二段内容，阐述了音乐带给人们的幸福，表达了人们对音乐的感激之情。这又与罗曼</a:t>
            </a:r>
            <a:r>
              <a:rPr lang="en-US" altLang="zh-CN" sz="2800" b="1" dirty="0">
                <a:solidFill>
                  <a:srgbClr val="0066FF"/>
                </a:solidFill>
                <a:latin typeface="楷体_GB2312" pitchFamily="1" charset="-122"/>
                <a:ea typeface="楷体_GB2312" pitchFamily="1" charset="-122"/>
              </a:rPr>
              <a:t>.</a:t>
            </a:r>
            <a:r>
              <a:rPr lang="zh-CN" altLang="en-US" sz="2800" b="1" dirty="0">
                <a:solidFill>
                  <a:srgbClr val="0066FF"/>
                </a:solidFill>
                <a:latin typeface="楷体_GB2312" pitchFamily="1" charset="-122"/>
                <a:ea typeface="楷体_GB2312" pitchFamily="1" charset="-122"/>
              </a:rPr>
              <a:t>罗兰的另一种体验极其吻合：</a:t>
            </a:r>
            <a:r>
              <a:rPr lang="zh-CN" altLang="en-US" sz="2800" b="1" dirty="0">
                <a:solidFill>
                  <a:srgbClr val="0066FF"/>
                </a:solidFill>
                <a:latin typeface="Arial"/>
                <a:ea typeface="楷体_GB2312" pitchFamily="1" charset="-122"/>
              </a:rPr>
              <a:t>“</a:t>
            </a:r>
            <a:r>
              <a:rPr lang="zh-CN" altLang="en-US" sz="2800" b="1" dirty="0">
                <a:solidFill>
                  <a:srgbClr val="0066FF"/>
                </a:solidFill>
                <a:latin typeface="楷体_GB2312" pitchFamily="1" charset="-122"/>
                <a:ea typeface="楷体_GB2312" pitchFamily="1" charset="-122"/>
              </a:rPr>
              <a:t>音乐之于我，犹如食物之于生命。</a:t>
            </a:r>
            <a:r>
              <a:rPr lang="zh-CN" altLang="en-US" sz="2800" b="1" dirty="0">
                <a:solidFill>
                  <a:srgbClr val="0066FF"/>
                </a:solidFill>
                <a:latin typeface="Arial"/>
                <a:ea typeface="楷体_GB2312" pitchFamily="1" charset="-122"/>
              </a:rPr>
              <a:t>”</a:t>
            </a:r>
            <a:r>
              <a:rPr lang="zh-CN" altLang="en-US" sz="2800" b="1" dirty="0">
                <a:solidFill>
                  <a:srgbClr val="0066FF"/>
                </a:solidFill>
                <a:latin typeface="楷体_GB2312" pitchFamily="1" charset="-122"/>
                <a:ea typeface="楷体_GB2312" pitchFamily="1" charset="-122"/>
              </a:rPr>
              <a:t> </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endParaRPr lang="en-US" altLang="zh-CN" dirty="0"/>
          </a:p>
        </p:txBody>
      </p:sp>
      <p:sp>
        <p:nvSpPr>
          <p:cNvPr id="5" name="页脚占位符 4"/>
          <p:cNvSpPr>
            <a:spLocks noGrp="1"/>
          </p:cNvSpPr>
          <p:nvPr>
            <p:ph type="ftr" sz="quarter" idx="11"/>
          </p:nvPr>
        </p:nvSpPr>
        <p:spPr/>
        <p:txBody>
          <a:bodyPr/>
          <a:lstStyle/>
          <a:p>
            <a:endParaRPr lang="zh-CN" altLang="en-US" dirty="0"/>
          </a:p>
        </p:txBody>
      </p:sp>
      <p:sp>
        <p:nvSpPr>
          <p:cNvPr id="300034" name="WordArt 2"/>
          <p:cNvSpPr>
            <a:spLocks noChangeArrowheads="1" noChangeShapeType="1" noTextEdit="1"/>
          </p:cNvSpPr>
          <p:nvPr/>
        </p:nvSpPr>
        <p:spPr bwMode="auto">
          <a:xfrm>
            <a:off x="827584" y="1268760"/>
            <a:ext cx="7772400" cy="2016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spc="720" dirty="0">
                <a:gradFill rotWithShape="0">
                  <a:gsLst>
                    <a:gs pos="0">
                      <a:srgbClr val="AAAAAA"/>
                    </a:gs>
                    <a:gs pos="100000">
                      <a:srgbClr val="FFFFFF"/>
                    </a:gs>
                  </a:gsLst>
                  <a:lin ang="5400000" scaled="1"/>
                </a:gradFill>
                <a:effectLst>
                  <a:outerShdw dist="45791" dir="3378596" algn="ctr" rotWithShape="0">
                    <a:srgbClr val="4D4D4D">
                      <a:alpha val="80000"/>
                    </a:srgbClr>
                  </a:outerShdw>
                </a:effectLst>
                <a:latin typeface="宋体"/>
                <a:ea typeface="宋体"/>
              </a:rPr>
              <a:t>音乐用理想的纽带</a:t>
            </a:r>
          </a:p>
          <a:p>
            <a:pPr algn="ctr"/>
            <a:r>
              <a:rPr lang="zh-CN" altLang="en-US" sz="3600" kern="10" spc="720" dirty="0">
                <a:gradFill rotWithShape="0">
                  <a:gsLst>
                    <a:gs pos="0">
                      <a:srgbClr val="AAAAAA"/>
                    </a:gs>
                    <a:gs pos="100000">
                      <a:srgbClr val="FFFFFF"/>
                    </a:gs>
                  </a:gsLst>
                  <a:lin ang="5400000" scaled="1"/>
                </a:gradFill>
                <a:effectLst>
                  <a:outerShdw dist="45791" dir="3378596" algn="ctr" rotWithShape="0">
                    <a:srgbClr val="4D4D4D">
                      <a:alpha val="80000"/>
                    </a:srgbClr>
                  </a:outerShdw>
                </a:effectLst>
                <a:latin typeface="宋体"/>
                <a:ea typeface="宋体"/>
              </a:rPr>
              <a:t>把人类结合在一起。</a:t>
            </a:r>
          </a:p>
        </p:txBody>
      </p:sp>
      <p:sp>
        <p:nvSpPr>
          <p:cNvPr id="300035" name="WordArt 3"/>
          <p:cNvSpPr>
            <a:spLocks noChangeArrowheads="1" noChangeShapeType="1" noTextEdit="1"/>
          </p:cNvSpPr>
          <p:nvPr/>
        </p:nvSpPr>
        <p:spPr bwMode="auto">
          <a:xfrm>
            <a:off x="4572000" y="4077072"/>
            <a:ext cx="3455988" cy="11525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spc="720" dirty="0">
                <a:gradFill rotWithShape="0">
                  <a:gsLst>
                    <a:gs pos="0">
                      <a:srgbClr val="AAAAAA"/>
                    </a:gs>
                    <a:gs pos="100000">
                      <a:srgbClr val="FFFFFF"/>
                    </a:gs>
                  </a:gsLst>
                  <a:lin ang="5400000" scaled="1"/>
                </a:gradFill>
                <a:effectLst>
                  <a:outerShdw dist="45791" dir="3378596" algn="ctr" rotWithShape="0">
                    <a:srgbClr val="4D4D4D">
                      <a:alpha val="80000"/>
                    </a:srgbClr>
                  </a:outerShdw>
                </a:effectLst>
                <a:latin typeface="宋体"/>
                <a:ea typeface="宋体"/>
              </a:rPr>
              <a:t>——</a:t>
            </a:r>
            <a:r>
              <a:rPr lang="zh-CN" altLang="en-US" sz="3600" kern="10" spc="720" dirty="0">
                <a:gradFill rotWithShape="0">
                  <a:gsLst>
                    <a:gs pos="0">
                      <a:srgbClr val="AAAAAA"/>
                    </a:gs>
                    <a:gs pos="100000">
                      <a:srgbClr val="FFFFFF"/>
                    </a:gs>
                  </a:gsLst>
                  <a:lin ang="5400000" scaled="1"/>
                </a:gradFill>
                <a:effectLst>
                  <a:outerShdw dist="45791" dir="3378596" algn="ctr" rotWithShape="0">
                    <a:srgbClr val="4D4D4D">
                      <a:alpha val="80000"/>
                    </a:srgbClr>
                  </a:outerShdw>
                </a:effectLst>
                <a:latin typeface="宋体"/>
                <a:ea typeface="宋体"/>
              </a:rPr>
              <a:t>瓦格纳</a:t>
            </a: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日期占位符 3"/>
          <p:cNvSpPr>
            <a:spLocks noGrp="1"/>
          </p:cNvSpPr>
          <p:nvPr>
            <p:ph type="dt" sz="half" idx="10"/>
          </p:nvPr>
        </p:nvSpPr>
        <p:spPr/>
        <p:txBody>
          <a:bodyPr/>
          <a:lstStyle/>
          <a:p>
            <a:endParaRPr lang="en-US" altLang="zh-CN" dirty="0"/>
          </a:p>
        </p:txBody>
      </p:sp>
      <p:sp>
        <p:nvSpPr>
          <p:cNvPr id="6" name="页脚占位符 4"/>
          <p:cNvSpPr>
            <a:spLocks noGrp="1"/>
          </p:cNvSpPr>
          <p:nvPr>
            <p:ph type="ftr" sz="quarter" idx="11"/>
          </p:nvPr>
        </p:nvSpPr>
        <p:spPr/>
        <p:txBody>
          <a:bodyPr/>
          <a:lstStyle/>
          <a:p>
            <a:endParaRPr lang="zh-CN" altLang="en-US" dirty="0"/>
          </a:p>
        </p:txBody>
      </p:sp>
      <p:sp>
        <p:nvSpPr>
          <p:cNvPr id="301058" name="Rectangle 2"/>
          <p:cNvSpPr>
            <a:spLocks noGrp="1" noChangeArrowheads="1"/>
          </p:cNvSpPr>
          <p:nvPr>
            <p:ph type="body" idx="1"/>
          </p:nvPr>
        </p:nvSpPr>
        <p:spPr>
          <a:xfrm>
            <a:off x="251520" y="1668462"/>
            <a:ext cx="6202363" cy="4525963"/>
          </a:xfrm>
          <a:noFill/>
          <a:ln/>
        </p:spPr>
        <p:txBody>
          <a:bodyPr/>
          <a:lstStyle/>
          <a:p>
            <a:r>
              <a:rPr lang="zh-CN" altLang="en-US" sz="2800" b="1" dirty="0">
                <a:solidFill>
                  <a:schemeClr val="accent2"/>
                </a:solidFill>
                <a:effectLst>
                  <a:outerShdw blurRad="38100" dist="38100" dir="2700000" algn="tl">
                    <a:srgbClr val="C0C0C0"/>
                  </a:outerShdw>
                </a:effectLst>
              </a:rPr>
              <a:t>威廉</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理查德</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瓦格纳（</a:t>
            </a:r>
            <a:r>
              <a:rPr lang="en-US" altLang="zh-CN" sz="2800" b="1" dirty="0">
                <a:solidFill>
                  <a:schemeClr val="accent2"/>
                </a:solidFill>
                <a:effectLst>
                  <a:outerShdw blurRad="38100" dist="38100" dir="2700000" algn="tl">
                    <a:srgbClr val="C0C0C0"/>
                  </a:outerShdw>
                </a:effectLst>
              </a:rPr>
              <a:t>Wilhelm Richard Wagner</a:t>
            </a:r>
            <a:r>
              <a:rPr lang="zh-CN" altLang="en-US" sz="2800" b="1" dirty="0">
                <a:solidFill>
                  <a:schemeClr val="accent2"/>
                </a:solidFill>
                <a:effectLst>
                  <a:outerShdw blurRad="38100" dist="38100" dir="2700000" algn="tl">
                    <a:srgbClr val="C0C0C0"/>
                  </a:outerShdw>
                </a:effectLst>
              </a:rPr>
              <a:t>，</a:t>
            </a:r>
            <a:r>
              <a:rPr lang="en-US" altLang="zh-CN" sz="2800" b="1" dirty="0">
                <a:solidFill>
                  <a:schemeClr val="accent2"/>
                </a:solidFill>
                <a:effectLst>
                  <a:outerShdw blurRad="38100" dist="38100" dir="2700000" algn="tl">
                    <a:srgbClr val="C0C0C0"/>
                  </a:outerShdw>
                </a:effectLst>
              </a:rPr>
              <a:t>1813</a:t>
            </a:r>
            <a:r>
              <a:rPr lang="zh-CN" altLang="en-US" sz="2800" b="1" dirty="0">
                <a:solidFill>
                  <a:schemeClr val="accent2"/>
                </a:solidFill>
                <a:effectLst>
                  <a:outerShdw blurRad="38100" dist="38100" dir="2700000" algn="tl">
                    <a:srgbClr val="C0C0C0"/>
                  </a:outerShdw>
                </a:effectLst>
              </a:rPr>
              <a:t>年</a:t>
            </a:r>
            <a:r>
              <a:rPr lang="en-US" altLang="zh-CN" sz="2800" b="1" dirty="0">
                <a:solidFill>
                  <a:schemeClr val="accent2"/>
                </a:solidFill>
                <a:effectLst>
                  <a:outerShdw blurRad="38100" dist="38100" dir="2700000" algn="tl">
                    <a:srgbClr val="C0C0C0"/>
                  </a:outerShdw>
                </a:effectLst>
              </a:rPr>
              <a:t>5</a:t>
            </a:r>
            <a:r>
              <a:rPr lang="zh-CN" altLang="en-US" sz="2800" b="1" dirty="0">
                <a:solidFill>
                  <a:schemeClr val="accent2"/>
                </a:solidFill>
                <a:effectLst>
                  <a:outerShdw blurRad="38100" dist="38100" dir="2700000" algn="tl">
                    <a:srgbClr val="C0C0C0"/>
                  </a:outerShdw>
                </a:effectLst>
              </a:rPr>
              <a:t>月</a:t>
            </a:r>
            <a:r>
              <a:rPr lang="en-US" altLang="zh-CN" sz="2800" b="1" dirty="0">
                <a:solidFill>
                  <a:schemeClr val="accent2"/>
                </a:solidFill>
                <a:effectLst>
                  <a:outerShdw blurRad="38100" dist="38100" dir="2700000" algn="tl">
                    <a:srgbClr val="C0C0C0"/>
                  </a:outerShdw>
                </a:effectLst>
              </a:rPr>
              <a:t>22</a:t>
            </a:r>
            <a:r>
              <a:rPr lang="zh-CN" altLang="en-US" sz="2800" b="1" dirty="0">
                <a:solidFill>
                  <a:schemeClr val="accent2"/>
                </a:solidFill>
                <a:effectLst>
                  <a:outerShdw blurRad="38100" dist="38100" dir="2700000" algn="tl">
                    <a:srgbClr val="C0C0C0"/>
                  </a:outerShdw>
                </a:effectLst>
              </a:rPr>
              <a:t>日－</a:t>
            </a:r>
            <a:r>
              <a:rPr lang="en-US" altLang="zh-CN" sz="2800" b="1" dirty="0">
                <a:solidFill>
                  <a:schemeClr val="accent2"/>
                </a:solidFill>
                <a:effectLst>
                  <a:outerShdw blurRad="38100" dist="38100" dir="2700000" algn="tl">
                    <a:srgbClr val="C0C0C0"/>
                  </a:outerShdw>
                </a:effectLst>
              </a:rPr>
              <a:t>1883</a:t>
            </a:r>
            <a:r>
              <a:rPr lang="zh-CN" altLang="en-US" sz="2800" b="1" dirty="0">
                <a:solidFill>
                  <a:schemeClr val="accent2"/>
                </a:solidFill>
                <a:effectLst>
                  <a:outerShdw blurRad="38100" dist="38100" dir="2700000" algn="tl">
                    <a:srgbClr val="C0C0C0"/>
                  </a:outerShdw>
                </a:effectLst>
              </a:rPr>
              <a:t>年</a:t>
            </a:r>
            <a:r>
              <a:rPr lang="en-US" altLang="zh-CN" sz="2800" b="1" dirty="0">
                <a:solidFill>
                  <a:schemeClr val="accent2"/>
                </a:solidFill>
                <a:effectLst>
                  <a:outerShdw blurRad="38100" dist="38100" dir="2700000" algn="tl">
                    <a:srgbClr val="C0C0C0"/>
                  </a:outerShdw>
                </a:effectLst>
              </a:rPr>
              <a:t>2</a:t>
            </a:r>
            <a:r>
              <a:rPr lang="zh-CN" altLang="en-US" sz="2800" b="1" dirty="0">
                <a:solidFill>
                  <a:schemeClr val="accent2"/>
                </a:solidFill>
                <a:effectLst>
                  <a:outerShdw blurRad="38100" dist="38100" dir="2700000" algn="tl">
                    <a:srgbClr val="C0C0C0"/>
                  </a:outerShdw>
                </a:effectLst>
              </a:rPr>
              <a:t>月</a:t>
            </a:r>
            <a:r>
              <a:rPr lang="en-US" altLang="zh-CN" sz="2800" b="1" dirty="0">
                <a:solidFill>
                  <a:schemeClr val="accent2"/>
                </a:solidFill>
                <a:effectLst>
                  <a:outerShdw blurRad="38100" dist="38100" dir="2700000" algn="tl">
                    <a:srgbClr val="C0C0C0"/>
                  </a:outerShdw>
                </a:effectLst>
              </a:rPr>
              <a:t>13</a:t>
            </a:r>
            <a:r>
              <a:rPr lang="zh-CN" altLang="en-US" sz="2800" b="1" dirty="0">
                <a:solidFill>
                  <a:schemeClr val="accent2"/>
                </a:solidFill>
                <a:effectLst>
                  <a:outerShdw blurRad="38100" dist="38100" dir="2700000" algn="tl">
                    <a:srgbClr val="C0C0C0"/>
                  </a:outerShdw>
                </a:effectLst>
              </a:rPr>
              <a:t>日），德国作曲家。他是德国歌剧史上一位举足轻重的人物。前面承接莫扎特、贝多芬的歌剧传统，后面开启了后浪漫主义歌剧作曲潮流，理查德</a:t>
            </a:r>
            <a:r>
              <a:rPr lang="en-US" altLang="zh-CN" sz="2800" b="1" dirty="0">
                <a:solidFill>
                  <a:schemeClr val="accent2"/>
                </a:solidFill>
                <a:effectLst>
                  <a:outerShdw blurRad="38100" dist="38100" dir="2700000" algn="tl">
                    <a:srgbClr val="C0C0C0"/>
                  </a:outerShdw>
                </a:effectLst>
              </a:rPr>
              <a:t>·</a:t>
            </a:r>
            <a:r>
              <a:rPr lang="zh-CN" altLang="en-US" sz="2800" b="1" dirty="0">
                <a:solidFill>
                  <a:schemeClr val="accent2"/>
                </a:solidFill>
                <a:effectLst>
                  <a:outerShdw blurRad="38100" dist="38100" dir="2700000" algn="tl">
                    <a:srgbClr val="C0C0C0"/>
                  </a:outerShdw>
                </a:effectLst>
              </a:rPr>
              <a:t>施特劳斯紧随其后。同时，因为他在政治、宗教方面思想的复杂性，成为欧洲音乐史上最具争议的人物。 </a:t>
            </a:r>
          </a:p>
        </p:txBody>
      </p:sp>
      <p:sp>
        <p:nvSpPr>
          <p:cNvPr id="301059" name="WordArt 3"/>
          <p:cNvSpPr>
            <a:spLocks noChangeArrowheads="1" noChangeShapeType="1" noTextEdit="1"/>
          </p:cNvSpPr>
          <p:nvPr/>
        </p:nvSpPr>
        <p:spPr bwMode="auto">
          <a:xfrm>
            <a:off x="2771800" y="620688"/>
            <a:ext cx="2374900" cy="8651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spc="720" dirty="0">
                <a:gradFill rotWithShape="0">
                  <a:gsLst>
                    <a:gs pos="0">
                      <a:srgbClr val="AAAAAA"/>
                    </a:gs>
                    <a:gs pos="100000">
                      <a:srgbClr val="FFFFFF"/>
                    </a:gs>
                  </a:gsLst>
                  <a:lin ang="5400000" scaled="1"/>
                </a:gradFill>
                <a:effectLst>
                  <a:outerShdw dist="45791" dir="3378596" algn="ctr" rotWithShape="0">
                    <a:srgbClr val="4D4D4D">
                      <a:alpha val="80000"/>
                    </a:srgbClr>
                  </a:outerShdw>
                </a:effectLst>
                <a:latin typeface="宋体"/>
                <a:ea typeface="宋体"/>
              </a:rPr>
              <a:t>瓦格纳</a:t>
            </a:r>
          </a:p>
        </p:txBody>
      </p:sp>
      <p:pic>
        <p:nvPicPr>
          <p:cNvPr id="301060" name="Picture 4" descr="理查德·瓦格纳"/>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04248" y="1340768"/>
            <a:ext cx="2009775" cy="28162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日期占位符 3"/>
          <p:cNvSpPr>
            <a:spLocks noGrp="1"/>
          </p:cNvSpPr>
          <p:nvPr>
            <p:ph type="dt" sz="half" idx="10"/>
          </p:nvPr>
        </p:nvSpPr>
        <p:spPr/>
        <p:txBody>
          <a:bodyPr/>
          <a:lstStyle/>
          <a:p>
            <a:endParaRPr lang="en-US" altLang="zh-CN" dirty="0"/>
          </a:p>
        </p:txBody>
      </p:sp>
      <p:sp>
        <p:nvSpPr>
          <p:cNvPr id="6" name="页脚占位符 4"/>
          <p:cNvSpPr>
            <a:spLocks noGrp="1"/>
          </p:cNvSpPr>
          <p:nvPr>
            <p:ph type="ftr" sz="quarter" idx="11"/>
          </p:nvPr>
        </p:nvSpPr>
        <p:spPr/>
        <p:txBody>
          <a:bodyPr/>
          <a:lstStyle/>
          <a:p>
            <a:endParaRPr lang="zh-CN" altLang="en-US" dirty="0"/>
          </a:p>
        </p:txBody>
      </p:sp>
      <p:sp>
        <p:nvSpPr>
          <p:cNvPr id="302082" name="WordArt 2"/>
          <p:cNvSpPr>
            <a:spLocks noChangeArrowheads="1" noChangeShapeType="1" noTextEdit="1"/>
          </p:cNvSpPr>
          <p:nvPr/>
        </p:nvSpPr>
        <p:spPr bwMode="auto">
          <a:xfrm>
            <a:off x="971550" y="1773238"/>
            <a:ext cx="6408738" cy="10969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宋体"/>
                <a:ea typeface="宋体"/>
              </a:rPr>
              <a:t>音乐应当使人类的精</a:t>
            </a:r>
          </a:p>
        </p:txBody>
      </p:sp>
      <p:sp>
        <p:nvSpPr>
          <p:cNvPr id="302083" name="WordArt 3"/>
          <p:cNvSpPr>
            <a:spLocks noChangeArrowheads="1" noChangeShapeType="1" noTextEdit="1"/>
          </p:cNvSpPr>
          <p:nvPr/>
        </p:nvSpPr>
        <p:spPr bwMode="auto">
          <a:xfrm>
            <a:off x="1116013" y="3068638"/>
            <a:ext cx="4900612" cy="9366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宋体"/>
                <a:ea typeface="宋体"/>
              </a:rPr>
              <a:t>神爆出火花。</a:t>
            </a:r>
          </a:p>
        </p:txBody>
      </p:sp>
      <p:sp>
        <p:nvSpPr>
          <p:cNvPr id="302084" name="WordArt 4"/>
          <p:cNvSpPr>
            <a:spLocks noChangeArrowheads="1" noChangeShapeType="1" noTextEdit="1"/>
          </p:cNvSpPr>
          <p:nvPr/>
        </p:nvSpPr>
        <p:spPr bwMode="auto">
          <a:xfrm>
            <a:off x="4859338" y="4797425"/>
            <a:ext cx="3527425" cy="9604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宋体"/>
                <a:ea typeface="宋体"/>
              </a:rPr>
              <a:t>——</a:t>
            </a:r>
            <a:r>
              <a:rPr lang="zh-CN" alt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宋体"/>
                <a:ea typeface="宋体"/>
              </a:rPr>
              <a:t>贝多芬</a:t>
            </a:r>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日期占位符 3"/>
          <p:cNvSpPr>
            <a:spLocks noGrp="1"/>
          </p:cNvSpPr>
          <p:nvPr>
            <p:ph type="dt" sz="half" idx="10"/>
          </p:nvPr>
        </p:nvSpPr>
        <p:spPr/>
        <p:txBody>
          <a:bodyPr/>
          <a:lstStyle/>
          <a:p>
            <a:endParaRPr lang="en-US" altLang="zh-CN" dirty="0"/>
          </a:p>
        </p:txBody>
      </p:sp>
      <p:sp>
        <p:nvSpPr>
          <p:cNvPr id="6" name="页脚占位符 4"/>
          <p:cNvSpPr>
            <a:spLocks noGrp="1"/>
          </p:cNvSpPr>
          <p:nvPr>
            <p:ph type="ftr" sz="quarter" idx="11"/>
          </p:nvPr>
        </p:nvSpPr>
        <p:spPr/>
        <p:txBody>
          <a:bodyPr/>
          <a:lstStyle/>
          <a:p>
            <a:endParaRPr lang="zh-CN" altLang="en-US" dirty="0"/>
          </a:p>
        </p:txBody>
      </p:sp>
      <p:sp>
        <p:nvSpPr>
          <p:cNvPr id="303106" name="WordArt 2"/>
          <p:cNvSpPr>
            <a:spLocks noChangeArrowheads="1" noChangeShapeType="1" noTextEdit="1"/>
          </p:cNvSpPr>
          <p:nvPr/>
        </p:nvSpPr>
        <p:spPr bwMode="auto">
          <a:xfrm>
            <a:off x="3132138" y="333375"/>
            <a:ext cx="2592387" cy="936625"/>
          </a:xfrm>
          <a:prstGeom prst="rect">
            <a:avLst/>
          </a:prstGeom>
        </p:spPr>
        <p:txBody>
          <a:bodyPr wrap="none" fromWordArt="1">
            <a:prstTxWarp prst="textPlain">
              <a:avLst>
                <a:gd name="adj" fmla="val 50000"/>
              </a:avLst>
            </a:prstTxWarp>
          </a:bodyPr>
          <a:lstStyle/>
          <a:p>
            <a:pPr algn="ctr"/>
            <a:r>
              <a:rPr lang="zh-CN" alt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rPr>
              <a:t>贝多芬</a:t>
            </a:r>
          </a:p>
        </p:txBody>
      </p:sp>
      <p:sp>
        <p:nvSpPr>
          <p:cNvPr id="303107" name="Rectangle 3"/>
          <p:cNvSpPr>
            <a:spLocks noGrp="1" noChangeArrowheads="1"/>
          </p:cNvSpPr>
          <p:nvPr>
            <p:ph type="body" idx="1"/>
          </p:nvPr>
        </p:nvSpPr>
        <p:spPr>
          <a:xfrm>
            <a:off x="457200" y="1600200"/>
            <a:ext cx="6202363" cy="4525963"/>
          </a:xfrm>
          <a:noFill/>
          <a:ln/>
        </p:spPr>
        <p:txBody>
          <a:bodyPr/>
          <a:lstStyle/>
          <a:p>
            <a:pPr>
              <a:lnSpc>
                <a:spcPct val="90000"/>
              </a:lnSpc>
            </a:pPr>
            <a:r>
              <a:rPr lang="zh-CN" altLang="en-US" sz="2800" b="1" u="sng" dirty="0">
                <a:solidFill>
                  <a:schemeClr val="accent2"/>
                </a:solidFill>
                <a:effectLst>
                  <a:outerShdw blurRad="38100" dist="38100" dir="2700000" algn="tl">
                    <a:srgbClr val="C0C0C0"/>
                  </a:outerShdw>
                </a:effectLst>
                <a:hlinkClick r:id="rId2"/>
              </a:rPr>
              <a:t>路德维希</a:t>
            </a:r>
            <a:r>
              <a:rPr lang="en-US" altLang="zh-CN" sz="2800" b="1" u="sng" dirty="0">
                <a:solidFill>
                  <a:schemeClr val="accent2"/>
                </a:solidFill>
                <a:effectLst>
                  <a:outerShdw blurRad="38100" dist="38100" dir="2700000" algn="tl">
                    <a:srgbClr val="C0C0C0"/>
                  </a:outerShdw>
                </a:effectLst>
                <a:hlinkClick r:id="rId2"/>
              </a:rPr>
              <a:t>·</a:t>
            </a:r>
            <a:r>
              <a:rPr lang="zh-CN" altLang="en-US" sz="2800" b="1" u="sng" dirty="0">
                <a:solidFill>
                  <a:schemeClr val="accent2"/>
                </a:solidFill>
                <a:effectLst>
                  <a:outerShdw blurRad="38100" dist="38100" dir="2700000" algn="tl">
                    <a:srgbClr val="C0C0C0"/>
                  </a:outerShdw>
                </a:effectLst>
                <a:hlinkClick r:id="rId2"/>
              </a:rPr>
              <a:t>凡</a:t>
            </a:r>
            <a:r>
              <a:rPr lang="en-US" altLang="zh-CN" sz="2800" b="1" u="sng" dirty="0">
                <a:solidFill>
                  <a:schemeClr val="accent2"/>
                </a:solidFill>
                <a:effectLst>
                  <a:outerShdw blurRad="38100" dist="38100" dir="2700000" algn="tl">
                    <a:srgbClr val="C0C0C0"/>
                  </a:outerShdw>
                </a:effectLst>
                <a:hlinkClick r:id="rId2"/>
              </a:rPr>
              <a:t>·</a:t>
            </a:r>
            <a:r>
              <a:rPr lang="zh-CN" altLang="en-US" sz="2800" b="1" u="sng" dirty="0">
                <a:solidFill>
                  <a:schemeClr val="accent2"/>
                </a:solidFill>
                <a:effectLst>
                  <a:outerShdw blurRad="38100" dist="38100" dir="2700000" algn="tl">
                    <a:srgbClr val="C0C0C0"/>
                  </a:outerShdw>
                </a:effectLst>
                <a:hlinkClick r:id="rId2"/>
              </a:rPr>
              <a:t>贝多芬</a:t>
            </a:r>
            <a:r>
              <a:rPr lang="zh-CN" altLang="en-US" sz="2800" b="1" dirty="0">
                <a:solidFill>
                  <a:schemeClr val="accent2"/>
                </a:solidFill>
                <a:effectLst>
                  <a:outerShdw blurRad="38100" dist="38100" dir="2700000" algn="tl">
                    <a:srgbClr val="C0C0C0"/>
                  </a:outerShdw>
                </a:effectLst>
              </a:rPr>
              <a:t>（</a:t>
            </a:r>
            <a:r>
              <a:rPr lang="en-US" altLang="zh-CN" sz="2800" b="1" dirty="0">
                <a:solidFill>
                  <a:schemeClr val="accent2"/>
                </a:solidFill>
                <a:effectLst>
                  <a:outerShdw blurRad="38100" dist="38100" dir="2700000" algn="tl">
                    <a:srgbClr val="C0C0C0"/>
                  </a:outerShdw>
                </a:effectLst>
              </a:rPr>
              <a:t>Ludwig van Beethoven</a:t>
            </a:r>
            <a:r>
              <a:rPr lang="zh-CN" altLang="en-US" sz="2800" b="1" dirty="0">
                <a:solidFill>
                  <a:schemeClr val="accent2"/>
                </a:solidFill>
                <a:effectLst>
                  <a:outerShdw blurRad="38100" dist="38100" dir="2700000" algn="tl">
                    <a:srgbClr val="C0C0C0"/>
                  </a:outerShdw>
                </a:effectLst>
              </a:rPr>
              <a:t>，</a:t>
            </a:r>
            <a:r>
              <a:rPr lang="en-US" altLang="zh-CN" sz="2800" b="1" dirty="0">
                <a:solidFill>
                  <a:schemeClr val="accent2"/>
                </a:solidFill>
                <a:effectLst>
                  <a:outerShdw blurRad="38100" dist="38100" dir="2700000" algn="tl">
                    <a:srgbClr val="C0C0C0"/>
                  </a:outerShdw>
                </a:effectLst>
              </a:rPr>
              <a:t>1770—1827</a:t>
            </a:r>
            <a:r>
              <a:rPr lang="zh-CN" altLang="en-US" sz="2800" b="1" dirty="0">
                <a:solidFill>
                  <a:schemeClr val="accent2"/>
                </a:solidFill>
                <a:effectLst>
                  <a:outerShdw blurRad="38100" dist="38100" dir="2700000" algn="tl">
                    <a:srgbClr val="C0C0C0"/>
                  </a:outerShdw>
                </a:effectLst>
              </a:rPr>
              <a:t>）</a:t>
            </a:r>
            <a:r>
              <a:rPr lang="zh-CN" altLang="en-US" sz="2800" b="1" u="sng" dirty="0">
                <a:solidFill>
                  <a:schemeClr val="accent2"/>
                </a:solidFill>
                <a:effectLst>
                  <a:outerShdw blurRad="38100" dist="38100" dir="2700000" algn="tl">
                    <a:srgbClr val="C0C0C0"/>
                  </a:outerShdw>
                </a:effectLst>
                <a:hlinkClick r:id="rId3"/>
              </a:rPr>
              <a:t>德国</a:t>
            </a:r>
            <a:r>
              <a:rPr lang="zh-CN" altLang="en-US" sz="2800" b="1" u="sng" dirty="0">
                <a:solidFill>
                  <a:schemeClr val="accent2"/>
                </a:solidFill>
                <a:effectLst>
                  <a:outerShdw blurRad="38100" dist="38100" dir="2700000" algn="tl">
                    <a:srgbClr val="C0C0C0"/>
                  </a:outerShdw>
                </a:effectLst>
                <a:hlinkClick r:id="rId4"/>
              </a:rPr>
              <a:t>作曲家</a:t>
            </a:r>
            <a:r>
              <a:rPr lang="zh-CN" altLang="en-US" sz="2800" b="1" dirty="0">
                <a:solidFill>
                  <a:schemeClr val="accent2"/>
                </a:solidFill>
                <a:effectLst>
                  <a:outerShdw blurRad="38100" dist="38100" dir="2700000" algn="tl">
                    <a:srgbClr val="C0C0C0"/>
                  </a:outerShdw>
                </a:effectLst>
              </a:rPr>
              <a:t>、</a:t>
            </a:r>
            <a:r>
              <a:rPr lang="zh-CN" altLang="en-US" sz="2800" b="1" u="sng" dirty="0">
                <a:solidFill>
                  <a:schemeClr val="accent2"/>
                </a:solidFill>
                <a:effectLst>
                  <a:outerShdw blurRad="38100" dist="38100" dir="2700000" algn="tl">
                    <a:srgbClr val="C0C0C0"/>
                  </a:outerShdw>
                </a:effectLst>
                <a:hlinkClick r:id="rId5"/>
              </a:rPr>
              <a:t>钢琴家</a:t>
            </a:r>
            <a:r>
              <a:rPr lang="zh-CN" altLang="en-US" sz="2800" b="1" dirty="0">
                <a:solidFill>
                  <a:schemeClr val="accent2"/>
                </a:solidFill>
                <a:effectLst>
                  <a:outerShdw blurRad="38100" dist="38100" dir="2700000" algn="tl">
                    <a:srgbClr val="C0C0C0"/>
                  </a:outerShdw>
                </a:effectLst>
              </a:rPr>
              <a:t>、</a:t>
            </a:r>
            <a:r>
              <a:rPr lang="zh-CN" altLang="en-US" sz="2800" b="1" u="sng" dirty="0">
                <a:solidFill>
                  <a:schemeClr val="accent2"/>
                </a:solidFill>
                <a:effectLst>
                  <a:outerShdw blurRad="38100" dist="38100" dir="2700000" algn="tl">
                    <a:srgbClr val="C0C0C0"/>
                  </a:outerShdw>
                </a:effectLst>
                <a:hlinkClick r:id="rId6"/>
              </a:rPr>
              <a:t>指挥家</a:t>
            </a:r>
            <a:r>
              <a:rPr lang="zh-CN" altLang="en-US" sz="2800" b="1" dirty="0">
                <a:solidFill>
                  <a:schemeClr val="accent2"/>
                </a:solidFill>
                <a:effectLst>
                  <a:outerShdw blurRad="38100" dist="38100" dir="2700000" algn="tl">
                    <a:srgbClr val="C0C0C0"/>
                  </a:outerShdw>
                </a:effectLst>
              </a:rPr>
              <a:t>，</a:t>
            </a:r>
            <a:r>
              <a:rPr lang="zh-CN" altLang="en-US" sz="2800" b="1" u="sng" dirty="0">
                <a:solidFill>
                  <a:schemeClr val="accent2"/>
                </a:solidFill>
                <a:effectLst>
                  <a:outerShdw blurRad="38100" dist="38100" dir="2700000" algn="tl">
                    <a:srgbClr val="C0C0C0"/>
                  </a:outerShdw>
                </a:effectLst>
                <a:hlinkClick r:id="rId7"/>
              </a:rPr>
              <a:t>维也纳</a:t>
            </a:r>
            <a:r>
              <a:rPr lang="zh-CN" altLang="en-US" sz="2800" b="1" u="sng" dirty="0">
                <a:solidFill>
                  <a:schemeClr val="accent2"/>
                </a:solidFill>
                <a:effectLst>
                  <a:outerShdw blurRad="38100" dist="38100" dir="2700000" algn="tl">
                    <a:srgbClr val="C0C0C0"/>
                  </a:outerShdw>
                </a:effectLst>
                <a:hlinkClick r:id="rId8"/>
              </a:rPr>
              <a:t>古典乐派</a:t>
            </a:r>
            <a:r>
              <a:rPr lang="zh-CN" altLang="en-US" sz="2800" b="1" dirty="0">
                <a:solidFill>
                  <a:schemeClr val="accent2"/>
                </a:solidFill>
                <a:effectLst>
                  <a:outerShdw blurRad="38100" dist="38100" dir="2700000" algn="tl">
                    <a:srgbClr val="C0C0C0"/>
                  </a:outerShdw>
                </a:effectLst>
              </a:rPr>
              <a:t>代表人物之一。他一共创作了</a:t>
            </a:r>
            <a:r>
              <a:rPr lang="en-US" altLang="zh-CN" sz="2800" b="1" dirty="0">
                <a:solidFill>
                  <a:schemeClr val="accent2"/>
                </a:solidFill>
                <a:effectLst>
                  <a:outerShdw blurRad="38100" dist="38100" dir="2700000" algn="tl">
                    <a:srgbClr val="C0C0C0"/>
                  </a:outerShdw>
                </a:effectLst>
              </a:rPr>
              <a:t>9</a:t>
            </a:r>
            <a:r>
              <a:rPr lang="zh-CN" altLang="en-US" sz="2800" b="1" dirty="0">
                <a:solidFill>
                  <a:schemeClr val="accent2"/>
                </a:solidFill>
                <a:effectLst>
                  <a:outerShdw blurRad="38100" dist="38100" dir="2700000" algn="tl">
                    <a:srgbClr val="C0C0C0"/>
                  </a:outerShdw>
                </a:effectLst>
              </a:rPr>
              <a:t>首编号</a:t>
            </a:r>
            <a:r>
              <a:rPr lang="zh-CN" altLang="en-US" sz="2800" b="1" u="sng" dirty="0">
                <a:solidFill>
                  <a:schemeClr val="accent2"/>
                </a:solidFill>
                <a:effectLst>
                  <a:outerShdw blurRad="38100" dist="38100" dir="2700000" algn="tl">
                    <a:srgbClr val="C0C0C0"/>
                  </a:outerShdw>
                </a:effectLst>
                <a:hlinkClick r:id="rId9"/>
              </a:rPr>
              <a:t>交响曲</a:t>
            </a:r>
            <a:r>
              <a:rPr lang="zh-CN" altLang="en-US" sz="2800" b="1" dirty="0">
                <a:solidFill>
                  <a:schemeClr val="accent2"/>
                </a:solidFill>
                <a:effectLst>
                  <a:outerShdw blurRad="38100" dist="38100" dir="2700000" algn="tl">
                    <a:srgbClr val="C0C0C0"/>
                  </a:outerShdw>
                </a:effectLst>
              </a:rPr>
              <a:t>、</a:t>
            </a:r>
            <a:r>
              <a:rPr lang="en-US" altLang="zh-CN" sz="2800" b="1" dirty="0">
                <a:solidFill>
                  <a:schemeClr val="accent2"/>
                </a:solidFill>
                <a:effectLst>
                  <a:outerShdw blurRad="38100" dist="38100" dir="2700000" algn="tl">
                    <a:srgbClr val="C0C0C0"/>
                  </a:outerShdw>
                </a:effectLst>
              </a:rPr>
              <a:t>35</a:t>
            </a:r>
            <a:r>
              <a:rPr lang="zh-CN" altLang="en-US" sz="2800" b="1" dirty="0">
                <a:solidFill>
                  <a:schemeClr val="accent2"/>
                </a:solidFill>
                <a:effectLst>
                  <a:outerShdw blurRad="38100" dist="38100" dir="2700000" algn="tl">
                    <a:srgbClr val="C0C0C0"/>
                  </a:outerShdw>
                </a:effectLst>
              </a:rPr>
              <a:t>首钢琴奏鸣曲（其中后</a:t>
            </a:r>
            <a:r>
              <a:rPr lang="en-US" altLang="zh-CN" sz="2800" b="1" dirty="0">
                <a:solidFill>
                  <a:schemeClr val="accent2"/>
                </a:solidFill>
                <a:effectLst>
                  <a:outerShdw blurRad="38100" dist="38100" dir="2700000" algn="tl">
                    <a:srgbClr val="C0C0C0"/>
                  </a:outerShdw>
                </a:effectLst>
              </a:rPr>
              <a:t>32</a:t>
            </a:r>
            <a:r>
              <a:rPr lang="zh-CN" altLang="en-US" sz="2800" b="1" dirty="0">
                <a:solidFill>
                  <a:schemeClr val="accent2"/>
                </a:solidFill>
                <a:effectLst>
                  <a:outerShdw blurRad="38100" dist="38100" dir="2700000" algn="tl">
                    <a:srgbClr val="C0C0C0"/>
                  </a:outerShdw>
                </a:effectLst>
              </a:rPr>
              <a:t>首带有编号）、</a:t>
            </a:r>
            <a:r>
              <a:rPr lang="en-US" altLang="zh-CN" sz="2800" b="1" dirty="0">
                <a:solidFill>
                  <a:schemeClr val="accent2"/>
                </a:solidFill>
                <a:effectLst>
                  <a:outerShdw blurRad="38100" dist="38100" dir="2700000" algn="tl">
                    <a:srgbClr val="C0C0C0"/>
                  </a:outerShdw>
                </a:effectLst>
              </a:rPr>
              <a:t>10</a:t>
            </a:r>
            <a:r>
              <a:rPr lang="zh-CN" altLang="en-US" sz="2800" b="1" dirty="0">
                <a:solidFill>
                  <a:schemeClr val="accent2"/>
                </a:solidFill>
                <a:effectLst>
                  <a:outerShdw blurRad="38100" dist="38100" dir="2700000" algn="tl">
                    <a:srgbClr val="C0C0C0"/>
                  </a:outerShdw>
                </a:effectLst>
              </a:rPr>
              <a:t>部小提琴奏鸣曲、</a:t>
            </a:r>
            <a:r>
              <a:rPr lang="en-US" altLang="zh-CN" sz="2800" b="1" dirty="0">
                <a:solidFill>
                  <a:schemeClr val="accent2"/>
                </a:solidFill>
                <a:effectLst>
                  <a:outerShdw blurRad="38100" dist="38100" dir="2700000" algn="tl">
                    <a:srgbClr val="C0C0C0"/>
                  </a:outerShdw>
                </a:effectLst>
              </a:rPr>
              <a:t>16</a:t>
            </a:r>
            <a:r>
              <a:rPr lang="zh-CN" altLang="en-US" sz="2800" b="1" dirty="0">
                <a:solidFill>
                  <a:schemeClr val="accent2"/>
                </a:solidFill>
                <a:effectLst>
                  <a:outerShdw blurRad="38100" dist="38100" dir="2700000" algn="tl">
                    <a:srgbClr val="C0C0C0"/>
                  </a:outerShdw>
                </a:effectLst>
              </a:rPr>
              <a:t>首弦乐四重奏、</a:t>
            </a:r>
            <a:r>
              <a:rPr lang="en-US" altLang="zh-CN" sz="2800" b="1" dirty="0">
                <a:solidFill>
                  <a:schemeClr val="accent2"/>
                </a:solidFill>
                <a:effectLst>
                  <a:outerShdw blurRad="38100" dist="38100" dir="2700000" algn="tl">
                    <a:srgbClr val="C0C0C0"/>
                  </a:outerShdw>
                </a:effectLst>
              </a:rPr>
              <a:t>1</a:t>
            </a:r>
            <a:r>
              <a:rPr lang="zh-CN" altLang="en-US" sz="2800" b="1" dirty="0">
                <a:solidFill>
                  <a:schemeClr val="accent2"/>
                </a:solidFill>
                <a:effectLst>
                  <a:outerShdw blurRad="38100" dist="38100" dir="2700000" algn="tl">
                    <a:srgbClr val="C0C0C0"/>
                  </a:outerShdw>
                </a:effectLst>
              </a:rPr>
              <a:t>部歌剧、</a:t>
            </a:r>
            <a:r>
              <a:rPr lang="en-US" altLang="zh-CN" sz="2800" b="1" dirty="0">
                <a:solidFill>
                  <a:schemeClr val="accent2"/>
                </a:solidFill>
                <a:effectLst>
                  <a:outerShdw blurRad="38100" dist="38100" dir="2700000" algn="tl">
                    <a:srgbClr val="C0C0C0"/>
                  </a:outerShdw>
                </a:effectLst>
              </a:rPr>
              <a:t>2</a:t>
            </a:r>
            <a:r>
              <a:rPr lang="zh-CN" altLang="en-US" sz="2800" b="1" dirty="0">
                <a:solidFill>
                  <a:schemeClr val="accent2"/>
                </a:solidFill>
                <a:effectLst>
                  <a:outerShdw blurRad="38100" dist="38100" dir="2700000" algn="tl">
                    <a:srgbClr val="C0C0C0"/>
                  </a:outerShdw>
                </a:effectLst>
              </a:rPr>
              <a:t>部弥撒、</a:t>
            </a:r>
            <a:r>
              <a:rPr lang="en-US" altLang="zh-CN" sz="2800" b="1" dirty="0">
                <a:solidFill>
                  <a:schemeClr val="accent2"/>
                </a:solidFill>
                <a:effectLst>
                  <a:outerShdw blurRad="38100" dist="38100" dir="2700000" algn="tl">
                    <a:srgbClr val="C0C0C0"/>
                  </a:outerShdw>
                </a:effectLst>
              </a:rPr>
              <a:t>1</a:t>
            </a:r>
            <a:r>
              <a:rPr lang="zh-CN" altLang="en-US" sz="2800" b="1" dirty="0">
                <a:solidFill>
                  <a:schemeClr val="accent2"/>
                </a:solidFill>
                <a:effectLst>
                  <a:outerShdw blurRad="38100" dist="38100" dir="2700000" algn="tl">
                    <a:srgbClr val="C0C0C0"/>
                  </a:outerShdw>
                </a:effectLst>
              </a:rPr>
              <a:t>部清唱剧与</a:t>
            </a:r>
            <a:r>
              <a:rPr lang="en-US" altLang="zh-CN" sz="2800" b="1" dirty="0">
                <a:solidFill>
                  <a:schemeClr val="accent2"/>
                </a:solidFill>
                <a:effectLst>
                  <a:outerShdw blurRad="38100" dist="38100" dir="2700000" algn="tl">
                    <a:srgbClr val="C0C0C0"/>
                  </a:outerShdw>
                </a:effectLst>
              </a:rPr>
              <a:t>3</a:t>
            </a:r>
            <a:r>
              <a:rPr lang="zh-CN" altLang="en-US" sz="2800" b="1" dirty="0">
                <a:solidFill>
                  <a:schemeClr val="accent2"/>
                </a:solidFill>
                <a:effectLst>
                  <a:outerShdw blurRad="38100" dist="38100" dir="2700000" algn="tl">
                    <a:srgbClr val="C0C0C0"/>
                  </a:outerShdw>
                </a:effectLst>
              </a:rPr>
              <a:t>部康塔塔，另外还有大量室内乐、艺术歌曲、舞曲。这些作品对</a:t>
            </a:r>
            <a:r>
              <a:rPr lang="zh-CN" altLang="en-US" sz="2800" b="1" u="sng" dirty="0">
                <a:solidFill>
                  <a:schemeClr val="accent2"/>
                </a:solidFill>
                <a:effectLst>
                  <a:outerShdw blurRad="38100" dist="38100" dir="2700000" algn="tl">
                    <a:srgbClr val="C0C0C0"/>
                  </a:outerShdw>
                </a:effectLst>
                <a:hlinkClick r:id="rId10"/>
              </a:rPr>
              <a:t>音乐</a:t>
            </a:r>
            <a:r>
              <a:rPr lang="zh-CN" altLang="en-US" sz="2800" b="1" dirty="0">
                <a:solidFill>
                  <a:schemeClr val="accent2"/>
                </a:solidFill>
                <a:effectLst>
                  <a:outerShdw blurRad="38100" dist="38100" dir="2700000" algn="tl">
                    <a:srgbClr val="C0C0C0"/>
                  </a:outerShdw>
                </a:effectLst>
              </a:rPr>
              <a:t>发展有着深远影响，因此被尊称为</a:t>
            </a:r>
            <a:r>
              <a:rPr lang="zh-CN" altLang="en-US" sz="2800" b="1" u="sng" dirty="0">
                <a:solidFill>
                  <a:schemeClr val="accent2"/>
                </a:solidFill>
                <a:effectLst>
                  <a:outerShdw blurRad="38100" dist="38100" dir="2700000" algn="tl">
                    <a:srgbClr val="C0C0C0"/>
                  </a:outerShdw>
                </a:effectLst>
                <a:hlinkClick r:id="rId11"/>
              </a:rPr>
              <a:t>乐圣</a:t>
            </a:r>
            <a:r>
              <a:rPr lang="zh-CN" altLang="en-US" sz="2800" b="1" dirty="0">
                <a:solidFill>
                  <a:schemeClr val="accent2"/>
                </a:solidFill>
                <a:effectLst>
                  <a:outerShdw blurRad="38100" dist="38100" dir="2700000" algn="tl">
                    <a:srgbClr val="C0C0C0"/>
                  </a:outerShdw>
                </a:effectLst>
              </a:rPr>
              <a:t>。</a:t>
            </a:r>
            <a:r>
              <a:rPr lang="zh-CN" altLang="en-US" sz="2800" dirty="0"/>
              <a:t> </a:t>
            </a:r>
          </a:p>
        </p:txBody>
      </p:sp>
      <p:pic>
        <p:nvPicPr>
          <p:cNvPr id="303108" name="Picture 4" descr="贝多芬画像"/>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6588125" y="260350"/>
            <a:ext cx="2036763" cy="2520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endParaRPr lang="en-US" altLang="zh-CN" dirty="0"/>
          </a:p>
        </p:txBody>
      </p:sp>
      <p:sp>
        <p:nvSpPr>
          <p:cNvPr id="4" name="页脚占位符 4"/>
          <p:cNvSpPr>
            <a:spLocks noGrp="1"/>
          </p:cNvSpPr>
          <p:nvPr>
            <p:ph type="ftr" sz="quarter" idx="11"/>
          </p:nvPr>
        </p:nvSpPr>
        <p:spPr/>
        <p:txBody>
          <a:bodyPr/>
          <a:lstStyle/>
          <a:p>
            <a:endParaRPr lang="zh-CN" altLang="en-US" dirty="0"/>
          </a:p>
        </p:txBody>
      </p:sp>
      <p:sp>
        <p:nvSpPr>
          <p:cNvPr id="304130" name="Rectangle 2"/>
          <p:cNvSpPr>
            <a:spLocks noGrp="1" noChangeArrowheads="1"/>
          </p:cNvSpPr>
          <p:nvPr>
            <p:ph type="body" idx="1"/>
          </p:nvPr>
        </p:nvSpPr>
        <p:spPr>
          <a:xfrm>
            <a:off x="0" y="836712"/>
            <a:ext cx="9144000" cy="5328890"/>
          </a:xfrm>
          <a:noFill/>
          <a:ln/>
        </p:spPr>
        <p:txBody>
          <a:bodyPr/>
          <a:lstStyle/>
          <a:p>
            <a:pPr>
              <a:lnSpc>
                <a:spcPct val="80000"/>
              </a:lnSpc>
            </a:pPr>
            <a:r>
              <a:rPr lang="zh-CN" altLang="en-US" sz="2000" b="1" dirty="0">
                <a:solidFill>
                  <a:srgbClr val="0000CC"/>
                </a:solidFill>
                <a:effectLst>
                  <a:outerShdw blurRad="38100" dist="38100" dir="2700000" algn="tl">
                    <a:srgbClr val="C0C0C0"/>
                  </a:outerShdw>
                </a:effectLst>
              </a:rPr>
              <a:t>路德维希</a:t>
            </a:r>
            <a:r>
              <a:rPr lang="en-US" altLang="zh-CN" sz="2000" b="1" dirty="0">
                <a:solidFill>
                  <a:srgbClr val="0000CC"/>
                </a:solidFill>
                <a:effectLst>
                  <a:outerShdw blurRad="38100" dist="38100" dir="2700000" algn="tl">
                    <a:srgbClr val="C0C0C0"/>
                  </a:outerShdw>
                </a:effectLst>
              </a:rPr>
              <a:t>·</a:t>
            </a:r>
            <a:r>
              <a:rPr lang="zh-CN" altLang="en-US" sz="2000" b="1" dirty="0">
                <a:solidFill>
                  <a:srgbClr val="0000CC"/>
                </a:solidFill>
                <a:effectLst>
                  <a:outerShdw blurRad="38100" dist="38100" dir="2700000" algn="tl">
                    <a:srgbClr val="C0C0C0"/>
                  </a:outerShdw>
                </a:effectLst>
              </a:rPr>
              <a:t>范</a:t>
            </a:r>
            <a:r>
              <a:rPr lang="en-US" altLang="zh-CN" sz="2000" b="1" dirty="0">
                <a:solidFill>
                  <a:srgbClr val="0000CC"/>
                </a:solidFill>
                <a:effectLst>
                  <a:outerShdw blurRad="38100" dist="38100" dir="2700000" algn="tl">
                    <a:srgbClr val="C0C0C0"/>
                  </a:outerShdw>
                </a:effectLst>
              </a:rPr>
              <a:t>·</a:t>
            </a:r>
            <a:r>
              <a:rPr lang="zh-CN" altLang="en-US" sz="2000" b="1" dirty="0">
                <a:solidFill>
                  <a:srgbClr val="0000CC"/>
                </a:solidFill>
                <a:effectLst>
                  <a:outerShdw blurRad="38100" dist="38100" dir="2700000" algn="tl">
                    <a:srgbClr val="C0C0C0"/>
                  </a:outerShdw>
                </a:effectLst>
              </a:rPr>
              <a:t>贝多芬一生中，贫困、疾病、失意、孤独等种种磨难折磨着他，其中最大的灾难是耳聋给他带来的痛苦。</a:t>
            </a:r>
            <a:br>
              <a:rPr lang="zh-CN" altLang="en-US" sz="2000" b="1" dirty="0">
                <a:solidFill>
                  <a:srgbClr val="0000CC"/>
                </a:solidFill>
                <a:effectLst>
                  <a:outerShdw blurRad="38100" dist="38100" dir="2700000" algn="tl">
                    <a:srgbClr val="C0C0C0"/>
                  </a:outerShdw>
                </a:effectLst>
              </a:rPr>
            </a:br>
            <a:r>
              <a:rPr lang="zh-CN" altLang="en-US" sz="2000" b="1" dirty="0">
                <a:solidFill>
                  <a:srgbClr val="0000CC"/>
                </a:solidFill>
                <a:effectLst>
                  <a:outerShdw blurRad="38100" dist="38100" dir="2700000" algn="tl">
                    <a:srgbClr val="C0C0C0"/>
                  </a:outerShdw>
                </a:effectLst>
              </a:rPr>
              <a:t/>
            </a:r>
            <a:br>
              <a:rPr lang="zh-CN" altLang="en-US" sz="2000" b="1" dirty="0">
                <a:solidFill>
                  <a:srgbClr val="0000CC"/>
                </a:solidFill>
                <a:effectLst>
                  <a:outerShdw blurRad="38100" dist="38100" dir="2700000" algn="tl">
                    <a:srgbClr val="C0C0C0"/>
                  </a:outerShdw>
                </a:effectLst>
              </a:rPr>
            </a:br>
            <a:r>
              <a:rPr lang="zh-CN" altLang="en-US" sz="2000" b="1" dirty="0">
                <a:solidFill>
                  <a:srgbClr val="0000CC"/>
                </a:solidFill>
                <a:effectLst>
                  <a:outerShdw blurRad="38100" dist="38100" dir="2700000" algn="tl">
                    <a:srgbClr val="C0C0C0"/>
                  </a:outerShdw>
                </a:effectLst>
              </a:rPr>
              <a:t>　　贝多芬</a:t>
            </a:r>
            <a:r>
              <a:rPr lang="en-US" altLang="zh-CN" sz="2000" b="1" dirty="0">
                <a:solidFill>
                  <a:srgbClr val="0000CC"/>
                </a:solidFill>
                <a:effectLst>
                  <a:outerShdw blurRad="38100" dist="38100" dir="2700000" algn="tl">
                    <a:srgbClr val="C0C0C0"/>
                  </a:outerShdw>
                </a:effectLst>
              </a:rPr>
              <a:t>28</a:t>
            </a:r>
            <a:r>
              <a:rPr lang="zh-CN" altLang="en-US" sz="2000" b="1" dirty="0">
                <a:solidFill>
                  <a:srgbClr val="0000CC"/>
                </a:solidFill>
                <a:effectLst>
                  <a:outerShdw blurRad="38100" dist="38100" dir="2700000" algn="tl">
                    <a:srgbClr val="C0C0C0"/>
                  </a:outerShdw>
                </a:effectLst>
              </a:rPr>
              <a:t>岁时，由于疾病，听觉就开始减退，到了</a:t>
            </a:r>
            <a:r>
              <a:rPr lang="en-US" altLang="zh-CN" sz="2000" b="1" dirty="0">
                <a:solidFill>
                  <a:srgbClr val="0000CC"/>
                </a:solidFill>
                <a:effectLst>
                  <a:outerShdw blurRad="38100" dist="38100" dir="2700000" algn="tl">
                    <a:srgbClr val="C0C0C0"/>
                  </a:outerShdw>
                </a:effectLst>
              </a:rPr>
              <a:t>48</a:t>
            </a:r>
            <a:r>
              <a:rPr lang="zh-CN" altLang="en-US" sz="2000" b="1" dirty="0">
                <a:solidFill>
                  <a:srgbClr val="0000CC"/>
                </a:solidFill>
                <a:effectLst>
                  <a:outerShdw blurRad="38100" dist="38100" dir="2700000" algn="tl">
                    <a:srgbClr val="C0C0C0"/>
                  </a:outerShdw>
                </a:effectLst>
              </a:rPr>
              <a:t>岁，再优美的歌声他也听不见了。他只能用书写的方式来和别人交流。</a:t>
            </a:r>
            <a:br>
              <a:rPr lang="zh-CN" altLang="en-US" sz="2000" b="1" dirty="0">
                <a:solidFill>
                  <a:srgbClr val="0000CC"/>
                </a:solidFill>
                <a:effectLst>
                  <a:outerShdw blurRad="38100" dist="38100" dir="2700000" algn="tl">
                    <a:srgbClr val="C0C0C0"/>
                  </a:outerShdw>
                </a:effectLst>
              </a:rPr>
            </a:br>
            <a:r>
              <a:rPr lang="zh-CN" altLang="en-US" sz="2000" b="1" dirty="0">
                <a:solidFill>
                  <a:srgbClr val="0000CC"/>
                </a:solidFill>
                <a:effectLst>
                  <a:outerShdw blurRad="38100" dist="38100" dir="2700000" algn="tl">
                    <a:srgbClr val="C0C0C0"/>
                  </a:outerShdw>
                </a:effectLst>
              </a:rPr>
              <a:t/>
            </a:r>
            <a:br>
              <a:rPr lang="zh-CN" altLang="en-US" sz="2000" b="1" dirty="0">
                <a:solidFill>
                  <a:srgbClr val="0000CC"/>
                </a:solidFill>
                <a:effectLst>
                  <a:outerShdw blurRad="38100" dist="38100" dir="2700000" algn="tl">
                    <a:srgbClr val="C0C0C0"/>
                  </a:outerShdw>
                </a:effectLst>
              </a:rPr>
            </a:br>
            <a:r>
              <a:rPr lang="zh-CN" altLang="en-US" sz="2000" b="1" dirty="0">
                <a:solidFill>
                  <a:srgbClr val="0000CC"/>
                </a:solidFill>
                <a:effectLst>
                  <a:outerShdw blurRad="38100" dist="38100" dir="2700000" algn="tl">
                    <a:srgbClr val="C0C0C0"/>
                  </a:outerShdw>
                </a:effectLst>
              </a:rPr>
              <a:t>　　即使这样贝多芬仍进行着创作。他的不朽名作</a:t>
            </a:r>
            <a:r>
              <a:rPr lang="en-US" altLang="zh-CN" sz="2000" b="1" dirty="0">
                <a:solidFill>
                  <a:srgbClr val="0000CC"/>
                </a:solidFill>
                <a:effectLst>
                  <a:outerShdw blurRad="38100" dist="38100" dir="2700000" algn="tl">
                    <a:srgbClr val="C0C0C0"/>
                  </a:outerShdw>
                </a:effectLst>
              </a:rPr>
              <a:t>――</a:t>
            </a:r>
            <a:r>
              <a:rPr lang="zh-CN" altLang="en-US" sz="2000" b="1" dirty="0">
                <a:solidFill>
                  <a:srgbClr val="0000CC"/>
                </a:solidFill>
                <a:effectLst>
                  <a:outerShdw blurRad="38100" dist="38100" dir="2700000" algn="tl">
                    <a:srgbClr val="C0C0C0"/>
                  </a:outerShdw>
                </a:effectLst>
              </a:rPr>
              <a:t>九十部交响曲的后七部，都是在失聪的情况下完成的。而其中的第三、第五、第六和第九部交响曲被认为是永恒的杰作。</a:t>
            </a:r>
            <a:br>
              <a:rPr lang="zh-CN" altLang="en-US" sz="2000" b="1" dirty="0">
                <a:solidFill>
                  <a:srgbClr val="0000CC"/>
                </a:solidFill>
                <a:effectLst>
                  <a:outerShdw blurRad="38100" dist="38100" dir="2700000" algn="tl">
                    <a:srgbClr val="C0C0C0"/>
                  </a:outerShdw>
                </a:effectLst>
              </a:rPr>
            </a:br>
            <a:r>
              <a:rPr lang="zh-CN" altLang="en-US" sz="2000" b="1" dirty="0">
                <a:solidFill>
                  <a:srgbClr val="0000CC"/>
                </a:solidFill>
                <a:effectLst>
                  <a:outerShdw blurRad="38100" dist="38100" dir="2700000" algn="tl">
                    <a:srgbClr val="C0C0C0"/>
                  </a:outerShdw>
                </a:effectLst>
              </a:rPr>
              <a:t/>
            </a:r>
            <a:br>
              <a:rPr lang="zh-CN" altLang="en-US" sz="2000" b="1" dirty="0">
                <a:solidFill>
                  <a:srgbClr val="0000CC"/>
                </a:solidFill>
                <a:effectLst>
                  <a:outerShdw blurRad="38100" dist="38100" dir="2700000" algn="tl">
                    <a:srgbClr val="C0C0C0"/>
                  </a:outerShdw>
                </a:effectLst>
              </a:rPr>
            </a:br>
            <a:r>
              <a:rPr lang="zh-CN" altLang="en-US" sz="2000" b="1" dirty="0">
                <a:solidFill>
                  <a:srgbClr val="0000CC"/>
                </a:solidFill>
                <a:effectLst>
                  <a:outerShdw blurRad="38100" dist="38100" dir="2700000" algn="tl">
                    <a:srgbClr val="C0C0C0"/>
                  </a:outerShdw>
                </a:effectLst>
              </a:rPr>
              <a:t>　　他用敏锐的观察力来感受人类、社会和大自然。为了起草一部曲子，他经常花几个月甚至几年的时间反复推敲，精心锤炼。例如第五交响曲的创作，他就花了八年的时间。</a:t>
            </a:r>
            <a:br>
              <a:rPr lang="zh-CN" altLang="en-US" sz="2000" b="1" dirty="0">
                <a:solidFill>
                  <a:srgbClr val="0000CC"/>
                </a:solidFill>
                <a:effectLst>
                  <a:outerShdw blurRad="38100" dist="38100" dir="2700000" algn="tl">
                    <a:srgbClr val="C0C0C0"/>
                  </a:outerShdw>
                </a:effectLst>
              </a:rPr>
            </a:br>
            <a:r>
              <a:rPr lang="zh-CN" altLang="en-US" sz="2000" b="1" dirty="0">
                <a:solidFill>
                  <a:srgbClr val="0000CC"/>
                </a:solidFill>
                <a:effectLst>
                  <a:outerShdw blurRad="38100" dist="38100" dir="2700000" algn="tl">
                    <a:srgbClr val="C0C0C0"/>
                  </a:outerShdw>
                </a:effectLst>
              </a:rPr>
              <a:t/>
            </a:r>
            <a:br>
              <a:rPr lang="zh-CN" altLang="en-US" sz="2000" b="1" dirty="0">
                <a:solidFill>
                  <a:srgbClr val="0000CC"/>
                </a:solidFill>
                <a:effectLst>
                  <a:outerShdw blurRad="38100" dist="38100" dir="2700000" algn="tl">
                    <a:srgbClr val="C0C0C0"/>
                  </a:outerShdw>
                </a:effectLst>
              </a:rPr>
            </a:br>
            <a:r>
              <a:rPr lang="zh-CN" altLang="en-US" sz="2000" b="1" dirty="0">
                <a:solidFill>
                  <a:srgbClr val="0000CC"/>
                </a:solidFill>
                <a:effectLst>
                  <a:outerShdw blurRad="38100" dist="38100" dir="2700000" algn="tl">
                    <a:srgbClr val="C0C0C0"/>
                  </a:outerShdw>
                </a:effectLst>
              </a:rPr>
              <a:t>　　贝多芬在给他的兄弟卡尔和约翰的信中倾诉了耳聋给他带来的莫大的痛苦以及他战胜疾病的决心：“在我身旁的人都能听到远处的笛声，而我却听不到，这是何等的耻辱啊！这样的情景曾把我推到了绝望的边缘，几乎迫使我结束了自己的生命。但是，我的艺术，只有我的艺术要我活下去。”贝多芬在这种困境中曾大声疾呼：“我要扼住命运的咽喉，它不能使我完全屈服！”为了艺术，他牺牲了平庸的私欲，战胜了一切不幸。他说：“牺牲，永远把一切人生的愚昧为你的艺术去牺牲！艺术，这是高于一切的上帝。”</a:t>
            </a:r>
            <a:r>
              <a:rPr lang="zh-CN" altLang="en-US" sz="1600" dirty="0"/>
              <a:t> </a:t>
            </a:r>
          </a:p>
        </p:txBody>
      </p:sp>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第一PPT模板网-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1783</Words>
  <Application>Microsoft Office PowerPoint</Application>
  <PresentationFormat>全屏显示(4:3)</PresentationFormat>
  <Paragraphs>71</Paragraphs>
  <Slides>20</Slides>
  <Notes>1</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20</vt:i4>
      </vt:variant>
    </vt:vector>
  </HeadingPairs>
  <TitlesOfParts>
    <vt:vector size="26" baseType="lpstr">
      <vt:lpstr>Arial</vt:lpstr>
      <vt:lpstr>宋体</vt:lpstr>
      <vt:lpstr>黑体</vt:lpstr>
      <vt:lpstr>楷体_GB2312</vt:lpstr>
      <vt:lpstr>第一PPT模板网-WWW.1PPT.COM</vt:lpstr>
      <vt:lpstr>第一PPT模板网-WWW.1PPT.COM </vt:lpstr>
      <vt:lpstr>PowerPoint 演示文稿</vt:lpstr>
      <vt:lpstr>PowerPoint 演示文稿</vt:lpstr>
      <vt:lpstr>舒伯特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dc:description>第一PPT模板网-WWW.1PPT.COM</dc:description>
  <cp:lastModifiedBy>USER</cp:lastModifiedBy>
  <cp:revision>8</cp:revision>
  <dcterms:modified xsi:type="dcterms:W3CDTF">2017-07-28T12:13:55Z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办公室">
    <vt:lpwstr>中小学教育教育资源</vt:lpwstr>
  </property>
  <property fmtid="{D5CDD505-2E9C-101B-9397-08002B2CF9AE}" pid="3" name="编辑">
    <vt:lpwstr>中小学教育教育资源</vt:lpwstr>
  </property>
  <property fmtid="{D5CDD505-2E9C-101B-9397-08002B2CF9AE}" pid="4" name="部门">
    <vt:lpwstr>www.edudown.net</vt:lpwstr>
  </property>
</Properties>
</file>