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5"/>
  </p:notesMasterIdLst>
  <p:sldIdLst>
    <p:sldId id="434" r:id="rId3"/>
    <p:sldId id="435" r:id="rId4"/>
    <p:sldId id="436" r:id="rId5"/>
    <p:sldId id="437" r:id="rId6"/>
    <p:sldId id="438" r:id="rId7"/>
    <p:sldId id="439" r:id="rId8"/>
    <p:sldId id="440" r:id="rId9"/>
    <p:sldId id="441" r:id="rId10"/>
    <p:sldId id="442" r:id="rId11"/>
    <p:sldId id="443" r:id="rId12"/>
    <p:sldId id="444" r:id="rId13"/>
    <p:sldId id="445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884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98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2EAFC7B-BF53-4C35-832E-215423F6B5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43010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AFC7B-BF53-4C35-832E-215423F6B5BC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44631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FDBC8-9CA7-4881-B351-996114DEE0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0111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71CE2F-90C6-4385-A822-6DDB647FE98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209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214A6-2895-44CB-B6FE-02E3A34BF78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0634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E24AEF-833E-4EE2-833B-79BF4C461B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5547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397B7F9D-B0F3-4A10-ACC3-B25054416D34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FA5CBFEB-C985-4BBE-8226-BBAD96FF47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640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095D787D-CE82-4C7F-8A10-9E9C08D52554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1006795D-E04C-49B5-9425-382B89C8F3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591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4368EE08-4B63-48EB-B516-3B82B40C4005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70AA1967-2117-41D9-8536-731B6438B6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151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75B42D01-EE6C-48AD-B078-DE681DF36487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E68E31A0-F393-40AB-96FD-F896EE19F1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563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53653A22-71E2-48C9-86CD-A48E5B86C4B4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01F84032-A713-45DB-8EDD-CCF6633EFF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910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6BD57899-BD99-4D12-9369-2A0D2660B5F1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31B1E695-5BD5-4374-8569-5E13CC5731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517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923EB28E-3D7E-4B4F-AF2E-BEBCC0CF455C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905BD5AA-C1E6-4872-B92D-64043EE05D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198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B372E1-4329-4963-B498-8B7A0FBA590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14712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2E93B843-2780-4492-A532-45C189802D58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B8AB3338-8E07-4666-B960-F0E8DFA74A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8167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8E0943FC-B7FD-4E8D-8075-D357F865F1BF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85541B96-0C13-4890-B6E7-7249C74EB7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755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1739197F-9511-4C53-BEE8-731EBF3A7595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94BEF7B0-1BE9-4D48-857A-38317EAF02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2207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CEE159EF-01BD-4619-AF5B-85A3CC7EFED2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8524A9D6-878C-4763-8D43-F47A595364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72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BA9B4-A6DD-4E0A-9EF4-DB606E4067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3286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E6F2B-D19F-4DBB-866D-D116DE84794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8994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6A47E-ED36-4999-B5E0-C47A79AC4E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926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24935F-F13D-4474-A31C-99B2078E735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4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90C35-ED70-4DD6-ADCC-FCE99BED23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5614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225AF-6244-4FC2-A67F-719EDAB691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4907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FD03F-8ABA-4BBA-8079-CCBA3931493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6314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E714E3D-7EF3-4442-AE22-8650E78BFCB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10ACDD43-C6A6-4FE4-9AD0-BE31B288E139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539D5BBD-A5BB-46A7-81C2-334DAA76F5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582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694928"/>
          </a:xfrm>
          <a:ln/>
        </p:spPr>
        <p:txBody>
          <a:bodyPr/>
          <a:lstStyle/>
          <a:p>
            <a:r>
              <a:rPr lang="zh-CN" altLang="en-US" sz="3600" b="1" dirty="0" smtClean="0"/>
              <a:t>蔡晶菁</a:t>
            </a:r>
            <a:endParaRPr lang="zh-CN" altLang="en-US" sz="3600" b="1" dirty="0"/>
          </a:p>
        </p:txBody>
      </p:sp>
      <p:sp>
        <p:nvSpPr>
          <p:cNvPr id="295939" name="WordArt 3"/>
          <p:cNvSpPr>
            <a:spLocks noChangeArrowheads="1" noChangeShapeType="1"/>
          </p:cNvSpPr>
          <p:nvPr/>
        </p:nvSpPr>
        <p:spPr bwMode="auto">
          <a:xfrm>
            <a:off x="828673" y="1628800"/>
            <a:ext cx="7847013" cy="1800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Triangle">
              <a:avLst>
                <a:gd name="adj" fmla="val 36006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/>
                <a:ea typeface="黑体"/>
              </a:rPr>
              <a:t>歌声与微笑</a:t>
            </a:r>
          </a:p>
        </p:txBody>
      </p:sp>
      <p:sp>
        <p:nvSpPr>
          <p:cNvPr id="6" name="矩形 5"/>
          <p:cNvSpPr/>
          <p:nvPr/>
        </p:nvSpPr>
        <p:spPr>
          <a:xfrm>
            <a:off x="1777059" y="5733256"/>
            <a:ext cx="5604419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>
              <a:lnSpc>
                <a:spcPct val="110000"/>
              </a:lnSpc>
              <a:defRPr/>
            </a:pPr>
            <a:r>
              <a:rPr lang="zh-CN" altLang="en-US" sz="2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</p:txBody>
      </p:sp>
    </p:spTree>
  </p:cSld>
  <p:clrMapOvr>
    <a:masterClrMapping/>
  </p:clrMapOvr>
  <p:transition>
    <p:cover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l"/>
            <a:r>
              <a:rPr lang="zh-CN" altLang="en-US" sz="4800" b="1"/>
              <a:t>指挥设计</a:t>
            </a:r>
          </a:p>
        </p:txBody>
      </p:sp>
      <p:sp>
        <p:nvSpPr>
          <p:cNvPr id="305155" name="Rectangle 3"/>
          <p:cNvSpPr>
            <a:spLocks noGrp="1" noChangeArrowheads="1"/>
          </p:cNvSpPr>
          <p:nvPr>
            <p:ph type="body" sz="half" idx="1"/>
          </p:nvPr>
        </p:nvSpPr>
        <p:spPr>
          <a:ln/>
        </p:spPr>
        <p:txBody>
          <a:bodyPr/>
          <a:lstStyle/>
          <a:p>
            <a:r>
              <a:rPr lang="zh-CN" altLang="en-US" sz="2800" dirty="0"/>
              <a:t>曲子比较欢快  是四四拍的。</a:t>
            </a:r>
          </a:p>
          <a:p>
            <a:r>
              <a:rPr lang="zh-CN" altLang="en-US" sz="2800" dirty="0"/>
              <a:t>拍式图</a:t>
            </a:r>
            <a:r>
              <a:rPr lang="zh-CN" altLang="en-US" sz="2800" dirty="0" smtClean="0"/>
              <a:t>： </a:t>
            </a:r>
            <a:endParaRPr lang="zh-CN" altLang="en-US" sz="2800" dirty="0"/>
          </a:p>
        </p:txBody>
      </p:sp>
      <p:pic>
        <p:nvPicPr>
          <p:cNvPr id="305156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89225" y="3257550"/>
            <a:ext cx="3240088" cy="2700338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6178" name="WordArt 2"/>
          <p:cNvSpPr>
            <a:spLocks noChangeArrowheads="1" noChangeShapeType="1"/>
          </p:cNvSpPr>
          <p:nvPr/>
        </p:nvSpPr>
        <p:spPr bwMode="auto">
          <a:xfrm>
            <a:off x="2195513" y="2276475"/>
            <a:ext cx="3989387" cy="16017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7200" b="1">
                <a:ln w="9525">
                  <a:solidFill>
                    <a:schemeClr val="bg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8000"/>
                    </a:srgbClr>
                  </a:outerShdw>
                </a:effectLst>
                <a:latin typeface="黑体"/>
                <a:ea typeface="黑体"/>
              </a:rPr>
              <a:t>谢谢观看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14 -0.00667  -0.029 -0.012  -0.044 -0.012  C -0.114 -0.012  -0.169 0.064  -0.169 0.156  C -0.169 0.24667  -0.114 0.32133  -0.044 0.32133  C -0.029 0.32133  -0.014 0.31733  0 0.31067  C -0.047 0.28667  -0.08 0.22667  -0.08 0.156  C -0.08 0.084  -0.047 0.024  0 0  Z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14 -0.00667  -0.029 -0.012  -0.044 -0.012  C -0.114 -0.012  -0.169 0.064  -0.169 0.156  C -0.169 0.24667  -0.114 0.32133  -0.044 0.32133  C -0.029 0.32133  -0.014 0.31733  0 0.31067  C -0.047 0.28667  -0.08 0.22667  -0.08 0.156  C -0.08 0.084  -0.047 0.024  0 0  Z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8" grpId="0" animBg="1"/>
      <p:bldP spid="30617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813" y="4437063"/>
            <a:ext cx="6454775" cy="1692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81300"/>
            <a:ext cx="9144000" cy="158432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7108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7150" y="981075"/>
            <a:ext cx="64897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213"/>
            <a:ext cx="4103687" cy="1619250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213"/>
            <a:ext cx="4103688" cy="1546225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111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30972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238" y="30972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42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l"/>
            <a:r>
              <a:rPr lang="zh-CN" altLang="en-US" sz="4800" dirty="0"/>
              <a:t>歌曲主题</a:t>
            </a:r>
          </a:p>
        </p:txBody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 dirty="0"/>
              <a:t>选歌理由：</a:t>
            </a:r>
            <a:r>
              <a:rPr lang="en-US" altLang="zh-CN" dirty="0"/>
              <a:t>《</a:t>
            </a:r>
            <a:r>
              <a:rPr lang="zh-CN" altLang="en-US" dirty="0"/>
              <a:t>歌声与微笑</a:t>
            </a:r>
            <a:r>
              <a:rPr lang="en-US" altLang="zh-CN" dirty="0"/>
              <a:t>》</a:t>
            </a:r>
            <a:r>
              <a:rPr lang="zh-CN" altLang="en-US" dirty="0"/>
              <a:t>是红歌，符合这次的活动主题。</a:t>
            </a:r>
          </a:p>
          <a:p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适合当前班级：全班合唱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l"/>
            <a:r>
              <a:rPr lang="zh-CN" altLang="en-US" sz="4800" dirty="0"/>
              <a:t>歌曲背景</a:t>
            </a:r>
          </a:p>
        </p:txBody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556792"/>
            <a:ext cx="8567738" cy="4176241"/>
          </a:xfrm>
          <a:ln/>
        </p:spPr>
        <p:txBody>
          <a:bodyPr/>
          <a:lstStyle/>
          <a:p>
            <a:r>
              <a:rPr lang="zh-CN" altLang="en-US" dirty="0">
                <a:latin typeface="黑体" pitchFamily="49" charset="-122"/>
              </a:rPr>
              <a:t>王键作词，著名作曲家谷建芬作曲 。同时为谷建芬代表作之一。</a:t>
            </a:r>
          </a:p>
          <a:p>
            <a:r>
              <a:rPr lang="en-US" altLang="zh-CN" dirty="0">
                <a:latin typeface="黑体" pitchFamily="49" charset="-122"/>
              </a:rPr>
              <a:t>《</a:t>
            </a:r>
            <a:r>
              <a:rPr lang="zh-CN" altLang="en-US" dirty="0">
                <a:latin typeface="黑体" pitchFamily="49" charset="-122"/>
              </a:rPr>
              <a:t>歌声与微笑</a:t>
            </a:r>
            <a:r>
              <a:rPr lang="en-US" altLang="zh-CN" dirty="0">
                <a:latin typeface="黑体" pitchFamily="49" charset="-122"/>
              </a:rPr>
              <a:t>》</a:t>
            </a:r>
            <a:r>
              <a:rPr lang="zh-CN" altLang="en-US" dirty="0">
                <a:latin typeface="黑体" pitchFamily="49" charset="-122"/>
              </a:rPr>
              <a:t>是</a:t>
            </a:r>
            <a:r>
              <a:rPr lang="en-US" altLang="zh-CN" dirty="0">
                <a:latin typeface="黑体" pitchFamily="49" charset="-122"/>
              </a:rPr>
              <a:t>20</a:t>
            </a:r>
            <a:r>
              <a:rPr lang="zh-CN" altLang="en-US" dirty="0">
                <a:latin typeface="黑体" pitchFamily="49" charset="-122"/>
              </a:rPr>
              <a:t>世纪</a:t>
            </a:r>
            <a:r>
              <a:rPr lang="en-US" altLang="zh-CN" dirty="0">
                <a:latin typeface="黑体" pitchFamily="49" charset="-122"/>
              </a:rPr>
              <a:t>80</a:t>
            </a:r>
            <a:r>
              <a:rPr lang="zh-CN" altLang="en-US" dirty="0">
                <a:latin typeface="黑体" pitchFamily="49" charset="-122"/>
              </a:rPr>
              <a:t>年代流传的儿童歌曲。是一首深受广大青少年喜爱的、富有时代气息的青少年歌曲。自歌曲创作从来，每到欢乐的场合，常常使人们想到用这首歌表达相互的情感，歌曲也多次飘至大洋彼岸，走向世界各地，传递着中国人民的友谊。</a:t>
            </a:r>
          </a:p>
        </p:txBody>
      </p:sp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l"/>
            <a:r>
              <a:rPr lang="zh-CN" altLang="en-US" sz="4800"/>
              <a:t>歌词内容</a:t>
            </a:r>
          </a:p>
        </p:txBody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itchFamily="49" charset="-122"/>
              </a:rPr>
              <a:t>请把我的歌带回你的家    请把你的微笑留下 </a:t>
            </a: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itchFamily="49" charset="-122"/>
              </a:rPr>
              <a:t>请把我的歌带回你的家    请把你的微笑留下 </a:t>
            </a: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itchFamily="49" charset="-122"/>
              </a:rPr>
              <a:t>明天明天这歌声  飞遍海角天涯  飞遍海角天涯</a:t>
            </a: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itchFamily="49" charset="-122"/>
              </a:rPr>
              <a:t>明天明天这微笑  将是遍野春花  将是遍野春花</a:t>
            </a:r>
          </a:p>
          <a:p>
            <a:pPr>
              <a:lnSpc>
                <a:spcPct val="90000"/>
              </a:lnSpc>
            </a:pPr>
            <a:endParaRPr lang="zh-CN" altLang="en-US" sz="2800" dirty="0">
              <a:latin typeface="黑体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itchFamily="49" charset="-122"/>
              </a:rPr>
              <a:t>请把我的歌带回你的家    请把你的微笑留下 </a:t>
            </a: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itchFamily="49" charset="-122"/>
              </a:rPr>
              <a:t>请把我的歌带回你的家    请把你的微笑留下</a:t>
            </a: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itchFamily="49" charset="-122"/>
              </a:rPr>
              <a:t>明天明天这歌声  飞遍海角天涯  飞遍海角天涯</a:t>
            </a: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itchFamily="49" charset="-122"/>
              </a:rPr>
              <a:t>明天明天这微笑  将是遍野春花   将是遍野春花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l"/>
            <a:r>
              <a:rPr lang="zh-CN" altLang="en-US" sz="4800" dirty="0"/>
              <a:t>曲式分析</a:t>
            </a:r>
          </a:p>
        </p:txBody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 dirty="0">
                <a:latin typeface="黑体" pitchFamily="49" charset="-122"/>
              </a:rPr>
              <a:t>歌曲的两个部分都运用了复乐段结构，形成并置式对比。尤其是在高音区节奏重复多次运用了同音反复，使得歌曲形成了一种动力感，具有一定的号召性，表达了青少年朋友将友谊遍布海角天涯的热切心情。</a:t>
            </a:r>
          </a:p>
          <a:p>
            <a:r>
              <a:rPr lang="zh-CN" altLang="en-US" dirty="0">
                <a:latin typeface="黑体" pitchFamily="49" charset="-122"/>
              </a:rPr>
              <a:t>全曲是由四个乐句组成的二段体。歌曲的旋律流畅，歌词琅琅上口。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l"/>
            <a:r>
              <a:rPr lang="zh-CN" altLang="en-US" sz="4800" dirty="0"/>
              <a:t>排练计划</a:t>
            </a:r>
          </a:p>
        </p:txBody>
      </p:sp>
      <p:sp>
        <p:nvSpPr>
          <p:cNvPr id="30105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 sz="2400" dirty="0">
                <a:latin typeface="黑体" pitchFamily="49" charset="-122"/>
              </a:rPr>
              <a:t>本班级共</a:t>
            </a:r>
            <a:r>
              <a:rPr lang="en-US" altLang="zh-CN" sz="2400" dirty="0">
                <a:latin typeface="黑体" pitchFamily="49" charset="-122"/>
              </a:rPr>
              <a:t>30</a:t>
            </a:r>
            <a:r>
              <a:rPr lang="zh-CN" altLang="en-US" sz="2400" dirty="0">
                <a:latin typeface="黑体" pitchFamily="49" charset="-122"/>
              </a:rPr>
              <a:t>人，声部是按去年的安排没有变动。</a:t>
            </a:r>
          </a:p>
          <a:p>
            <a:r>
              <a:rPr lang="zh-CN" altLang="en-US" sz="2400" dirty="0">
                <a:latin typeface="黑体" pitchFamily="49" charset="-122"/>
              </a:rPr>
              <a:t>三月到五月总共有七周左右的时间，一周排练两次（看情况再做调整）</a:t>
            </a:r>
          </a:p>
          <a:p>
            <a:r>
              <a:rPr lang="zh-CN" altLang="en-US" sz="2400" dirty="0">
                <a:latin typeface="黑体" pitchFamily="49" charset="-122"/>
              </a:rPr>
              <a:t>打算在前三周左右把整首歌完整的学会，高低声部可以合唱。</a:t>
            </a:r>
          </a:p>
          <a:p>
            <a:r>
              <a:rPr lang="zh-CN" altLang="en-US" sz="2400" dirty="0">
                <a:latin typeface="黑体" pitchFamily="49" charset="-122"/>
              </a:rPr>
              <a:t>再用一周的时间把歌曲中的难点解决（高低声部穿插连接部分）</a:t>
            </a:r>
          </a:p>
          <a:p>
            <a:r>
              <a:rPr lang="zh-CN" altLang="en-US" sz="2400" dirty="0">
                <a:latin typeface="黑体" pitchFamily="49" charset="-122"/>
              </a:rPr>
              <a:t>接下来的两周时间就是配上指挥与合唱，巩固之前的难点。</a:t>
            </a:r>
          </a:p>
          <a:p>
            <a:r>
              <a:rPr lang="zh-CN" altLang="en-US" sz="2400" dirty="0">
                <a:latin typeface="黑体" pitchFamily="49" charset="-122"/>
              </a:rPr>
              <a:t>最后夹带感情的处理，完整的表达曲子。</a:t>
            </a:r>
          </a:p>
          <a:p>
            <a:endParaRPr lang="zh-CN" altLang="en-US" sz="2400" dirty="0">
              <a:latin typeface="黑体" pitchFamily="49" charset="-122"/>
            </a:endParaRPr>
          </a:p>
          <a:p>
            <a:endParaRPr lang="zh-CN" altLang="en-US" sz="2400" dirty="0">
              <a:latin typeface="黑体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l"/>
            <a:r>
              <a:rPr lang="zh-CN" altLang="en-US" sz="4800" b="1" dirty="0"/>
              <a:t>排练计划与结果</a:t>
            </a:r>
          </a:p>
        </p:txBody>
      </p:sp>
      <p:sp>
        <p:nvSpPr>
          <p:cNvPr id="302083" name="Rectangle 3"/>
          <p:cNvSpPr>
            <a:spLocks noGrp="1" noChangeArrowheads="1"/>
          </p:cNvSpPr>
          <p:nvPr>
            <p:ph type="body" sz="half" idx="1"/>
          </p:nvPr>
        </p:nvSpPr>
        <p:spPr>
          <a:ln/>
        </p:spPr>
        <p:txBody>
          <a:bodyPr/>
          <a:lstStyle/>
          <a:p>
            <a:r>
              <a:rPr lang="zh-CN" altLang="en-US" sz="2400" dirty="0"/>
              <a:t>第一次：完成齐唱部分与分声部第一部分。</a:t>
            </a:r>
          </a:p>
          <a:p>
            <a:endParaRPr lang="zh-CN" altLang="en-US" sz="2400" dirty="0"/>
          </a:p>
          <a:p>
            <a:endParaRPr lang="zh-CN" altLang="en-US" sz="2400" dirty="0"/>
          </a:p>
          <a:p>
            <a:endParaRPr lang="zh-CN" altLang="en-US" sz="2400" dirty="0"/>
          </a:p>
          <a:p>
            <a:endParaRPr lang="zh-CN" altLang="en-US" sz="2400" dirty="0"/>
          </a:p>
          <a:p>
            <a:r>
              <a:rPr lang="zh-CN" altLang="en-US" sz="2400" dirty="0"/>
              <a:t>第二次：复习</a:t>
            </a:r>
          </a:p>
          <a:p>
            <a:endParaRPr lang="zh-CN" altLang="en-US" sz="2400" dirty="0"/>
          </a:p>
          <a:p>
            <a:r>
              <a:rPr lang="zh-CN" altLang="en-US" sz="2400" dirty="0"/>
              <a:t>第三次：接下去学习</a:t>
            </a:r>
          </a:p>
        </p:txBody>
      </p:sp>
      <p:sp>
        <p:nvSpPr>
          <p:cNvPr id="302084" name="Rectangle 4"/>
          <p:cNvSpPr>
            <a:spLocks noGrp="1" noChangeArrowheads="1"/>
          </p:cNvSpPr>
          <p:nvPr>
            <p:ph type="body" sz="half" idx="2"/>
          </p:nvPr>
        </p:nvSpPr>
        <p:spPr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dirty="0"/>
              <a:t>排练很效果很不好，她们班不配合，首先连声就是懒散的。唱起歌来也是无所谓。她们就是一种反正赢不了的不想学的态度，一失败告终了这次排练，虽然学习的第一部分。</a:t>
            </a:r>
          </a:p>
          <a:p>
            <a:pPr>
              <a:lnSpc>
                <a:spcPct val="90000"/>
              </a:lnSpc>
            </a:pPr>
            <a:r>
              <a:rPr lang="zh-CN" altLang="en-US" sz="2400" dirty="0"/>
              <a:t>整个排练都在复习前面的低声部有进步。</a:t>
            </a:r>
          </a:p>
          <a:p>
            <a:pPr>
              <a:lnSpc>
                <a:spcPct val="90000"/>
              </a:lnSpc>
            </a:pPr>
            <a:r>
              <a:rPr lang="zh-CN" altLang="en-US" sz="2400" dirty="0"/>
              <a:t>今天的进步很大。完整的学完了整首歌并在钢琴的辅助下完整的配合了。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3106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zh-CN" altLang="zh-CN"/>
          </a:p>
        </p:txBody>
      </p:sp>
      <p:sp>
        <p:nvSpPr>
          <p:cNvPr id="303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3608" y="1772816"/>
            <a:ext cx="6995120" cy="4525963"/>
          </a:xfrm>
          <a:ln/>
        </p:spPr>
        <p:txBody>
          <a:bodyPr/>
          <a:lstStyle/>
          <a:p>
            <a:r>
              <a:rPr lang="zh-CN" altLang="en-US" dirty="0"/>
              <a:t>第四次：巩固之前学的，并让低声部更加熟悉自己声部的旋律，达到不要钢琴的帮助也能不被带跑调。</a:t>
            </a:r>
          </a:p>
          <a:p>
            <a:r>
              <a:rPr lang="zh-CN" altLang="en-US" dirty="0"/>
              <a:t>第五次：这首曲子中的“啦啦”要让她们唱的轻快，还有休止符要注意停顿。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 algn="l"/>
            <a:r>
              <a:rPr lang="zh-CN" altLang="en-US" sz="4800" b="1"/>
              <a:t>伴奏设计</a:t>
            </a:r>
          </a:p>
        </p:txBody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r>
              <a:rPr lang="zh-CN" altLang="en-US"/>
              <a:t>按照正谱弹。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861</Words>
  <Application>Microsoft Office PowerPoint</Application>
  <PresentationFormat>全屏显示(4:3)</PresentationFormat>
  <Paragraphs>77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Arial</vt:lpstr>
      <vt:lpstr>宋体</vt:lpstr>
      <vt:lpstr>黑体</vt:lpstr>
      <vt:lpstr>第一PPT模板网-WWW.1PPT.COM</vt:lpstr>
      <vt:lpstr>第一PPT模板网-WWW.1PPT.COM </vt:lpstr>
      <vt:lpstr>PowerPoint 演示文稿</vt:lpstr>
      <vt:lpstr>歌曲主题</vt:lpstr>
      <vt:lpstr>歌曲背景</vt:lpstr>
      <vt:lpstr>歌词内容</vt:lpstr>
      <vt:lpstr>曲式分析</vt:lpstr>
      <vt:lpstr>排练计划</vt:lpstr>
      <vt:lpstr>排练计划与结果</vt:lpstr>
      <vt:lpstr>PowerPoint 演示文稿</vt:lpstr>
      <vt:lpstr>伴奏设计</vt:lpstr>
      <vt:lpstr>指挥设计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USER</cp:lastModifiedBy>
  <cp:revision>9</cp:revision>
  <dcterms:modified xsi:type="dcterms:W3CDTF">2017-07-28T08:14:55Z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办公室">
    <vt:lpwstr>中小学教育教育资源</vt:lpwstr>
  </property>
  <property fmtid="{D5CDD505-2E9C-101B-9397-08002B2CF9AE}" pid="3" name="编辑">
    <vt:lpwstr>中小学教育教育资源</vt:lpwstr>
  </property>
  <property fmtid="{D5CDD505-2E9C-101B-9397-08002B2CF9AE}" pid="4" name="部门">
    <vt:lpwstr>www.edudown.net</vt:lpwstr>
  </property>
</Properties>
</file>