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2133600" y="1828800"/>
            <a:ext cx="3060000" cy="465667"/>
          </a:xfrm>
          <a:custGeom>
            <a:avLst/>
            <a:gdLst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1847850"/>
              <a:gd name="connsiteY0" fmla="*/ 44450 h 44450"/>
              <a:gd name="connsiteX1" fmla="*/ 1847850 w 1847850"/>
              <a:gd name="connsiteY1" fmla="*/ 0 h 44450"/>
              <a:gd name="connsiteX0" fmla="*/ 0 w 2635250"/>
              <a:gd name="connsiteY0" fmla="*/ 450850 h 450850"/>
              <a:gd name="connsiteX1" fmla="*/ 2635250 w 2635250"/>
              <a:gd name="connsiteY1" fmla="*/ 0 h 450850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3041650"/>
              <a:gd name="connsiteY0" fmla="*/ 361950 h 440267"/>
              <a:gd name="connsiteX1" fmla="*/ 3041650 w 3041650"/>
              <a:gd name="connsiteY1" fmla="*/ 0 h 440267"/>
              <a:gd name="connsiteX0" fmla="*/ 0 w 3041650"/>
              <a:gd name="connsiteY0" fmla="*/ 361950 h 414867"/>
              <a:gd name="connsiteX1" fmla="*/ 3041650 w 3041650"/>
              <a:gd name="connsiteY1" fmla="*/ 0 h 414867"/>
              <a:gd name="connsiteX0" fmla="*/ 0 w 3041650"/>
              <a:gd name="connsiteY0" fmla="*/ 361950 h 465667"/>
              <a:gd name="connsiteX1" fmla="*/ 3041650 w 3041650"/>
              <a:gd name="connsiteY1" fmla="*/ 0 h 465667"/>
              <a:gd name="connsiteX0" fmla="*/ 0 w 3041650"/>
              <a:gd name="connsiteY0" fmla="*/ 361950 h 465667"/>
              <a:gd name="connsiteX1" fmla="*/ 3041650 w 3041650"/>
              <a:gd name="connsiteY1" fmla="*/ 0 h 465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1650" h="465667">
                <a:moveTo>
                  <a:pt x="0" y="361950"/>
                </a:moveTo>
                <a:cubicBezTo>
                  <a:pt x="1068917" y="465667"/>
                  <a:pt x="2404533" y="277283"/>
                  <a:pt x="3041650" y="0"/>
                </a:cubicBezTo>
              </a:path>
            </a:pathLst>
          </a:custGeom>
          <a:ln w="25400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200400" y="1828800"/>
            <a:ext cx="2012950" cy="936000"/>
          </a:xfrm>
          <a:custGeom>
            <a:avLst/>
            <a:gdLst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1847850"/>
              <a:gd name="connsiteY0" fmla="*/ 44450 h 44450"/>
              <a:gd name="connsiteX1" fmla="*/ 1847850 w 1847850"/>
              <a:gd name="connsiteY1" fmla="*/ 0 h 44450"/>
              <a:gd name="connsiteX0" fmla="*/ 0 w 2635250"/>
              <a:gd name="connsiteY0" fmla="*/ 450850 h 450850"/>
              <a:gd name="connsiteX1" fmla="*/ 2635250 w 2635250"/>
              <a:gd name="connsiteY1" fmla="*/ 0 h 450850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2012950"/>
              <a:gd name="connsiteY0" fmla="*/ 869950 h 948267"/>
              <a:gd name="connsiteX1" fmla="*/ 2012950 w 2012950"/>
              <a:gd name="connsiteY1" fmla="*/ 0 h 948267"/>
              <a:gd name="connsiteX0" fmla="*/ 0 w 2012950"/>
              <a:gd name="connsiteY0" fmla="*/ 869950 h 869950"/>
              <a:gd name="connsiteX1" fmla="*/ 2012950 w 2012950"/>
              <a:gd name="connsiteY1" fmla="*/ 0 h 869950"/>
              <a:gd name="connsiteX0" fmla="*/ 0 w 2012950"/>
              <a:gd name="connsiteY0" fmla="*/ 869950 h 869950"/>
              <a:gd name="connsiteX1" fmla="*/ 2012950 w 2012950"/>
              <a:gd name="connsiteY1" fmla="*/ 0 h 869950"/>
              <a:gd name="connsiteX0" fmla="*/ 0 w 2012950"/>
              <a:gd name="connsiteY0" fmla="*/ 869950 h 869950"/>
              <a:gd name="connsiteX1" fmla="*/ 2012950 w 2012950"/>
              <a:gd name="connsiteY1" fmla="*/ 0 h 869950"/>
              <a:gd name="connsiteX0" fmla="*/ 0 w 2012950"/>
              <a:gd name="connsiteY0" fmla="*/ 869950 h 869950"/>
              <a:gd name="connsiteX1" fmla="*/ 2012950 w 2012950"/>
              <a:gd name="connsiteY1" fmla="*/ 0 h 8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12950" h="869950">
                <a:moveTo>
                  <a:pt x="0" y="869950"/>
                </a:moveTo>
                <a:cubicBezTo>
                  <a:pt x="700617" y="770467"/>
                  <a:pt x="1680633" y="340783"/>
                  <a:pt x="2012950" y="0"/>
                </a:cubicBezTo>
              </a:path>
            </a:pathLst>
          </a:custGeom>
          <a:ln w="25400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145617" y="1828800"/>
            <a:ext cx="137583" cy="1404000"/>
          </a:xfrm>
          <a:custGeom>
            <a:avLst/>
            <a:gdLst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1847850"/>
              <a:gd name="connsiteY0" fmla="*/ 44450 h 44450"/>
              <a:gd name="connsiteX1" fmla="*/ 1847850 w 1847850"/>
              <a:gd name="connsiteY1" fmla="*/ 0 h 44450"/>
              <a:gd name="connsiteX0" fmla="*/ 0 w 2635250"/>
              <a:gd name="connsiteY0" fmla="*/ 450850 h 450850"/>
              <a:gd name="connsiteX1" fmla="*/ 2635250 w 2635250"/>
              <a:gd name="connsiteY1" fmla="*/ 0 h 450850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656167 w 1674284"/>
              <a:gd name="connsiteY0" fmla="*/ 1276350 h 1354667"/>
              <a:gd name="connsiteX1" fmla="*/ 472017 w 1674284"/>
              <a:gd name="connsiteY1" fmla="*/ 0 h 1354667"/>
              <a:gd name="connsiteX0" fmla="*/ 656167 w 656167"/>
              <a:gd name="connsiteY0" fmla="*/ 1276350 h 1276350"/>
              <a:gd name="connsiteX1" fmla="*/ 472017 w 656167"/>
              <a:gd name="connsiteY1" fmla="*/ 0 h 1276350"/>
              <a:gd name="connsiteX0" fmla="*/ 184150 w 184150"/>
              <a:gd name="connsiteY0" fmla="*/ 1276350 h 1276350"/>
              <a:gd name="connsiteX1" fmla="*/ 0 w 184150"/>
              <a:gd name="connsiteY1" fmla="*/ 0 h 1276350"/>
              <a:gd name="connsiteX0" fmla="*/ 249767 w 249767"/>
              <a:gd name="connsiteY0" fmla="*/ 1276350 h 1276350"/>
              <a:gd name="connsiteX1" fmla="*/ 65617 w 249767"/>
              <a:gd name="connsiteY1" fmla="*/ 0 h 1276350"/>
              <a:gd name="connsiteX0" fmla="*/ 249767 w 249767"/>
              <a:gd name="connsiteY0" fmla="*/ 1276350 h 1276350"/>
              <a:gd name="connsiteX1" fmla="*/ 65617 w 249767"/>
              <a:gd name="connsiteY1" fmla="*/ 0 h 1276350"/>
              <a:gd name="connsiteX0" fmla="*/ 313267 w 313267"/>
              <a:gd name="connsiteY0" fmla="*/ 1276350 h 1276350"/>
              <a:gd name="connsiteX1" fmla="*/ 129117 w 313267"/>
              <a:gd name="connsiteY1" fmla="*/ 0 h 1276350"/>
              <a:gd name="connsiteX0" fmla="*/ 287867 w 287867"/>
              <a:gd name="connsiteY0" fmla="*/ 1276350 h 1276350"/>
              <a:gd name="connsiteX1" fmla="*/ 103717 w 287867"/>
              <a:gd name="connsiteY1" fmla="*/ 0 h 1276350"/>
              <a:gd name="connsiteX0" fmla="*/ 313267 w 313267"/>
              <a:gd name="connsiteY0" fmla="*/ 1276350 h 1276350"/>
              <a:gd name="connsiteX1" fmla="*/ 129117 w 313267"/>
              <a:gd name="connsiteY1" fmla="*/ 0 h 1276350"/>
              <a:gd name="connsiteX0" fmla="*/ 287867 w 287867"/>
              <a:gd name="connsiteY0" fmla="*/ 1276350 h 1276350"/>
              <a:gd name="connsiteX1" fmla="*/ 103717 w 287867"/>
              <a:gd name="connsiteY1" fmla="*/ 0 h 1276350"/>
              <a:gd name="connsiteX0" fmla="*/ 287867 w 287867"/>
              <a:gd name="connsiteY0" fmla="*/ 1276350 h 1276350"/>
              <a:gd name="connsiteX1" fmla="*/ 103717 w 287867"/>
              <a:gd name="connsiteY1" fmla="*/ 0 h 1276350"/>
              <a:gd name="connsiteX0" fmla="*/ 249767 w 249767"/>
              <a:gd name="connsiteY0" fmla="*/ 1276350 h 1276350"/>
              <a:gd name="connsiteX1" fmla="*/ 65617 w 249767"/>
              <a:gd name="connsiteY1" fmla="*/ 0 h 1276350"/>
              <a:gd name="connsiteX0" fmla="*/ 150283 w 150283"/>
              <a:gd name="connsiteY0" fmla="*/ 1314450 h 1314450"/>
              <a:gd name="connsiteX1" fmla="*/ 80433 w 150283"/>
              <a:gd name="connsiteY1" fmla="*/ 0 h 1314450"/>
              <a:gd name="connsiteX0" fmla="*/ 135467 w 135467"/>
              <a:gd name="connsiteY0" fmla="*/ 1314450 h 1314450"/>
              <a:gd name="connsiteX1" fmla="*/ 65617 w 135467"/>
              <a:gd name="connsiteY1" fmla="*/ 0 h 1314450"/>
              <a:gd name="connsiteX0" fmla="*/ 137583 w 137583"/>
              <a:gd name="connsiteY0" fmla="*/ 1314450 h 1314450"/>
              <a:gd name="connsiteX1" fmla="*/ 67733 w 137583"/>
              <a:gd name="connsiteY1" fmla="*/ 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583" h="1314450">
                <a:moveTo>
                  <a:pt x="137583" y="1314450"/>
                </a:moveTo>
                <a:cubicBezTo>
                  <a:pt x="0" y="833967"/>
                  <a:pt x="2116" y="632883"/>
                  <a:pt x="67733" y="0"/>
                </a:cubicBezTo>
              </a:path>
            </a:pathLst>
          </a:custGeom>
          <a:ln w="25400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5213351" y="1828800"/>
            <a:ext cx="2317750" cy="1692000"/>
          </a:xfrm>
          <a:custGeom>
            <a:avLst/>
            <a:gdLst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933450"/>
              <a:gd name="connsiteY0" fmla="*/ 0 h 361950"/>
              <a:gd name="connsiteX1" fmla="*/ 933450 w 933450"/>
              <a:gd name="connsiteY1" fmla="*/ 361950 h 361950"/>
              <a:gd name="connsiteX0" fmla="*/ 0 w 1847850"/>
              <a:gd name="connsiteY0" fmla="*/ 44450 h 44450"/>
              <a:gd name="connsiteX1" fmla="*/ 1847850 w 1847850"/>
              <a:gd name="connsiteY1" fmla="*/ 0 h 44450"/>
              <a:gd name="connsiteX0" fmla="*/ 0 w 2635250"/>
              <a:gd name="connsiteY0" fmla="*/ 450850 h 450850"/>
              <a:gd name="connsiteX1" fmla="*/ 2635250 w 2635250"/>
              <a:gd name="connsiteY1" fmla="*/ 0 h 450850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635250"/>
              <a:gd name="connsiteY0" fmla="*/ 450850 h 529167"/>
              <a:gd name="connsiteX1" fmla="*/ 2635250 w 2635250"/>
              <a:gd name="connsiteY1" fmla="*/ 0 h 5291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0 w 2990850"/>
              <a:gd name="connsiteY0" fmla="*/ 311150 h 389467"/>
              <a:gd name="connsiteX1" fmla="*/ 2990850 w 2990850"/>
              <a:gd name="connsiteY1" fmla="*/ 0 h 389467"/>
              <a:gd name="connsiteX0" fmla="*/ 2637367 w 3655484"/>
              <a:gd name="connsiteY0" fmla="*/ 1555750 h 1634067"/>
              <a:gd name="connsiteX1" fmla="*/ 472017 w 3655484"/>
              <a:gd name="connsiteY1" fmla="*/ 0 h 1634067"/>
              <a:gd name="connsiteX0" fmla="*/ 2165350 w 3183467"/>
              <a:gd name="connsiteY0" fmla="*/ 1555750 h 1634067"/>
              <a:gd name="connsiteX1" fmla="*/ 0 w 3183467"/>
              <a:gd name="connsiteY1" fmla="*/ 0 h 1634067"/>
              <a:gd name="connsiteX0" fmla="*/ 2165350 w 2165350"/>
              <a:gd name="connsiteY0" fmla="*/ 1555750 h 1555750"/>
              <a:gd name="connsiteX1" fmla="*/ 0 w 2165350"/>
              <a:gd name="connsiteY1" fmla="*/ 0 h 1555750"/>
              <a:gd name="connsiteX0" fmla="*/ 2317750 w 2317750"/>
              <a:gd name="connsiteY0" fmla="*/ 1631950 h 1631950"/>
              <a:gd name="connsiteX1" fmla="*/ 0 w 2317750"/>
              <a:gd name="connsiteY1" fmla="*/ 0 h 1631950"/>
              <a:gd name="connsiteX0" fmla="*/ 2317750 w 2317750"/>
              <a:gd name="connsiteY0" fmla="*/ 1631950 h 1631950"/>
              <a:gd name="connsiteX1" fmla="*/ 0 w 2317750"/>
              <a:gd name="connsiteY1" fmla="*/ 0 h 1631950"/>
              <a:gd name="connsiteX0" fmla="*/ 2317750 w 2317750"/>
              <a:gd name="connsiteY0" fmla="*/ 1631950 h 1631950"/>
              <a:gd name="connsiteX1" fmla="*/ 0 w 2317750"/>
              <a:gd name="connsiteY1" fmla="*/ 0 h 1631950"/>
              <a:gd name="connsiteX0" fmla="*/ 2317750 w 2317750"/>
              <a:gd name="connsiteY0" fmla="*/ 1631950 h 1631950"/>
              <a:gd name="connsiteX1" fmla="*/ 0 w 2317750"/>
              <a:gd name="connsiteY1" fmla="*/ 0 h 1631950"/>
              <a:gd name="connsiteX0" fmla="*/ 2317750 w 2317750"/>
              <a:gd name="connsiteY0" fmla="*/ 1631950 h 1631950"/>
              <a:gd name="connsiteX1" fmla="*/ 0 w 2317750"/>
              <a:gd name="connsiteY1" fmla="*/ 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17750" h="1631950">
                <a:moveTo>
                  <a:pt x="2317750" y="1631950"/>
                </a:moveTo>
                <a:cubicBezTo>
                  <a:pt x="1634067" y="1392767"/>
                  <a:pt x="531283" y="848783"/>
                  <a:pt x="0" y="0"/>
                </a:cubicBezTo>
              </a:path>
            </a:pathLst>
          </a:custGeom>
          <a:ln w="25400">
            <a:gradFill>
              <a:gsLst>
                <a:gs pos="20000">
                  <a:schemeClr val="bg1">
                    <a:alpha val="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5"/>
          <p:cNvGrpSpPr>
            <a:grpSpLocks/>
          </p:cNvGrpSpPr>
          <p:nvPr/>
        </p:nvGrpSpPr>
        <p:grpSpPr bwMode="auto">
          <a:xfrm>
            <a:off x="4373563" y="3330575"/>
            <a:ext cx="1728787" cy="1728788"/>
            <a:chOff x="4373602" y="3330663"/>
            <a:chExt cx="1728000" cy="1728000"/>
          </a:xfrm>
        </p:grpSpPr>
        <p:sp>
          <p:nvSpPr>
            <p:cNvPr id="33" name="图文框 32"/>
            <p:cNvSpPr>
              <a:spLocks noChangeAspect="1"/>
            </p:cNvSpPr>
            <p:nvPr/>
          </p:nvSpPr>
          <p:spPr>
            <a:xfrm>
              <a:off x="4373602" y="3330663"/>
              <a:ext cx="1728000" cy="1728000"/>
            </a:xfrm>
            <a:prstGeom prst="frame">
              <a:avLst>
                <a:gd name="adj1" fmla="val 9060"/>
              </a:avLst>
            </a:prstGeom>
            <a:gradFill flip="none" rotWithShape="1">
              <a:gsLst>
                <a:gs pos="0">
                  <a:srgbClr val="FFF050"/>
                </a:gs>
                <a:gs pos="100000">
                  <a:srgbClr val="FFA500"/>
                </a:gs>
              </a:gsLst>
              <a:lin ang="5400000" scaled="1"/>
              <a:tileRect/>
            </a:gradFill>
            <a:ln w="12700" algn="ctr">
              <a:noFill/>
              <a:miter lim="800000"/>
              <a:headEnd/>
              <a:tailEnd/>
            </a:ln>
            <a:effectLst/>
            <a:scene3d>
              <a:camera prst="perspectiveRelaxedModerately" fov="3000000">
                <a:rot lat="360000" lon="0" rev="0"/>
              </a:camera>
              <a:lightRig rig="flat" dir="t"/>
            </a:scene3d>
            <a:sp3d extrusionH="3810000"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4535602" y="3492663"/>
              <a:ext cx="1404000" cy="1404000"/>
            </a:xfrm>
            <a:prstGeom prst="rect">
              <a:avLst/>
            </a:prstGeom>
            <a:solidFill>
              <a:srgbClr val="FFF078">
                <a:alpha val="69804"/>
              </a:srgbClr>
            </a:solidFill>
            <a:ln w="19050" algn="ctr">
              <a:solidFill>
                <a:srgbClr val="FFF5A0"/>
              </a:solidFill>
              <a:miter lim="800000"/>
              <a:headEnd/>
              <a:tailEnd/>
            </a:ln>
            <a:effectLst>
              <a:outerShdw blurRad="127000" sx="75000" sy="75000" algn="ctr" rotWithShape="0">
                <a:srgbClr val="002060">
                  <a:alpha val="35000"/>
                </a:srgbClr>
              </a:outerShdw>
            </a:effectLst>
            <a:scene3d>
              <a:camera prst="perspectiveRelaxedModerately" fov="3000000">
                <a:rot lat="360000" lon="0" rev="0"/>
              </a:camera>
              <a:lightRig rig="flat" dir="t"/>
            </a:scene3d>
            <a:sp3d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35" name="组合 8"/>
          <p:cNvGrpSpPr>
            <a:grpSpLocks noChangeAspect="1"/>
          </p:cNvGrpSpPr>
          <p:nvPr/>
        </p:nvGrpSpPr>
        <p:grpSpPr bwMode="auto">
          <a:xfrm>
            <a:off x="868363" y="1989138"/>
            <a:ext cx="1008062" cy="1008062"/>
            <a:chOff x="836394" y="1988753"/>
            <a:chExt cx="1008000" cy="1008000"/>
          </a:xfrm>
        </p:grpSpPr>
        <p:sp>
          <p:nvSpPr>
            <p:cNvPr id="36" name="图文框 35"/>
            <p:cNvSpPr>
              <a:spLocks noChangeAspect="1"/>
            </p:cNvSpPr>
            <p:nvPr/>
          </p:nvSpPr>
          <p:spPr>
            <a:xfrm>
              <a:off x="836394" y="1988753"/>
              <a:ext cx="1008000" cy="1008000"/>
            </a:xfrm>
            <a:prstGeom prst="frame">
              <a:avLst>
                <a:gd name="adj1" fmla="val 9533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12700" algn="ctr">
              <a:noFill/>
              <a:miter lim="800000"/>
              <a:headEnd/>
              <a:tailEnd/>
            </a:ln>
            <a:effectLst/>
            <a:scene3d>
              <a:camera prst="perspectiveAbove" fov="6000000">
                <a:rot lat="360000" lon="900001" rev="0"/>
              </a:camera>
              <a:lightRig rig="flat" dir="t"/>
            </a:scene3d>
            <a:sp3d extrusionH="2540000"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961008" y="2091934"/>
              <a:ext cx="792000" cy="7920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  <a:effectLst>
              <a:outerShdw blurRad="127000" sx="75000" sy="75000" algn="ctr" rotWithShape="0">
                <a:prstClr val="black">
                  <a:alpha val="35000"/>
                </a:prstClr>
              </a:outerShdw>
            </a:effectLst>
            <a:scene3d>
              <a:camera prst="perspectiveAbove" fov="6000000">
                <a:rot lat="360000" lon="900001" rev="0"/>
              </a:camera>
              <a:lightRig rig="flat" dir="t"/>
            </a:scene3d>
            <a:sp3d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38" name="组合 11"/>
          <p:cNvGrpSpPr>
            <a:grpSpLocks/>
          </p:cNvGrpSpPr>
          <p:nvPr/>
        </p:nvGrpSpPr>
        <p:grpSpPr bwMode="auto">
          <a:xfrm>
            <a:off x="2224088" y="2808288"/>
            <a:ext cx="1368425" cy="1368425"/>
            <a:chOff x="2224168" y="2808149"/>
            <a:chExt cx="1368000" cy="1368000"/>
          </a:xfrm>
        </p:grpSpPr>
        <p:sp>
          <p:nvSpPr>
            <p:cNvPr id="39" name="图文框 38"/>
            <p:cNvSpPr>
              <a:spLocks noChangeAspect="1"/>
            </p:cNvSpPr>
            <p:nvPr/>
          </p:nvSpPr>
          <p:spPr>
            <a:xfrm>
              <a:off x="2224168" y="2808149"/>
              <a:ext cx="1368000" cy="1368000"/>
            </a:xfrm>
            <a:prstGeom prst="frame">
              <a:avLst>
                <a:gd name="adj1" fmla="val 9060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1"/>
              <a:tileRect/>
            </a:gradFill>
            <a:ln w="12700" algn="ctr">
              <a:noFill/>
              <a:miter lim="800000"/>
              <a:headEnd/>
              <a:tailEnd/>
            </a:ln>
            <a:effectLst/>
            <a:scene3d>
              <a:camera prst="perspectiveAbove" fov="5400000">
                <a:rot lat="480000" lon="600000" rev="0"/>
              </a:camera>
              <a:lightRig rig="flat" dir="t"/>
            </a:scene3d>
            <a:sp3d extrusionH="3175000"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2391918" y="2936274"/>
              <a:ext cx="1080000" cy="1080000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15875" algn="ctr">
              <a:solidFill>
                <a:schemeClr val="bg1">
                  <a:lumMod val="95000"/>
                </a:schemeClr>
              </a:solidFill>
              <a:miter lim="800000"/>
              <a:headEnd/>
              <a:tailEnd/>
            </a:ln>
            <a:effectLst>
              <a:outerShdw blurRad="127000" sx="75000" sy="75000" algn="ctr" rotWithShape="0">
                <a:prstClr val="black">
                  <a:alpha val="35000"/>
                </a:prstClr>
              </a:outerShdw>
            </a:effectLst>
            <a:scene3d>
              <a:camera prst="perspectiveAbove" fov="5400000">
                <a:rot lat="480000" lon="600000" rev="0"/>
              </a:camera>
              <a:lightRig rig="flat" dir="t"/>
            </a:scene3d>
            <a:sp3d>
              <a:contourClr>
                <a:schemeClr val="bg1"/>
              </a:contourClr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41" name="组合 14"/>
          <p:cNvGrpSpPr>
            <a:grpSpLocks noChangeAspect="1"/>
          </p:cNvGrpSpPr>
          <p:nvPr/>
        </p:nvGrpSpPr>
        <p:grpSpPr bwMode="auto">
          <a:xfrm>
            <a:off x="7216775" y="3646488"/>
            <a:ext cx="1223963" cy="1223962"/>
            <a:chOff x="7152429" y="3675047"/>
            <a:chExt cx="1152000" cy="1152000"/>
          </a:xfrm>
        </p:grpSpPr>
        <p:sp>
          <p:nvSpPr>
            <p:cNvPr id="42" name="图文框 41"/>
            <p:cNvSpPr>
              <a:spLocks noChangeAspect="1"/>
            </p:cNvSpPr>
            <p:nvPr/>
          </p:nvSpPr>
          <p:spPr>
            <a:xfrm>
              <a:off x="7152429" y="3675047"/>
              <a:ext cx="1152000" cy="1152000"/>
            </a:xfrm>
            <a:prstGeom prst="frame">
              <a:avLst>
                <a:gd name="adj1" fmla="val 9060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  <a:ln w="12700" algn="ctr">
              <a:noFill/>
              <a:miter lim="800000"/>
              <a:headEnd/>
              <a:tailEnd/>
            </a:ln>
            <a:effectLst/>
            <a:scene3d>
              <a:camera prst="perspectiveAbove" fov="4200000">
                <a:rot lat="572011" lon="20706043" rev="0"/>
              </a:camera>
              <a:lightRig rig="flat" dir="t"/>
            </a:scene3d>
            <a:sp3d extrusionH="1968500"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7250904" y="3780059"/>
              <a:ext cx="914824" cy="914824"/>
            </a:xfrm>
            <a:prstGeom prst="rect">
              <a:avLst/>
            </a:prstGeom>
            <a:solidFill>
              <a:schemeClr val="bg1">
                <a:lumMod val="95000"/>
                <a:alpha val="70000"/>
              </a:schemeClr>
            </a:solidFill>
            <a:ln w="12700" algn="ctr">
              <a:solidFill>
                <a:schemeClr val="bg1"/>
              </a:solidFill>
              <a:miter lim="800000"/>
              <a:headEnd/>
              <a:tailEnd/>
            </a:ln>
            <a:effectLst>
              <a:outerShdw blurRad="127000" sx="75000" sy="75000" algn="ctr" rotWithShape="0">
                <a:prstClr val="black">
                  <a:alpha val="35000"/>
                </a:prstClr>
              </a:outerShdw>
            </a:effectLst>
            <a:scene3d>
              <a:camera prst="perspectiveAbove" fov="4200000">
                <a:rot lat="572011" lon="20706043" rev="0"/>
              </a:camera>
              <a:lightRig rig="flat" dir="t"/>
            </a:scene3d>
            <a:sp3d/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44" name="TextBox 146"/>
          <p:cNvSpPr txBox="1">
            <a:spLocks noChangeArrowheads="1"/>
          </p:cNvSpPr>
          <p:nvPr/>
        </p:nvSpPr>
        <p:spPr bwMode="auto">
          <a:xfrm>
            <a:off x="4659942" y="3902276"/>
            <a:ext cx="115532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46"/>
          <p:cNvSpPr txBox="1">
            <a:spLocks noChangeArrowheads="1"/>
          </p:cNvSpPr>
          <p:nvPr/>
        </p:nvSpPr>
        <p:spPr bwMode="auto">
          <a:xfrm>
            <a:off x="870329" y="2215754"/>
            <a:ext cx="1004372" cy="55399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5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46"/>
          <p:cNvSpPr txBox="1">
            <a:spLocks noChangeArrowheads="1"/>
          </p:cNvSpPr>
          <p:nvPr/>
        </p:nvSpPr>
        <p:spPr bwMode="auto">
          <a:xfrm>
            <a:off x="2330508" y="3199762"/>
            <a:ext cx="115532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146"/>
          <p:cNvSpPr txBox="1">
            <a:spLocks noChangeArrowheads="1"/>
          </p:cNvSpPr>
          <p:nvPr/>
        </p:nvSpPr>
        <p:spPr bwMode="auto">
          <a:xfrm>
            <a:off x="7215002" y="3929632"/>
            <a:ext cx="115532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21"/>
          <p:cNvSpPr txBox="1">
            <a:spLocks noChangeArrowheads="1"/>
          </p:cNvSpPr>
          <p:nvPr/>
        </p:nvSpPr>
        <p:spPr bwMode="auto">
          <a:xfrm>
            <a:off x="573088" y="3006725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22"/>
          <p:cNvSpPr txBox="1">
            <a:spLocks noChangeArrowheads="1"/>
          </p:cNvSpPr>
          <p:nvPr/>
        </p:nvSpPr>
        <p:spPr bwMode="auto">
          <a:xfrm>
            <a:off x="2098675" y="4192588"/>
            <a:ext cx="1619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4391025" y="507682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rgbClr val="FFF050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rgbClr val="FFF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24"/>
          <p:cNvSpPr txBox="1">
            <a:spLocks noChangeArrowheads="1"/>
          </p:cNvSpPr>
          <p:nvPr/>
        </p:nvSpPr>
        <p:spPr bwMode="auto">
          <a:xfrm>
            <a:off x="7018338" y="4903788"/>
            <a:ext cx="16192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 …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2" name="图片 51" descr="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088" y="957263"/>
            <a:ext cx="1411287" cy="1439862"/>
          </a:xfrm>
          <a:prstGeom prst="rect">
            <a:avLst/>
          </a:prstGeom>
          <a:effectLst>
            <a:outerShdw blurRad="190500" algn="ctr" rotWithShape="0">
              <a:srgbClr val="FFF5A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197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1274</cp:revision>
  <dcterms:created xsi:type="dcterms:W3CDTF">2009-02-11T05:37:22Z</dcterms:created>
  <dcterms:modified xsi:type="dcterms:W3CDTF">2015-12-07T07:51:26Z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