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995304" y="1860817"/>
            <a:ext cx="2700000" cy="3585800"/>
            <a:chOff x="3581400" y="2057400"/>
            <a:chExt cx="2700000" cy="3585800"/>
          </a:xfrm>
          <a:effectLst>
            <a:outerShdw blurRad="190500" algn="ctr" rotWithShape="0">
              <a:prstClr val="black">
                <a:alpha val="40000"/>
              </a:prstClr>
            </a:outerShdw>
          </a:effectLst>
          <a:scene3d>
            <a:camera prst="perspectiveRelaxedModerately" fov="5100000">
              <a:rot lat="21592817" lon="19199988" rev="6022"/>
            </a:camera>
            <a:lightRig rig="flat" dir="t">
              <a:rot lat="0" lon="0" rev="4200000"/>
            </a:lightRig>
          </a:scene3d>
        </p:grpSpPr>
        <p:sp>
          <p:nvSpPr>
            <p:cNvPr id="31" name="矩形 30"/>
            <p:cNvSpPr/>
            <p:nvPr/>
          </p:nvSpPr>
          <p:spPr>
            <a:xfrm>
              <a:off x="3581400" y="2057400"/>
              <a:ext cx="2700000" cy="360000"/>
            </a:xfrm>
            <a:prstGeom prst="rect">
              <a:avLst/>
            </a:prstGeom>
            <a:gradFill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FFF050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581400" y="2595033"/>
              <a:ext cx="2700000" cy="360000"/>
            </a:xfrm>
            <a:prstGeom prst="rect">
              <a:avLst/>
            </a:prstGeom>
            <a:gradFill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FFF050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581400" y="3132666"/>
              <a:ext cx="2700000" cy="360000"/>
            </a:xfrm>
            <a:prstGeom prst="rect">
              <a:avLst/>
            </a:prstGeom>
            <a:gradFill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FFF050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81400" y="3670299"/>
              <a:ext cx="2700000" cy="36000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99000">
                  <a:schemeClr val="bg1">
                    <a:lumMod val="65000"/>
                  </a:schemeClr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81400" y="4207932"/>
              <a:ext cx="2700000" cy="36000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99000">
                  <a:schemeClr val="bg1">
                    <a:lumMod val="65000"/>
                  </a:schemeClr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581400" y="4745565"/>
              <a:ext cx="2700000" cy="36000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99000">
                  <a:schemeClr val="bg1">
                    <a:lumMod val="65000"/>
                  </a:schemeClr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81400" y="5283200"/>
              <a:ext cx="2700000" cy="36000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99000">
                  <a:schemeClr val="bg1">
                    <a:lumMod val="65000"/>
                  </a:schemeClr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38" name="上箭头 10"/>
          <p:cNvSpPr>
            <a:spLocks noChangeArrowheads="1"/>
          </p:cNvSpPr>
          <p:nvPr/>
        </p:nvSpPr>
        <p:spPr bwMode="auto">
          <a:xfrm>
            <a:off x="4530725" y="1844824"/>
            <a:ext cx="358775" cy="3348037"/>
          </a:xfrm>
          <a:prstGeom prst="upArrow">
            <a:avLst>
              <a:gd name="adj1" fmla="val 57407"/>
              <a:gd name="adj2" fmla="val 81481"/>
            </a:avLst>
          </a:prstGeom>
          <a:noFill/>
          <a:ln w="25400" algn="ctr">
            <a:solidFill>
              <a:srgbClr val="FFF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2445293" y="1867057"/>
            <a:ext cx="1749222" cy="307777"/>
          </a:xfrm>
          <a:prstGeom prst="rect">
            <a:avLst/>
          </a:prstGeom>
          <a:scene3d>
            <a:camera prst="perspectiveHeroicExtremeRightFacing">
              <a:rot lat="2046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43"/>
          <p:cNvSpPr txBox="1">
            <a:spLocks noChangeArrowheads="1"/>
          </p:cNvSpPr>
          <p:nvPr/>
        </p:nvSpPr>
        <p:spPr bwMode="auto">
          <a:xfrm>
            <a:off x="2445293" y="2406807"/>
            <a:ext cx="1749222" cy="307777"/>
          </a:xfrm>
          <a:prstGeom prst="rect">
            <a:avLst/>
          </a:prstGeom>
          <a:scene3d>
            <a:camera prst="perspectiveHeroicExtremeRightFacing">
              <a:rot lat="208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3"/>
          <p:cNvSpPr txBox="1">
            <a:spLocks noChangeArrowheads="1"/>
          </p:cNvSpPr>
          <p:nvPr/>
        </p:nvSpPr>
        <p:spPr bwMode="auto">
          <a:xfrm>
            <a:off x="2445293" y="2946557"/>
            <a:ext cx="1749222" cy="307777"/>
          </a:xfrm>
          <a:prstGeom prst="rect">
            <a:avLst/>
          </a:prstGeom>
          <a:scene3d>
            <a:camera prst="perspectiveHeroicExtremeRightFacing">
              <a:rot lat="2124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3"/>
          <p:cNvSpPr txBox="1">
            <a:spLocks noChangeArrowheads="1"/>
          </p:cNvSpPr>
          <p:nvPr/>
        </p:nvSpPr>
        <p:spPr bwMode="auto">
          <a:xfrm>
            <a:off x="2445293" y="3479957"/>
            <a:ext cx="1749222" cy="307777"/>
          </a:xfrm>
          <a:prstGeom prst="rect">
            <a:avLst/>
          </a:prstGeom>
          <a:scene3d>
            <a:camera prst="perspectiveHeroicExtremeRightFacing">
              <a:rot lat="21539999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2445293" y="4019707"/>
            <a:ext cx="1749222" cy="307777"/>
          </a:xfrm>
          <a:prstGeom prst="rect">
            <a:avLst/>
          </a:prstGeom>
          <a:scene3d>
            <a:camera prst="perspectiveHeroicExtremeRightFacing">
              <a:rot lat="42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445293" y="4553107"/>
            <a:ext cx="1749222" cy="307777"/>
          </a:xfrm>
          <a:prstGeom prst="rect">
            <a:avLst/>
          </a:prstGeom>
          <a:scene3d>
            <a:camera prst="perspectiveHeroicExtremeRightFacing">
              <a:rot lat="7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3"/>
          <p:cNvSpPr txBox="1">
            <a:spLocks noChangeArrowheads="1"/>
          </p:cNvSpPr>
          <p:nvPr/>
        </p:nvSpPr>
        <p:spPr bwMode="auto">
          <a:xfrm>
            <a:off x="2445293" y="5096122"/>
            <a:ext cx="1749222" cy="307777"/>
          </a:xfrm>
          <a:prstGeom prst="rect">
            <a:avLst/>
          </a:prstGeom>
          <a:scene3d>
            <a:camera prst="perspectiveHeroicExtremeRightFacing">
              <a:rot lat="10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3"/>
          <p:cNvSpPr txBox="1">
            <a:spLocks noChangeArrowheads="1"/>
          </p:cNvSpPr>
          <p:nvPr/>
        </p:nvSpPr>
        <p:spPr bwMode="auto">
          <a:xfrm>
            <a:off x="5544908" y="2025599"/>
            <a:ext cx="2520000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400" dirty="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9"/>
          <p:cNvSpPr txBox="1">
            <a:spLocks noChangeArrowheads="1"/>
          </p:cNvSpPr>
          <p:nvPr/>
        </p:nvSpPr>
        <p:spPr bwMode="auto">
          <a:xfrm>
            <a:off x="5545138" y="2335361"/>
            <a:ext cx="2519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3"/>
          <p:cNvSpPr txBox="1">
            <a:spLocks noChangeArrowheads="1"/>
          </p:cNvSpPr>
          <p:nvPr/>
        </p:nvSpPr>
        <p:spPr bwMode="auto">
          <a:xfrm>
            <a:off x="5544908" y="3435299"/>
            <a:ext cx="2520000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21"/>
          <p:cNvSpPr txBox="1">
            <a:spLocks noChangeArrowheads="1"/>
          </p:cNvSpPr>
          <p:nvPr/>
        </p:nvSpPr>
        <p:spPr bwMode="auto">
          <a:xfrm>
            <a:off x="5545138" y="3745061"/>
            <a:ext cx="2519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22"/>
          <p:cNvGrpSpPr>
            <a:grpSpLocks/>
          </p:cNvGrpSpPr>
          <p:nvPr/>
        </p:nvGrpSpPr>
        <p:grpSpPr bwMode="auto">
          <a:xfrm>
            <a:off x="5453063" y="2257574"/>
            <a:ext cx="2703512" cy="127000"/>
            <a:chOff x="5109958" y="2374024"/>
            <a:chExt cx="2704100" cy="12600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02053" y="2437024"/>
              <a:ext cx="2519910" cy="0"/>
            </a:xfrm>
            <a:prstGeom prst="line">
              <a:avLst/>
            </a:prstGeom>
            <a:ln w="25400">
              <a:solidFill>
                <a:srgbClr val="FFF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5109958" y="23740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A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7688619" y="23740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A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" name="组合 26"/>
          <p:cNvGrpSpPr>
            <a:grpSpLocks/>
          </p:cNvGrpSpPr>
          <p:nvPr/>
        </p:nvGrpSpPr>
        <p:grpSpPr bwMode="auto">
          <a:xfrm>
            <a:off x="5453063" y="3667274"/>
            <a:ext cx="2703512" cy="127000"/>
            <a:chOff x="5109958" y="3834524"/>
            <a:chExt cx="2704100" cy="12600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5202053" y="3897524"/>
              <a:ext cx="2519910" cy="0"/>
            </a:xfrm>
            <a:prstGeom prst="line">
              <a:avLst/>
            </a:prstGeom>
            <a:ln w="25400">
              <a:solidFill>
                <a:schemeClr val="bg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5109958" y="3834524"/>
              <a:ext cx="125439" cy="126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7688619" y="3834524"/>
              <a:ext cx="125439" cy="126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22534</TotalTime>
  <Words>206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1266</cp:revision>
  <dcterms:created xsi:type="dcterms:W3CDTF">2009-02-11T05:37:22Z</dcterms:created>
  <dcterms:modified xsi:type="dcterms:W3CDTF">2015-12-06T08:37:10Z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