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90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10" d="100"/>
          <a:sy n="110" d="100"/>
        </p:scale>
        <p:origin x="-1848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2" name="矩形 11"/>
          <p:cNvSpPr/>
          <p:nvPr userDrawn="1"/>
        </p:nvSpPr>
        <p:spPr bwMode="auto">
          <a:xfrm>
            <a:off x="-8625" y="801569"/>
            <a:ext cx="9180512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7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16"/>
          <p:cNvGrpSpPr/>
          <p:nvPr/>
        </p:nvGrpSpPr>
        <p:grpSpPr>
          <a:xfrm>
            <a:off x="2011129" y="1860817"/>
            <a:ext cx="2700000" cy="3585800"/>
            <a:chOff x="3581400" y="2057400"/>
            <a:chExt cx="2700000" cy="3585800"/>
          </a:xfrm>
          <a:effectLst>
            <a:outerShdw blurRad="190500" algn="ctr" rotWithShape="0">
              <a:prstClr val="black">
                <a:alpha val="40000"/>
              </a:prstClr>
            </a:outerShdw>
          </a:effectLst>
          <a:scene3d>
            <a:camera prst="perspectiveRelaxedModerately" fov="5100000">
              <a:rot lat="21592817" lon="19199988" rev="6022"/>
            </a:camera>
            <a:lightRig rig="flat" dir="t">
              <a:rot lat="0" lon="0" rev="3000000"/>
            </a:lightRig>
          </a:scene3d>
        </p:grpSpPr>
        <p:sp>
          <p:nvSpPr>
            <p:cNvPr id="57" name="矩形 56"/>
            <p:cNvSpPr/>
            <p:nvPr/>
          </p:nvSpPr>
          <p:spPr>
            <a:xfrm>
              <a:off x="3581400" y="2057400"/>
              <a:ext cx="2700000" cy="360000"/>
            </a:xfrm>
            <a:prstGeom prst="rect">
              <a:avLst/>
            </a:prstGeom>
            <a:gradFill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5400000" scaled="0"/>
            </a:gradFill>
            <a:ln w="25400" algn="ctr">
              <a:noFill/>
              <a:miter lim="800000"/>
              <a:headEnd/>
              <a:tailEnd/>
            </a:ln>
            <a:effectLst/>
            <a:sp3d extrusionH="2540000" contourW="19050">
              <a:bevelT prst="relaxedInset"/>
              <a:contourClr>
                <a:srgbClr val="A3E3FF"/>
              </a:contourClr>
            </a:sp3d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3581400" y="2595033"/>
              <a:ext cx="2700000" cy="360000"/>
            </a:xfrm>
            <a:prstGeom prst="rect">
              <a:avLst/>
            </a:prstGeom>
            <a:gradFill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5400000" scaled="0"/>
            </a:gradFill>
            <a:ln w="25400" algn="ctr">
              <a:noFill/>
              <a:miter lim="800000"/>
              <a:headEnd/>
              <a:tailEnd/>
            </a:ln>
            <a:effectLst/>
            <a:sp3d extrusionH="2540000" contourW="19050">
              <a:bevelT prst="relaxedInset"/>
              <a:contourClr>
                <a:srgbClr val="A3E3FF"/>
              </a:contourClr>
            </a:sp3d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3581400" y="3132666"/>
              <a:ext cx="2700000" cy="360000"/>
            </a:xfrm>
            <a:prstGeom prst="rect">
              <a:avLst/>
            </a:prstGeom>
            <a:gradFill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5400000" scaled="0"/>
            </a:gradFill>
            <a:ln w="25400" algn="ctr">
              <a:noFill/>
              <a:miter lim="800000"/>
              <a:headEnd/>
              <a:tailEnd/>
            </a:ln>
            <a:effectLst/>
            <a:sp3d extrusionH="2540000" contourW="19050">
              <a:bevelT prst="relaxedInset"/>
              <a:contourClr>
                <a:srgbClr val="A3E3FF"/>
              </a:contourClr>
            </a:sp3d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3581400" y="3670299"/>
              <a:ext cx="2700000" cy="360000"/>
            </a:xfrm>
            <a:prstGeom prst="rect">
              <a:avLst/>
            </a:prstGeom>
            <a:gradFill>
              <a:gsLst>
                <a:gs pos="0">
                  <a:srgbClr val="B4B4B4"/>
                </a:gs>
                <a:gs pos="99000">
                  <a:srgbClr val="646464"/>
                </a:gs>
              </a:gsLst>
              <a:lin ang="5400000" scaled="0"/>
            </a:gradFill>
            <a:ln w="25400" algn="ctr">
              <a:noFill/>
              <a:miter lim="800000"/>
              <a:headEnd/>
              <a:tailEnd/>
            </a:ln>
            <a:effectLst/>
            <a:sp3d extrusionH="2540000" contourW="19050">
              <a:bevelT prst="relaxedInset"/>
              <a:contourClr>
                <a:schemeClr val="bg1">
                  <a:lumMod val="95000"/>
                </a:schemeClr>
              </a:contourClr>
            </a:sp3d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3581400" y="4207932"/>
              <a:ext cx="2700000" cy="360000"/>
            </a:xfrm>
            <a:prstGeom prst="rect">
              <a:avLst/>
            </a:prstGeom>
            <a:gradFill>
              <a:gsLst>
                <a:gs pos="0">
                  <a:srgbClr val="B4B4B4"/>
                </a:gs>
                <a:gs pos="99000">
                  <a:srgbClr val="646464"/>
                </a:gs>
              </a:gsLst>
              <a:lin ang="5400000" scaled="0"/>
            </a:gradFill>
            <a:ln w="25400" algn="ctr">
              <a:noFill/>
              <a:miter lim="800000"/>
              <a:headEnd/>
              <a:tailEnd/>
            </a:ln>
            <a:effectLst/>
            <a:sp3d extrusionH="2540000" contourW="19050">
              <a:bevelT prst="relaxedInset"/>
              <a:contourClr>
                <a:schemeClr val="bg1">
                  <a:lumMod val="95000"/>
                </a:schemeClr>
              </a:contourClr>
            </a:sp3d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3581400" y="4745565"/>
              <a:ext cx="2700000" cy="360000"/>
            </a:xfrm>
            <a:prstGeom prst="rect">
              <a:avLst/>
            </a:prstGeom>
            <a:gradFill>
              <a:gsLst>
                <a:gs pos="0">
                  <a:srgbClr val="B4B4B4"/>
                </a:gs>
                <a:gs pos="99000">
                  <a:srgbClr val="646464"/>
                </a:gs>
              </a:gsLst>
              <a:lin ang="5400000" scaled="0"/>
            </a:gradFill>
            <a:ln w="25400" algn="ctr">
              <a:noFill/>
              <a:miter lim="800000"/>
              <a:headEnd/>
              <a:tailEnd/>
            </a:ln>
            <a:effectLst/>
            <a:sp3d extrusionH="2540000" contourW="19050">
              <a:bevelT prst="relaxedInset"/>
              <a:contourClr>
                <a:schemeClr val="bg1">
                  <a:lumMod val="95000"/>
                </a:schemeClr>
              </a:contourClr>
            </a:sp3d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3581400" y="5283200"/>
              <a:ext cx="2700000" cy="360000"/>
            </a:xfrm>
            <a:prstGeom prst="rect">
              <a:avLst/>
            </a:prstGeom>
            <a:gradFill>
              <a:gsLst>
                <a:gs pos="0">
                  <a:srgbClr val="B4B4B4"/>
                </a:gs>
                <a:gs pos="99000">
                  <a:srgbClr val="646464"/>
                </a:gs>
              </a:gsLst>
              <a:lin ang="5400000" scaled="0"/>
            </a:gradFill>
            <a:ln w="25400" algn="ctr">
              <a:noFill/>
              <a:miter lim="800000"/>
              <a:headEnd/>
              <a:tailEnd/>
            </a:ln>
            <a:effectLst/>
            <a:sp3d extrusionH="2540000" contourW="19050">
              <a:bevelT prst="relaxedInset"/>
              <a:contourClr>
                <a:schemeClr val="bg1">
                  <a:lumMod val="95000"/>
                </a:schemeClr>
              </a:contourClr>
            </a:sp3d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</p:grpSp>
      <p:sp>
        <p:nvSpPr>
          <p:cNvPr id="64" name="上箭头 27"/>
          <p:cNvSpPr>
            <a:spLocks noChangeArrowheads="1"/>
          </p:cNvSpPr>
          <p:nvPr/>
        </p:nvSpPr>
        <p:spPr bwMode="auto">
          <a:xfrm>
            <a:off x="4546550" y="1844824"/>
            <a:ext cx="358775" cy="3888432"/>
          </a:xfrm>
          <a:prstGeom prst="upArrow">
            <a:avLst>
              <a:gd name="adj1" fmla="val 57407"/>
              <a:gd name="adj2" fmla="val 81481"/>
            </a:avLst>
          </a:prstGeom>
          <a:noFill/>
          <a:ln w="12700" algn="ctr">
            <a:solidFill>
              <a:srgbClr val="0070C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buClr>
                <a:srgbClr val="FF0000"/>
              </a:buClr>
              <a:buSzPct val="70000"/>
            </a:pPr>
            <a:endParaRPr lang="zh-CN" altLang="en-US" sz="2000">
              <a:solidFill>
                <a:schemeClr val="tx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65" name="TextBox 43"/>
          <p:cNvSpPr txBox="1">
            <a:spLocks noChangeArrowheads="1"/>
          </p:cNvSpPr>
          <p:nvPr/>
        </p:nvSpPr>
        <p:spPr bwMode="auto">
          <a:xfrm>
            <a:off x="2461118" y="1867057"/>
            <a:ext cx="1749222" cy="307777"/>
          </a:xfrm>
          <a:prstGeom prst="rect">
            <a:avLst/>
          </a:prstGeom>
          <a:scene3d>
            <a:camera prst="perspectiveHeroicExtremeRightFacing">
              <a:rot lat="20460000" lon="19438379" rev="0"/>
            </a:camera>
            <a:lightRig rig="threePt" dir="t"/>
          </a:scene3d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TextBox 43"/>
          <p:cNvSpPr txBox="1">
            <a:spLocks noChangeArrowheads="1"/>
          </p:cNvSpPr>
          <p:nvPr/>
        </p:nvSpPr>
        <p:spPr bwMode="auto">
          <a:xfrm>
            <a:off x="2461118" y="2406807"/>
            <a:ext cx="1749222" cy="307777"/>
          </a:xfrm>
          <a:prstGeom prst="rect">
            <a:avLst/>
          </a:prstGeom>
          <a:scene3d>
            <a:camera prst="perspectiveHeroicExtremeRightFacing">
              <a:rot lat="20880000" lon="19438379" rev="0"/>
            </a:camera>
            <a:lightRig rig="threePt" dir="t"/>
          </a:scene3d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TextBox 43"/>
          <p:cNvSpPr txBox="1">
            <a:spLocks noChangeArrowheads="1"/>
          </p:cNvSpPr>
          <p:nvPr/>
        </p:nvSpPr>
        <p:spPr bwMode="auto">
          <a:xfrm>
            <a:off x="2461118" y="2946557"/>
            <a:ext cx="1749222" cy="307777"/>
          </a:xfrm>
          <a:prstGeom prst="rect">
            <a:avLst/>
          </a:prstGeom>
          <a:scene3d>
            <a:camera prst="perspectiveHeroicExtremeRightFacing">
              <a:rot lat="21240000" lon="19438379" rev="0"/>
            </a:camera>
            <a:lightRig rig="threePt" dir="t"/>
          </a:scene3d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TextBox 43"/>
          <p:cNvSpPr txBox="1">
            <a:spLocks noChangeArrowheads="1"/>
          </p:cNvSpPr>
          <p:nvPr/>
        </p:nvSpPr>
        <p:spPr bwMode="auto">
          <a:xfrm>
            <a:off x="2461118" y="3479957"/>
            <a:ext cx="1749222" cy="307777"/>
          </a:xfrm>
          <a:prstGeom prst="rect">
            <a:avLst/>
          </a:prstGeom>
          <a:scene3d>
            <a:camera prst="perspectiveHeroicExtremeRightFacing">
              <a:rot lat="21539999" lon="19438379" rev="0"/>
            </a:camera>
            <a:lightRig rig="threePt" dir="t"/>
          </a:scene3d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TextBox 43"/>
          <p:cNvSpPr txBox="1">
            <a:spLocks noChangeArrowheads="1"/>
          </p:cNvSpPr>
          <p:nvPr/>
        </p:nvSpPr>
        <p:spPr bwMode="auto">
          <a:xfrm>
            <a:off x="2461118" y="4019707"/>
            <a:ext cx="1749222" cy="307777"/>
          </a:xfrm>
          <a:prstGeom prst="rect">
            <a:avLst/>
          </a:prstGeom>
          <a:scene3d>
            <a:camera prst="perspectiveHeroicExtremeRightFacing">
              <a:rot lat="420000" lon="19438379" rev="0"/>
            </a:camera>
            <a:lightRig rig="threePt" dir="t"/>
          </a:scene3d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TextBox 43"/>
          <p:cNvSpPr txBox="1">
            <a:spLocks noChangeArrowheads="1"/>
          </p:cNvSpPr>
          <p:nvPr/>
        </p:nvSpPr>
        <p:spPr bwMode="auto">
          <a:xfrm>
            <a:off x="2461118" y="4553107"/>
            <a:ext cx="1749222" cy="307777"/>
          </a:xfrm>
          <a:prstGeom prst="rect">
            <a:avLst/>
          </a:prstGeom>
          <a:scene3d>
            <a:camera prst="perspectiveHeroicExtremeRightFacing">
              <a:rot lat="780000" lon="19438379" rev="0"/>
            </a:camera>
            <a:lightRig rig="threePt" dir="t"/>
          </a:scene3d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TextBox 43"/>
          <p:cNvSpPr txBox="1">
            <a:spLocks noChangeArrowheads="1"/>
          </p:cNvSpPr>
          <p:nvPr/>
        </p:nvSpPr>
        <p:spPr bwMode="auto">
          <a:xfrm>
            <a:off x="2461118" y="5096122"/>
            <a:ext cx="1749222" cy="307777"/>
          </a:xfrm>
          <a:prstGeom prst="rect">
            <a:avLst/>
          </a:prstGeom>
          <a:scene3d>
            <a:camera prst="perspectiveHeroicExtremeRightFacing">
              <a:rot lat="1080000" lon="19438379" rev="0"/>
            </a:camera>
            <a:lightRig rig="threePt" dir="t"/>
          </a:scene3d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TextBox 43"/>
          <p:cNvSpPr txBox="1">
            <a:spLocks noChangeArrowheads="1"/>
          </p:cNvSpPr>
          <p:nvPr/>
        </p:nvSpPr>
        <p:spPr bwMode="auto">
          <a:xfrm>
            <a:off x="5560733" y="2025599"/>
            <a:ext cx="2520000" cy="3077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altLang="zh-CN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TextBox 36"/>
          <p:cNvSpPr txBox="1">
            <a:spLocks noChangeArrowheads="1"/>
          </p:cNvSpPr>
          <p:nvPr/>
        </p:nvSpPr>
        <p:spPr bwMode="auto">
          <a:xfrm>
            <a:off x="5560963" y="2335361"/>
            <a:ext cx="2519362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4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40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4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40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40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… …</a:t>
            </a:r>
            <a:endParaRPr lang="zh-CN" altLang="en-US" sz="140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TextBox 43"/>
          <p:cNvSpPr txBox="1">
            <a:spLocks noChangeArrowheads="1"/>
          </p:cNvSpPr>
          <p:nvPr/>
        </p:nvSpPr>
        <p:spPr bwMode="auto">
          <a:xfrm>
            <a:off x="5560733" y="3435299"/>
            <a:ext cx="2520000" cy="30777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5560963" y="3745061"/>
            <a:ext cx="2519362" cy="738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 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6" name="组合 46"/>
          <p:cNvGrpSpPr>
            <a:grpSpLocks/>
          </p:cNvGrpSpPr>
          <p:nvPr/>
        </p:nvGrpSpPr>
        <p:grpSpPr bwMode="auto">
          <a:xfrm>
            <a:off x="5468888" y="2257574"/>
            <a:ext cx="2703512" cy="127000"/>
            <a:chOff x="5109958" y="2374024"/>
            <a:chExt cx="2704100" cy="126000"/>
          </a:xfrm>
        </p:grpSpPr>
        <p:cxnSp>
          <p:nvCxnSpPr>
            <p:cNvPr id="77" name="直接连接符 76"/>
            <p:cNvCxnSpPr/>
            <p:nvPr/>
          </p:nvCxnSpPr>
          <p:spPr>
            <a:xfrm>
              <a:off x="5202053" y="2437024"/>
              <a:ext cx="2519910" cy="0"/>
            </a:xfrm>
            <a:prstGeom prst="line">
              <a:avLst/>
            </a:prstGeom>
            <a:ln w="25400">
              <a:solidFill>
                <a:srgbClr val="0070C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椭圆 77"/>
            <p:cNvSpPr>
              <a:spLocks noChangeAspect="1"/>
            </p:cNvSpPr>
            <p:nvPr/>
          </p:nvSpPr>
          <p:spPr>
            <a:xfrm>
              <a:off x="5109958" y="2374024"/>
              <a:ext cx="125439" cy="12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9" name="椭圆 78"/>
            <p:cNvSpPr>
              <a:spLocks noChangeAspect="1"/>
            </p:cNvSpPr>
            <p:nvPr/>
          </p:nvSpPr>
          <p:spPr>
            <a:xfrm>
              <a:off x="7688619" y="2374024"/>
              <a:ext cx="125439" cy="12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80" name="组合 45"/>
          <p:cNvGrpSpPr>
            <a:grpSpLocks/>
          </p:cNvGrpSpPr>
          <p:nvPr/>
        </p:nvGrpSpPr>
        <p:grpSpPr bwMode="auto">
          <a:xfrm>
            <a:off x="5468888" y="3667274"/>
            <a:ext cx="2703512" cy="127000"/>
            <a:chOff x="5109958" y="3834524"/>
            <a:chExt cx="2704100" cy="126000"/>
          </a:xfrm>
        </p:grpSpPr>
        <p:cxnSp>
          <p:nvCxnSpPr>
            <p:cNvPr id="81" name="直接连接符 80"/>
            <p:cNvCxnSpPr/>
            <p:nvPr/>
          </p:nvCxnSpPr>
          <p:spPr>
            <a:xfrm>
              <a:off x="5202053" y="3897524"/>
              <a:ext cx="2519910" cy="0"/>
            </a:xfrm>
            <a:prstGeom prst="line">
              <a:avLst/>
            </a:prstGeom>
            <a:ln w="25400">
              <a:solidFill>
                <a:srgbClr val="646464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椭圆 81"/>
            <p:cNvSpPr>
              <a:spLocks noChangeAspect="1"/>
            </p:cNvSpPr>
            <p:nvPr/>
          </p:nvSpPr>
          <p:spPr>
            <a:xfrm>
              <a:off x="5109958" y="3834524"/>
              <a:ext cx="125439" cy="12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464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3" name="椭圆 82"/>
            <p:cNvSpPr>
              <a:spLocks noChangeAspect="1"/>
            </p:cNvSpPr>
            <p:nvPr/>
          </p:nvSpPr>
          <p:spPr>
            <a:xfrm>
              <a:off x="7688619" y="3834524"/>
              <a:ext cx="125439" cy="12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6464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27022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22534</TotalTime>
  <Words>206</Words>
  <Application>Microsoft Office PowerPoint</Application>
  <PresentationFormat>全屏显示(4:3)</PresentationFormat>
  <Paragraphs>32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第一PPT：www.1ppt.com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微软用户</cp:lastModifiedBy>
  <cp:revision>1265</cp:revision>
  <dcterms:created xsi:type="dcterms:W3CDTF">2009-02-11T05:37:22Z</dcterms:created>
  <dcterms:modified xsi:type="dcterms:W3CDTF">2015-12-06T08:31:18Z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