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2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2148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 userDrawn="1"/>
        </p:nvSpPr>
        <p:spPr bwMode="auto">
          <a:xfrm>
            <a:off x="141412" y="639738"/>
            <a:ext cx="8856984" cy="6048672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2015/6/23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组合 65"/>
          <p:cNvGrpSpPr/>
          <p:nvPr/>
        </p:nvGrpSpPr>
        <p:grpSpPr>
          <a:xfrm>
            <a:off x="251520" y="1320036"/>
            <a:ext cx="8718738" cy="4561553"/>
            <a:chOff x="1128713" y="875080"/>
            <a:chExt cx="10226240" cy="5350263"/>
          </a:xfrm>
        </p:grpSpPr>
        <p:pic>
          <p:nvPicPr>
            <p:cNvPr id="50" name="Picture 2" descr="精选35（www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7303" y="1113593"/>
              <a:ext cx="5327650" cy="5111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" name="TextBox 50"/>
            <p:cNvSpPr txBox="1">
              <a:spLocks noChangeArrowheads="1"/>
            </p:cNvSpPr>
            <p:nvPr/>
          </p:nvSpPr>
          <p:spPr bwMode="auto">
            <a:xfrm>
              <a:off x="2015789" y="875080"/>
              <a:ext cx="2021557" cy="541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eaLnBrk="1" hangingPunct="1"/>
              <a:r>
                <a:rPr lang="zh-CN" altLang="en-US" sz="2400" dirty="0" smtClean="0">
                  <a:solidFill>
                    <a:srgbClr val="01B2F1"/>
                  </a:solidFill>
                  <a:latin typeface="微软雅黑" pitchFamily="34" charset="-122"/>
                </a:rPr>
                <a:t>幻灯片目录</a:t>
              </a:r>
              <a:endParaRPr lang="zh-CN" altLang="en-US" sz="2800" dirty="0">
                <a:solidFill>
                  <a:srgbClr val="01B2F1"/>
                </a:solidFill>
                <a:latin typeface="微软雅黑" pitchFamily="34" charset="-122"/>
              </a:endParaRPr>
            </a:p>
          </p:txBody>
        </p:sp>
        <p:sp>
          <p:nvSpPr>
            <p:cNvPr id="52" name="Rectangle 6"/>
            <p:cNvSpPr>
              <a:spLocks noChangeArrowheads="1"/>
            </p:cNvSpPr>
            <p:nvPr/>
          </p:nvSpPr>
          <p:spPr bwMode="auto">
            <a:xfrm>
              <a:off x="1612900" y="2601913"/>
              <a:ext cx="3116263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一、文字内容</a:t>
              </a:r>
              <a:endParaRPr lang="zh-CN" altLang="en-US" sz="240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53" name="Rectangle 7"/>
            <p:cNvSpPr>
              <a:spLocks noChangeArrowheads="1"/>
            </p:cNvSpPr>
            <p:nvPr/>
          </p:nvSpPr>
          <p:spPr bwMode="auto">
            <a:xfrm>
              <a:off x="1612900" y="3370263"/>
              <a:ext cx="347662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一、文字内容</a:t>
              </a:r>
              <a:endParaRPr lang="zh-CN" altLang="en-US" sz="240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54" name="Rectangle 8"/>
            <p:cNvSpPr>
              <a:spLocks noChangeArrowheads="1"/>
            </p:cNvSpPr>
            <p:nvPr/>
          </p:nvSpPr>
          <p:spPr bwMode="auto">
            <a:xfrm>
              <a:off x="1612900" y="4219575"/>
              <a:ext cx="60483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n"/>
              </a:pPr>
              <a:endParaRPr lang="zh-CN" altLang="en-US" sz="2400" b="0">
                <a:latin typeface="Calibri" pitchFamily="34" charset="0"/>
              </a:endParaRPr>
            </a:p>
          </p:txBody>
        </p:sp>
        <p:sp>
          <p:nvSpPr>
            <p:cNvPr id="55" name="Line 10"/>
            <p:cNvSpPr>
              <a:spLocks noChangeShapeType="1"/>
            </p:cNvSpPr>
            <p:nvPr/>
          </p:nvSpPr>
          <p:spPr bwMode="auto">
            <a:xfrm>
              <a:off x="1128713" y="2492375"/>
              <a:ext cx="5665787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6" name="Line 11"/>
            <p:cNvSpPr>
              <a:spLocks noChangeShapeType="1"/>
            </p:cNvSpPr>
            <p:nvPr/>
          </p:nvSpPr>
          <p:spPr bwMode="auto">
            <a:xfrm>
              <a:off x="1128713" y="3213100"/>
              <a:ext cx="5665787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7" name="Line 12"/>
            <p:cNvSpPr>
              <a:spLocks noChangeShapeType="1"/>
            </p:cNvSpPr>
            <p:nvPr/>
          </p:nvSpPr>
          <p:spPr bwMode="auto">
            <a:xfrm>
              <a:off x="1128713" y="4005263"/>
              <a:ext cx="5665787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58" name="Rectangle 6"/>
            <p:cNvSpPr>
              <a:spLocks noChangeArrowheads="1"/>
            </p:cNvSpPr>
            <p:nvPr/>
          </p:nvSpPr>
          <p:spPr bwMode="auto">
            <a:xfrm>
              <a:off x="1612900" y="1844675"/>
              <a:ext cx="3260725" cy="500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b="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</a:t>
              </a:r>
              <a:r>
                <a:rPr lang="zh-CN" altLang="en-US" sz="2400" dirty="0" smtClean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一、文字内容</a:t>
              </a:r>
              <a:endParaRPr lang="zh-CN" altLang="en-US" sz="2400" b="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59" name="Rectangle 7"/>
            <p:cNvSpPr>
              <a:spLocks noChangeArrowheads="1"/>
            </p:cNvSpPr>
            <p:nvPr/>
          </p:nvSpPr>
          <p:spPr bwMode="auto">
            <a:xfrm>
              <a:off x="1619250" y="4140200"/>
              <a:ext cx="3109913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一、文字内容</a:t>
              </a:r>
              <a:endParaRPr lang="zh-CN" altLang="en-US" sz="240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60" name="Line 12"/>
            <p:cNvSpPr>
              <a:spLocks noChangeShapeType="1"/>
            </p:cNvSpPr>
            <p:nvPr/>
          </p:nvSpPr>
          <p:spPr bwMode="auto">
            <a:xfrm>
              <a:off x="1128713" y="4724400"/>
              <a:ext cx="5665787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1" name="Rectangle 7"/>
            <p:cNvSpPr>
              <a:spLocks noChangeArrowheads="1"/>
            </p:cNvSpPr>
            <p:nvPr/>
          </p:nvSpPr>
          <p:spPr bwMode="auto">
            <a:xfrm>
              <a:off x="1611313" y="4868863"/>
              <a:ext cx="3694112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一、文字内容</a:t>
              </a:r>
              <a:endParaRPr lang="zh-CN" altLang="en-US" sz="240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62" name="Line 12"/>
            <p:cNvSpPr>
              <a:spLocks noChangeShapeType="1"/>
            </p:cNvSpPr>
            <p:nvPr/>
          </p:nvSpPr>
          <p:spPr bwMode="auto">
            <a:xfrm>
              <a:off x="1425575" y="5445125"/>
              <a:ext cx="5664200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1604963" y="5611813"/>
              <a:ext cx="6048375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FF3300"/>
                </a:buClr>
                <a:buFont typeface="Wingdings" pitchFamily="2" charset="2"/>
                <a:buChar char="n"/>
              </a:pPr>
              <a:endParaRPr lang="zh-CN" altLang="en-US" sz="2400" b="0">
                <a:latin typeface="Calibri" pitchFamily="34" charset="0"/>
              </a:endParaRPr>
            </a:p>
          </p:txBody>
        </p:sp>
        <p:sp>
          <p:nvSpPr>
            <p:cNvPr id="64" name="Rectangle 7"/>
            <p:cNvSpPr>
              <a:spLocks noChangeArrowheads="1"/>
            </p:cNvSpPr>
            <p:nvPr/>
          </p:nvSpPr>
          <p:spPr bwMode="auto">
            <a:xfrm>
              <a:off x="1611311" y="5532438"/>
              <a:ext cx="3402489" cy="43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342900" indent="-342900">
                <a:spcBef>
                  <a:spcPct val="20000"/>
                </a:spcBef>
                <a:buClr>
                  <a:srgbClr val="01A0D9"/>
                </a:buClr>
                <a:buFont typeface="Wingdings" pitchFamily="2" charset="2"/>
                <a:buChar char="n"/>
              </a:pPr>
              <a:r>
                <a:rPr lang="zh-CN" altLang="en-US" sz="2400" dirty="0">
                  <a:solidFill>
                    <a:srgbClr val="5F5F5F"/>
                  </a:solidFill>
                  <a:latin typeface="华文细黑" pitchFamily="2" charset="-122"/>
                  <a:ea typeface="华文细黑" pitchFamily="2" charset="-122"/>
                </a:rPr>
                <a:t> 一、文字内容</a:t>
              </a:r>
              <a:endParaRPr lang="zh-CN" altLang="en-US" sz="2400" dirty="0">
                <a:solidFill>
                  <a:srgbClr val="5F5F5F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  <p:sp>
          <p:nvSpPr>
            <p:cNvPr id="65" name="Line 12"/>
            <p:cNvSpPr>
              <a:spLocks noChangeShapeType="1"/>
            </p:cNvSpPr>
            <p:nvPr/>
          </p:nvSpPr>
          <p:spPr bwMode="auto">
            <a:xfrm>
              <a:off x="1128713" y="6165850"/>
              <a:ext cx="5665787" cy="0"/>
            </a:xfrm>
            <a:prstGeom prst="line">
              <a:avLst/>
            </a:prstGeom>
            <a:noFill/>
            <a:ln w="9525">
              <a:solidFill>
                <a:srgbClr val="00CC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600"/>
            </a:p>
          </p:txBody>
        </p:sp>
      </p:grpSp>
    </p:spTree>
    <p:extLst>
      <p:ext uri="{BB962C8B-B14F-4D97-AF65-F5344CB8AC3E}">
        <p14:creationId xmlns:p14="http://schemas.microsoft.com/office/powerpoint/2010/main" val="60630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22845</TotalTime>
  <Words>187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微软用户</cp:lastModifiedBy>
  <cp:revision>1134</cp:revision>
  <dcterms:created xsi:type="dcterms:W3CDTF">2009-02-11T05:37:22Z</dcterms:created>
  <dcterms:modified xsi:type="dcterms:W3CDTF">2015-06-23T07:27:21Z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