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176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2014-8-10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2014-8-10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2014-8-10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2014-8-10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7737" y="1651746"/>
            <a:ext cx="8269109" cy="3577454"/>
            <a:chOff x="517737" y="1208874"/>
            <a:chExt cx="8269109" cy="3577454"/>
          </a:xfrm>
        </p:grpSpPr>
        <p:sp>
          <p:nvSpPr>
            <p:cNvPr id="44" name="Line 33"/>
            <p:cNvSpPr>
              <a:spLocks noChangeShapeType="1"/>
            </p:cNvSpPr>
            <p:nvPr/>
          </p:nvSpPr>
          <p:spPr bwMode="auto">
            <a:xfrm rot="11460000" flipH="1">
              <a:off x="2468400" y="2676564"/>
              <a:ext cx="721266" cy="121713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Arial" pitchFamily="34" charset="0"/>
                <a:ea typeface="+mn-ea"/>
              </a:endParaRPr>
            </a:p>
          </p:txBody>
        </p:sp>
        <p:sp>
          <p:nvSpPr>
            <p:cNvPr id="86" name="Line 33"/>
            <p:cNvSpPr>
              <a:spLocks noChangeShapeType="1"/>
            </p:cNvSpPr>
            <p:nvPr/>
          </p:nvSpPr>
          <p:spPr bwMode="auto">
            <a:xfrm rot="16200000">
              <a:off x="7818540" y="2046207"/>
              <a:ext cx="135237" cy="160782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Arial" pitchFamily="34" charset="0"/>
                <a:ea typeface="+mn-ea"/>
              </a:endParaRPr>
            </a:p>
          </p:txBody>
        </p:sp>
        <p:sp>
          <p:nvSpPr>
            <p:cNvPr id="87" name="Line 33"/>
            <p:cNvSpPr>
              <a:spLocks noChangeShapeType="1"/>
            </p:cNvSpPr>
            <p:nvPr/>
          </p:nvSpPr>
          <p:spPr bwMode="auto">
            <a:xfrm rot="5400000" flipH="1">
              <a:off x="1333159" y="3120592"/>
              <a:ext cx="259957" cy="522918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Arial" pitchFamily="34" charset="0"/>
                <a:ea typeface="+mn-ea"/>
              </a:endParaRPr>
            </a:p>
          </p:txBody>
        </p:sp>
        <p:sp>
          <p:nvSpPr>
            <p:cNvPr id="88" name="Line 33"/>
            <p:cNvSpPr>
              <a:spLocks noChangeShapeType="1"/>
            </p:cNvSpPr>
            <p:nvPr/>
          </p:nvSpPr>
          <p:spPr bwMode="auto">
            <a:xfrm rot="11460000" flipH="1">
              <a:off x="2390263" y="3321195"/>
              <a:ext cx="722768" cy="121714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Arial" pitchFamily="34" charset="0"/>
                <a:ea typeface="+mn-ea"/>
              </a:endParaRPr>
            </a:p>
          </p:txBody>
        </p:sp>
        <p:sp>
          <p:nvSpPr>
            <p:cNvPr id="89" name="Line 33"/>
            <p:cNvSpPr>
              <a:spLocks noChangeShapeType="1"/>
            </p:cNvSpPr>
            <p:nvPr/>
          </p:nvSpPr>
          <p:spPr bwMode="auto">
            <a:xfrm rot="11460000" flipH="1">
              <a:off x="3656985" y="3307670"/>
              <a:ext cx="952672" cy="174306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Arial" pitchFamily="34" charset="0"/>
                <a:ea typeface="+mn-ea"/>
              </a:endParaRPr>
            </a:p>
          </p:txBody>
        </p:sp>
        <p:sp>
          <p:nvSpPr>
            <p:cNvPr id="90" name="Line 33"/>
            <p:cNvSpPr>
              <a:spLocks noChangeShapeType="1"/>
            </p:cNvSpPr>
            <p:nvPr/>
          </p:nvSpPr>
          <p:spPr bwMode="auto">
            <a:xfrm rot="11460000" flipH="1">
              <a:off x="4950756" y="3307670"/>
              <a:ext cx="952672" cy="174306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Arial" pitchFamily="34" charset="0"/>
                <a:ea typeface="+mn-ea"/>
              </a:endParaRPr>
            </a:p>
          </p:txBody>
        </p:sp>
        <p:sp>
          <p:nvSpPr>
            <p:cNvPr id="91" name="Line 33"/>
            <p:cNvSpPr>
              <a:spLocks noChangeShapeType="1"/>
            </p:cNvSpPr>
            <p:nvPr/>
          </p:nvSpPr>
          <p:spPr bwMode="auto">
            <a:xfrm rot="11460000" flipH="1">
              <a:off x="3626933" y="2514280"/>
              <a:ext cx="952672" cy="174306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Arial" pitchFamily="34" charset="0"/>
                <a:ea typeface="+mn-ea"/>
              </a:endParaRPr>
            </a:p>
          </p:txBody>
        </p:sp>
        <p:sp>
          <p:nvSpPr>
            <p:cNvPr id="92" name="Line 33"/>
            <p:cNvSpPr>
              <a:spLocks noChangeShapeType="1"/>
            </p:cNvSpPr>
            <p:nvPr/>
          </p:nvSpPr>
          <p:spPr bwMode="auto">
            <a:xfrm rot="11460000" flipH="1">
              <a:off x="4896665" y="2514280"/>
              <a:ext cx="951169" cy="174306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Arial" pitchFamily="34" charset="0"/>
                <a:ea typeface="+mn-ea"/>
              </a:endParaRPr>
            </a:p>
          </p:txBody>
        </p:sp>
        <p:sp>
          <p:nvSpPr>
            <p:cNvPr id="93" name="Freeform 47"/>
            <p:cNvSpPr>
              <a:spLocks noEditPoints="1"/>
            </p:cNvSpPr>
            <p:nvPr/>
          </p:nvSpPr>
          <p:spPr bwMode="auto">
            <a:xfrm>
              <a:off x="1201677" y="1743427"/>
              <a:ext cx="7380952" cy="2501891"/>
            </a:xfrm>
            <a:custGeom>
              <a:avLst/>
              <a:gdLst>
                <a:gd name="T0" fmla="*/ 2147483647 w 3426"/>
                <a:gd name="T1" fmla="*/ 1712289578 h 1232"/>
                <a:gd name="T2" fmla="*/ 2147483647 w 3426"/>
                <a:gd name="T3" fmla="*/ 911380318 h 1232"/>
                <a:gd name="T4" fmla="*/ 2147483647 w 3426"/>
                <a:gd name="T5" fmla="*/ 727262605 h 1232"/>
                <a:gd name="T6" fmla="*/ 2147483647 w 3426"/>
                <a:gd name="T7" fmla="*/ 929792518 h 1232"/>
                <a:gd name="T8" fmla="*/ 2147483647 w 3426"/>
                <a:gd name="T9" fmla="*/ 2147483647 h 1232"/>
                <a:gd name="T10" fmla="*/ 2147483647 w 3426"/>
                <a:gd name="T11" fmla="*/ 2147483647 h 1232"/>
                <a:gd name="T12" fmla="*/ 2147483647 w 3426"/>
                <a:gd name="T13" fmla="*/ 2147483647 h 1232"/>
                <a:gd name="T14" fmla="*/ 2147483647 w 3426"/>
                <a:gd name="T15" fmla="*/ 1279613597 h 1232"/>
                <a:gd name="T16" fmla="*/ 2147483647 w 3426"/>
                <a:gd name="T17" fmla="*/ 349823225 h 1232"/>
                <a:gd name="T18" fmla="*/ 2147483647 w 3426"/>
                <a:gd name="T19" fmla="*/ 1795142335 h 1232"/>
                <a:gd name="T20" fmla="*/ 2147483647 w 3426"/>
                <a:gd name="T21" fmla="*/ 2147483647 h 1232"/>
                <a:gd name="T22" fmla="*/ 2147483647 w 3426"/>
                <a:gd name="T23" fmla="*/ 1749113979 h 1232"/>
                <a:gd name="T24" fmla="*/ 2147483647 w 3426"/>
                <a:gd name="T25" fmla="*/ 524734837 h 1232"/>
                <a:gd name="T26" fmla="*/ 2147483647 w 3426"/>
                <a:gd name="T27" fmla="*/ 432675981 h 1232"/>
                <a:gd name="T28" fmla="*/ 2147483647 w 3426"/>
                <a:gd name="T29" fmla="*/ 2147483647 h 1232"/>
                <a:gd name="T30" fmla="*/ 2147483647 w 3426"/>
                <a:gd name="T31" fmla="*/ 2147483647 h 1232"/>
                <a:gd name="T32" fmla="*/ 2147483647 w 3426"/>
                <a:gd name="T33" fmla="*/ 1224379142 h 1232"/>
                <a:gd name="T34" fmla="*/ 2147483647 w 3426"/>
                <a:gd name="T35" fmla="*/ 349823225 h 1232"/>
                <a:gd name="T36" fmla="*/ 2147483647 w 3426"/>
                <a:gd name="T37" fmla="*/ 1924025592 h 1232"/>
                <a:gd name="T38" fmla="*/ 2147483647 w 3426"/>
                <a:gd name="T39" fmla="*/ 2147483647 h 1232"/>
                <a:gd name="T40" fmla="*/ 2147483647 w 3426"/>
                <a:gd name="T41" fmla="*/ 2147483647 h 1232"/>
                <a:gd name="T42" fmla="*/ 1875332207 w 3426"/>
                <a:gd name="T43" fmla="*/ 1279613597 h 1232"/>
                <a:gd name="T44" fmla="*/ 1005012602 w 3426"/>
                <a:gd name="T45" fmla="*/ 616791548 h 1232"/>
                <a:gd name="T46" fmla="*/ 0 w 3426"/>
                <a:gd name="T47" fmla="*/ 441882081 h 1232"/>
                <a:gd name="T48" fmla="*/ 994651952 w 3426"/>
                <a:gd name="T49" fmla="*/ 1509761811 h 1232"/>
                <a:gd name="T50" fmla="*/ 1367644443 w 3426"/>
                <a:gd name="T51" fmla="*/ 2147483647 h 1232"/>
                <a:gd name="T52" fmla="*/ 1118982024 w 3426"/>
                <a:gd name="T53" fmla="*/ 2147483647 h 1232"/>
                <a:gd name="T54" fmla="*/ 476603539 w 3426"/>
                <a:gd name="T55" fmla="*/ 2147483647 h 1232"/>
                <a:gd name="T56" fmla="*/ 518048413 w 3426"/>
                <a:gd name="T57" fmla="*/ 2147483647 h 1232"/>
                <a:gd name="T58" fmla="*/ 1077539425 w 3426"/>
                <a:gd name="T59" fmla="*/ 2147483647 h 1232"/>
                <a:gd name="T60" fmla="*/ 2041107153 w 3426"/>
                <a:gd name="T61" fmla="*/ 2147483647 h 1232"/>
                <a:gd name="T62" fmla="*/ 2147483647 w 3426"/>
                <a:gd name="T63" fmla="*/ 2147483647 h 1232"/>
                <a:gd name="T64" fmla="*/ 2147483647 w 3426"/>
                <a:gd name="T65" fmla="*/ 2147483647 h 1232"/>
                <a:gd name="T66" fmla="*/ 2147483647 w 3426"/>
                <a:gd name="T67" fmla="*/ 2147483647 h 1232"/>
                <a:gd name="T68" fmla="*/ 2147483647 w 3426"/>
                <a:gd name="T69" fmla="*/ 2147483647 h 1232"/>
                <a:gd name="T70" fmla="*/ 2147483647 w 3426"/>
                <a:gd name="T71" fmla="*/ 2147483647 h 1232"/>
                <a:gd name="T72" fmla="*/ 2147483647 w 3426"/>
                <a:gd name="T73" fmla="*/ 2147483647 h 1232"/>
                <a:gd name="T74" fmla="*/ 2147483647 w 3426"/>
                <a:gd name="T75" fmla="*/ 2147483647 h 1232"/>
                <a:gd name="T76" fmla="*/ 2147483647 w 3426"/>
                <a:gd name="T77" fmla="*/ 2147483647 h 1232"/>
                <a:gd name="T78" fmla="*/ 2147483647 w 3426"/>
                <a:gd name="T79" fmla="*/ 2147483647 h 1232"/>
                <a:gd name="T80" fmla="*/ 2147483647 w 3426"/>
                <a:gd name="T81" fmla="*/ 2147483647 h 1232"/>
                <a:gd name="T82" fmla="*/ 2147483647 w 3426"/>
                <a:gd name="T83" fmla="*/ 2147483647 h 1232"/>
                <a:gd name="T84" fmla="*/ 2147483647 w 3426"/>
                <a:gd name="T85" fmla="*/ 2147483647 h 1232"/>
                <a:gd name="T86" fmla="*/ 2147483647 w 3426"/>
                <a:gd name="T87" fmla="*/ 2147483647 h 1232"/>
                <a:gd name="T88" fmla="*/ 2147483647 w 3426"/>
                <a:gd name="T89" fmla="*/ 2147483647 h 1232"/>
                <a:gd name="T90" fmla="*/ 2147483647 w 3426"/>
                <a:gd name="T91" fmla="*/ 2147483647 h 1232"/>
                <a:gd name="T92" fmla="*/ 2147483647 w 3426"/>
                <a:gd name="T93" fmla="*/ 2147483647 h 1232"/>
                <a:gd name="T94" fmla="*/ 2147483647 w 3426"/>
                <a:gd name="T95" fmla="*/ 2147483647 h 1232"/>
                <a:gd name="T96" fmla="*/ 2147483647 w 3426"/>
                <a:gd name="T97" fmla="*/ 2147483647 h 1232"/>
                <a:gd name="T98" fmla="*/ 2147483647 w 3426"/>
                <a:gd name="T99" fmla="*/ 2016082302 h 1232"/>
                <a:gd name="T100" fmla="*/ 2147483647 w 3426"/>
                <a:gd name="T101" fmla="*/ 1739907879 h 1232"/>
                <a:gd name="T102" fmla="*/ 2147483647 w 3426"/>
                <a:gd name="T103" fmla="*/ 1445319110 h 1232"/>
                <a:gd name="T104" fmla="*/ 2147483647 w 3426"/>
                <a:gd name="T105" fmla="*/ 1574202367 h 1232"/>
                <a:gd name="T106" fmla="*/ 2147483647 w 3426"/>
                <a:gd name="T107" fmla="*/ 1905613391 h 12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426"/>
                <a:gd name="T163" fmla="*/ 0 h 1232"/>
                <a:gd name="T164" fmla="*/ 3426 w 3426"/>
                <a:gd name="T165" fmla="*/ 1232 h 12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426" h="1232">
                  <a:moveTo>
                    <a:pt x="3426" y="540"/>
                  </a:moveTo>
                  <a:lnTo>
                    <a:pt x="3426" y="540"/>
                  </a:lnTo>
                  <a:lnTo>
                    <a:pt x="3400" y="506"/>
                  </a:lnTo>
                  <a:lnTo>
                    <a:pt x="3372" y="470"/>
                  </a:lnTo>
                  <a:lnTo>
                    <a:pt x="3342" y="436"/>
                  </a:lnTo>
                  <a:lnTo>
                    <a:pt x="3308" y="404"/>
                  </a:lnTo>
                  <a:lnTo>
                    <a:pt x="3270" y="372"/>
                  </a:lnTo>
                  <a:lnTo>
                    <a:pt x="3230" y="340"/>
                  </a:lnTo>
                  <a:lnTo>
                    <a:pt x="3188" y="312"/>
                  </a:lnTo>
                  <a:lnTo>
                    <a:pt x="3142" y="284"/>
                  </a:lnTo>
                  <a:lnTo>
                    <a:pt x="3094" y="258"/>
                  </a:lnTo>
                  <a:lnTo>
                    <a:pt x="3046" y="236"/>
                  </a:lnTo>
                  <a:lnTo>
                    <a:pt x="2994" y="216"/>
                  </a:lnTo>
                  <a:lnTo>
                    <a:pt x="2940" y="198"/>
                  </a:lnTo>
                  <a:lnTo>
                    <a:pt x="2884" y="182"/>
                  </a:lnTo>
                  <a:lnTo>
                    <a:pt x="2828" y="170"/>
                  </a:lnTo>
                  <a:lnTo>
                    <a:pt x="2770" y="162"/>
                  </a:lnTo>
                  <a:lnTo>
                    <a:pt x="2710" y="158"/>
                  </a:lnTo>
                  <a:lnTo>
                    <a:pt x="2646" y="156"/>
                  </a:lnTo>
                  <a:lnTo>
                    <a:pt x="2612" y="158"/>
                  </a:lnTo>
                  <a:lnTo>
                    <a:pt x="2580" y="162"/>
                  </a:lnTo>
                  <a:lnTo>
                    <a:pt x="2550" y="168"/>
                  </a:lnTo>
                  <a:lnTo>
                    <a:pt x="2536" y="172"/>
                  </a:lnTo>
                  <a:lnTo>
                    <a:pt x="2522" y="178"/>
                  </a:lnTo>
                  <a:lnTo>
                    <a:pt x="2510" y="186"/>
                  </a:lnTo>
                  <a:lnTo>
                    <a:pt x="2498" y="194"/>
                  </a:lnTo>
                  <a:lnTo>
                    <a:pt x="2488" y="202"/>
                  </a:lnTo>
                  <a:lnTo>
                    <a:pt x="2480" y="214"/>
                  </a:lnTo>
                  <a:lnTo>
                    <a:pt x="2516" y="298"/>
                  </a:lnTo>
                  <a:lnTo>
                    <a:pt x="2534" y="342"/>
                  </a:lnTo>
                  <a:lnTo>
                    <a:pt x="2548" y="386"/>
                  </a:lnTo>
                  <a:lnTo>
                    <a:pt x="2562" y="432"/>
                  </a:lnTo>
                  <a:lnTo>
                    <a:pt x="2576" y="480"/>
                  </a:lnTo>
                  <a:lnTo>
                    <a:pt x="2586" y="528"/>
                  </a:lnTo>
                  <a:lnTo>
                    <a:pt x="2592" y="580"/>
                  </a:lnTo>
                  <a:lnTo>
                    <a:pt x="2546" y="588"/>
                  </a:lnTo>
                  <a:lnTo>
                    <a:pt x="2496" y="598"/>
                  </a:lnTo>
                  <a:lnTo>
                    <a:pt x="2412" y="606"/>
                  </a:lnTo>
                  <a:lnTo>
                    <a:pt x="2358" y="608"/>
                  </a:lnTo>
                  <a:lnTo>
                    <a:pt x="2268" y="608"/>
                  </a:lnTo>
                  <a:lnTo>
                    <a:pt x="2270" y="578"/>
                  </a:lnTo>
                  <a:lnTo>
                    <a:pt x="2268" y="546"/>
                  </a:lnTo>
                  <a:lnTo>
                    <a:pt x="2266" y="512"/>
                  </a:lnTo>
                  <a:lnTo>
                    <a:pt x="2264" y="480"/>
                  </a:lnTo>
                  <a:lnTo>
                    <a:pt x="2258" y="446"/>
                  </a:lnTo>
                  <a:lnTo>
                    <a:pt x="2252" y="414"/>
                  </a:lnTo>
                  <a:lnTo>
                    <a:pt x="2244" y="380"/>
                  </a:lnTo>
                  <a:lnTo>
                    <a:pt x="2236" y="346"/>
                  </a:lnTo>
                  <a:lnTo>
                    <a:pt x="2224" y="312"/>
                  </a:lnTo>
                  <a:lnTo>
                    <a:pt x="2212" y="278"/>
                  </a:lnTo>
                  <a:lnTo>
                    <a:pt x="2196" y="244"/>
                  </a:lnTo>
                  <a:lnTo>
                    <a:pt x="2180" y="210"/>
                  </a:lnTo>
                  <a:lnTo>
                    <a:pt x="2160" y="176"/>
                  </a:lnTo>
                  <a:lnTo>
                    <a:pt x="2140" y="144"/>
                  </a:lnTo>
                  <a:lnTo>
                    <a:pt x="2116" y="110"/>
                  </a:lnTo>
                  <a:lnTo>
                    <a:pt x="2092" y="76"/>
                  </a:lnTo>
                  <a:lnTo>
                    <a:pt x="2106" y="114"/>
                  </a:lnTo>
                  <a:lnTo>
                    <a:pt x="2122" y="160"/>
                  </a:lnTo>
                  <a:lnTo>
                    <a:pt x="2140" y="222"/>
                  </a:lnTo>
                  <a:lnTo>
                    <a:pt x="2150" y="258"/>
                  </a:lnTo>
                  <a:lnTo>
                    <a:pt x="2158" y="298"/>
                  </a:lnTo>
                  <a:lnTo>
                    <a:pt x="2166" y="342"/>
                  </a:lnTo>
                  <a:lnTo>
                    <a:pt x="2174" y="390"/>
                  </a:lnTo>
                  <a:lnTo>
                    <a:pt x="2180" y="440"/>
                  </a:lnTo>
                  <a:lnTo>
                    <a:pt x="2186" y="494"/>
                  </a:lnTo>
                  <a:lnTo>
                    <a:pt x="2188" y="550"/>
                  </a:lnTo>
                  <a:lnTo>
                    <a:pt x="2190" y="608"/>
                  </a:lnTo>
                  <a:lnTo>
                    <a:pt x="1954" y="606"/>
                  </a:lnTo>
                  <a:lnTo>
                    <a:pt x="1680" y="600"/>
                  </a:lnTo>
                  <a:lnTo>
                    <a:pt x="1680" y="564"/>
                  </a:lnTo>
                  <a:lnTo>
                    <a:pt x="1680" y="528"/>
                  </a:lnTo>
                  <a:lnTo>
                    <a:pt x="1676" y="490"/>
                  </a:lnTo>
                  <a:lnTo>
                    <a:pt x="1672" y="454"/>
                  </a:lnTo>
                  <a:lnTo>
                    <a:pt x="1668" y="416"/>
                  </a:lnTo>
                  <a:lnTo>
                    <a:pt x="1660" y="380"/>
                  </a:lnTo>
                  <a:lnTo>
                    <a:pt x="1650" y="342"/>
                  </a:lnTo>
                  <a:lnTo>
                    <a:pt x="1640" y="304"/>
                  </a:lnTo>
                  <a:lnTo>
                    <a:pt x="1628" y="266"/>
                  </a:lnTo>
                  <a:lnTo>
                    <a:pt x="1612" y="228"/>
                  </a:lnTo>
                  <a:lnTo>
                    <a:pt x="1596" y="190"/>
                  </a:lnTo>
                  <a:lnTo>
                    <a:pt x="1576" y="152"/>
                  </a:lnTo>
                  <a:lnTo>
                    <a:pt x="1556" y="114"/>
                  </a:lnTo>
                  <a:lnTo>
                    <a:pt x="1532" y="76"/>
                  </a:lnTo>
                  <a:lnTo>
                    <a:pt x="1506" y="38"/>
                  </a:lnTo>
                  <a:lnTo>
                    <a:pt x="1478" y="0"/>
                  </a:lnTo>
                  <a:lnTo>
                    <a:pt x="1482" y="10"/>
                  </a:lnTo>
                  <a:lnTo>
                    <a:pt x="1494" y="42"/>
                  </a:lnTo>
                  <a:lnTo>
                    <a:pt x="1512" y="94"/>
                  </a:lnTo>
                  <a:lnTo>
                    <a:pt x="1532" y="162"/>
                  </a:lnTo>
                  <a:lnTo>
                    <a:pt x="1544" y="204"/>
                  </a:lnTo>
                  <a:lnTo>
                    <a:pt x="1554" y="250"/>
                  </a:lnTo>
                  <a:lnTo>
                    <a:pt x="1562" y="298"/>
                  </a:lnTo>
                  <a:lnTo>
                    <a:pt x="1572" y="352"/>
                  </a:lnTo>
                  <a:lnTo>
                    <a:pt x="1578" y="408"/>
                  </a:lnTo>
                  <a:lnTo>
                    <a:pt x="1584" y="468"/>
                  </a:lnTo>
                  <a:lnTo>
                    <a:pt x="1588" y="530"/>
                  </a:lnTo>
                  <a:lnTo>
                    <a:pt x="1588" y="596"/>
                  </a:lnTo>
                  <a:lnTo>
                    <a:pt x="964" y="580"/>
                  </a:lnTo>
                  <a:lnTo>
                    <a:pt x="962" y="518"/>
                  </a:lnTo>
                  <a:lnTo>
                    <a:pt x="958" y="488"/>
                  </a:lnTo>
                  <a:lnTo>
                    <a:pt x="954" y="456"/>
                  </a:lnTo>
                  <a:lnTo>
                    <a:pt x="950" y="426"/>
                  </a:lnTo>
                  <a:lnTo>
                    <a:pt x="942" y="394"/>
                  </a:lnTo>
                  <a:lnTo>
                    <a:pt x="934" y="362"/>
                  </a:lnTo>
                  <a:lnTo>
                    <a:pt x="924" y="330"/>
                  </a:lnTo>
                  <a:lnTo>
                    <a:pt x="914" y="298"/>
                  </a:lnTo>
                  <a:lnTo>
                    <a:pt x="900" y="266"/>
                  </a:lnTo>
                  <a:lnTo>
                    <a:pt x="886" y="234"/>
                  </a:lnTo>
                  <a:lnTo>
                    <a:pt x="870" y="202"/>
                  </a:lnTo>
                  <a:lnTo>
                    <a:pt x="852" y="172"/>
                  </a:lnTo>
                  <a:lnTo>
                    <a:pt x="832" y="140"/>
                  </a:lnTo>
                  <a:lnTo>
                    <a:pt x="810" y="108"/>
                  </a:lnTo>
                  <a:lnTo>
                    <a:pt x="786" y="76"/>
                  </a:lnTo>
                  <a:lnTo>
                    <a:pt x="800" y="112"/>
                  </a:lnTo>
                  <a:lnTo>
                    <a:pt x="816" y="154"/>
                  </a:lnTo>
                  <a:lnTo>
                    <a:pt x="832" y="212"/>
                  </a:lnTo>
                  <a:lnTo>
                    <a:pt x="850" y="284"/>
                  </a:lnTo>
                  <a:lnTo>
                    <a:pt x="858" y="326"/>
                  </a:lnTo>
                  <a:lnTo>
                    <a:pt x="866" y="370"/>
                  </a:lnTo>
                  <a:lnTo>
                    <a:pt x="872" y="418"/>
                  </a:lnTo>
                  <a:lnTo>
                    <a:pt x="878" y="468"/>
                  </a:lnTo>
                  <a:lnTo>
                    <a:pt x="882" y="522"/>
                  </a:lnTo>
                  <a:lnTo>
                    <a:pt x="884" y="576"/>
                  </a:lnTo>
                  <a:lnTo>
                    <a:pt x="762" y="572"/>
                  </a:lnTo>
                  <a:lnTo>
                    <a:pt x="728" y="568"/>
                  </a:lnTo>
                  <a:lnTo>
                    <a:pt x="696" y="562"/>
                  </a:lnTo>
                  <a:lnTo>
                    <a:pt x="666" y="554"/>
                  </a:lnTo>
                  <a:lnTo>
                    <a:pt x="640" y="542"/>
                  </a:lnTo>
                  <a:lnTo>
                    <a:pt x="612" y="530"/>
                  </a:lnTo>
                  <a:lnTo>
                    <a:pt x="588" y="516"/>
                  </a:lnTo>
                  <a:lnTo>
                    <a:pt x="566" y="500"/>
                  </a:lnTo>
                  <a:lnTo>
                    <a:pt x="544" y="484"/>
                  </a:lnTo>
                  <a:lnTo>
                    <a:pt x="524" y="466"/>
                  </a:lnTo>
                  <a:lnTo>
                    <a:pt x="504" y="446"/>
                  </a:lnTo>
                  <a:lnTo>
                    <a:pt x="466" y="406"/>
                  </a:lnTo>
                  <a:lnTo>
                    <a:pt x="432" y="364"/>
                  </a:lnTo>
                  <a:lnTo>
                    <a:pt x="398" y="320"/>
                  </a:lnTo>
                  <a:lnTo>
                    <a:pt x="362" y="278"/>
                  </a:lnTo>
                  <a:lnTo>
                    <a:pt x="326" y="236"/>
                  </a:lnTo>
                  <a:lnTo>
                    <a:pt x="306" y="216"/>
                  </a:lnTo>
                  <a:lnTo>
                    <a:pt x="286" y="198"/>
                  </a:lnTo>
                  <a:lnTo>
                    <a:pt x="266" y="180"/>
                  </a:lnTo>
                  <a:lnTo>
                    <a:pt x="242" y="164"/>
                  </a:lnTo>
                  <a:lnTo>
                    <a:pt x="220" y="148"/>
                  </a:lnTo>
                  <a:lnTo>
                    <a:pt x="194" y="134"/>
                  </a:lnTo>
                  <a:lnTo>
                    <a:pt x="166" y="122"/>
                  </a:lnTo>
                  <a:lnTo>
                    <a:pt x="138" y="114"/>
                  </a:lnTo>
                  <a:lnTo>
                    <a:pt x="106" y="106"/>
                  </a:lnTo>
                  <a:lnTo>
                    <a:pt x="74" y="100"/>
                  </a:lnTo>
                  <a:lnTo>
                    <a:pt x="38" y="96"/>
                  </a:lnTo>
                  <a:lnTo>
                    <a:pt x="0" y="96"/>
                  </a:lnTo>
                  <a:lnTo>
                    <a:pt x="52" y="146"/>
                  </a:lnTo>
                  <a:lnTo>
                    <a:pt x="78" y="172"/>
                  </a:lnTo>
                  <a:lnTo>
                    <a:pt x="102" y="200"/>
                  </a:lnTo>
                  <a:lnTo>
                    <a:pt x="126" y="230"/>
                  </a:lnTo>
                  <a:lnTo>
                    <a:pt x="150" y="262"/>
                  </a:lnTo>
                  <a:lnTo>
                    <a:pt x="172" y="294"/>
                  </a:lnTo>
                  <a:lnTo>
                    <a:pt x="192" y="328"/>
                  </a:lnTo>
                  <a:lnTo>
                    <a:pt x="210" y="362"/>
                  </a:lnTo>
                  <a:lnTo>
                    <a:pt x="226" y="400"/>
                  </a:lnTo>
                  <a:lnTo>
                    <a:pt x="240" y="438"/>
                  </a:lnTo>
                  <a:lnTo>
                    <a:pt x="250" y="478"/>
                  </a:lnTo>
                  <a:lnTo>
                    <a:pt x="258" y="520"/>
                  </a:lnTo>
                  <a:lnTo>
                    <a:pt x="264" y="562"/>
                  </a:lnTo>
                  <a:lnTo>
                    <a:pt x="264" y="608"/>
                  </a:lnTo>
                  <a:lnTo>
                    <a:pt x="262" y="654"/>
                  </a:lnTo>
                  <a:lnTo>
                    <a:pt x="258" y="694"/>
                  </a:lnTo>
                  <a:lnTo>
                    <a:pt x="252" y="732"/>
                  </a:lnTo>
                  <a:lnTo>
                    <a:pt x="244" y="770"/>
                  </a:lnTo>
                  <a:lnTo>
                    <a:pt x="236" y="806"/>
                  </a:lnTo>
                  <a:lnTo>
                    <a:pt x="216" y="880"/>
                  </a:lnTo>
                  <a:lnTo>
                    <a:pt x="192" y="952"/>
                  </a:lnTo>
                  <a:lnTo>
                    <a:pt x="166" y="1020"/>
                  </a:lnTo>
                  <a:lnTo>
                    <a:pt x="138" y="1086"/>
                  </a:lnTo>
                  <a:lnTo>
                    <a:pt x="86" y="1212"/>
                  </a:lnTo>
                  <a:lnTo>
                    <a:pt x="90" y="1208"/>
                  </a:lnTo>
                  <a:lnTo>
                    <a:pt x="92" y="1208"/>
                  </a:lnTo>
                  <a:lnTo>
                    <a:pt x="90" y="1212"/>
                  </a:lnTo>
                  <a:lnTo>
                    <a:pt x="82" y="1222"/>
                  </a:lnTo>
                  <a:lnTo>
                    <a:pt x="84" y="1222"/>
                  </a:lnTo>
                  <a:lnTo>
                    <a:pt x="94" y="1218"/>
                  </a:lnTo>
                  <a:lnTo>
                    <a:pt x="100" y="1218"/>
                  </a:lnTo>
                  <a:lnTo>
                    <a:pt x="102" y="1216"/>
                  </a:lnTo>
                  <a:lnTo>
                    <a:pt x="104" y="1214"/>
                  </a:lnTo>
                  <a:lnTo>
                    <a:pt x="108" y="1202"/>
                  </a:lnTo>
                  <a:lnTo>
                    <a:pt x="142" y="1184"/>
                  </a:lnTo>
                  <a:lnTo>
                    <a:pt x="176" y="1164"/>
                  </a:lnTo>
                  <a:lnTo>
                    <a:pt x="208" y="1144"/>
                  </a:lnTo>
                  <a:lnTo>
                    <a:pt x="238" y="1120"/>
                  </a:lnTo>
                  <a:lnTo>
                    <a:pt x="268" y="1098"/>
                  </a:lnTo>
                  <a:lnTo>
                    <a:pt x="296" y="1072"/>
                  </a:lnTo>
                  <a:lnTo>
                    <a:pt x="352" y="1018"/>
                  </a:lnTo>
                  <a:lnTo>
                    <a:pt x="374" y="994"/>
                  </a:lnTo>
                  <a:lnTo>
                    <a:pt x="394" y="970"/>
                  </a:lnTo>
                  <a:lnTo>
                    <a:pt x="434" y="918"/>
                  </a:lnTo>
                  <a:lnTo>
                    <a:pt x="470" y="866"/>
                  </a:lnTo>
                  <a:lnTo>
                    <a:pt x="506" y="814"/>
                  </a:lnTo>
                  <a:lnTo>
                    <a:pt x="526" y="790"/>
                  </a:lnTo>
                  <a:lnTo>
                    <a:pt x="546" y="766"/>
                  </a:lnTo>
                  <a:lnTo>
                    <a:pt x="568" y="746"/>
                  </a:lnTo>
                  <a:lnTo>
                    <a:pt x="590" y="726"/>
                  </a:lnTo>
                  <a:lnTo>
                    <a:pt x="614" y="710"/>
                  </a:lnTo>
                  <a:lnTo>
                    <a:pt x="642" y="694"/>
                  </a:lnTo>
                  <a:lnTo>
                    <a:pt x="670" y="684"/>
                  </a:lnTo>
                  <a:lnTo>
                    <a:pt x="702" y="676"/>
                  </a:lnTo>
                  <a:lnTo>
                    <a:pt x="882" y="678"/>
                  </a:lnTo>
                  <a:lnTo>
                    <a:pt x="878" y="732"/>
                  </a:lnTo>
                  <a:lnTo>
                    <a:pt x="872" y="788"/>
                  </a:lnTo>
                  <a:lnTo>
                    <a:pt x="866" y="846"/>
                  </a:lnTo>
                  <a:lnTo>
                    <a:pt x="854" y="906"/>
                  </a:lnTo>
                  <a:lnTo>
                    <a:pt x="842" y="966"/>
                  </a:lnTo>
                  <a:lnTo>
                    <a:pt x="826" y="1028"/>
                  </a:lnTo>
                  <a:lnTo>
                    <a:pt x="808" y="1092"/>
                  </a:lnTo>
                  <a:lnTo>
                    <a:pt x="786" y="1156"/>
                  </a:lnTo>
                  <a:lnTo>
                    <a:pt x="808" y="1120"/>
                  </a:lnTo>
                  <a:lnTo>
                    <a:pt x="832" y="1076"/>
                  </a:lnTo>
                  <a:lnTo>
                    <a:pt x="860" y="1020"/>
                  </a:lnTo>
                  <a:lnTo>
                    <a:pt x="876" y="986"/>
                  </a:lnTo>
                  <a:lnTo>
                    <a:pt x="890" y="950"/>
                  </a:lnTo>
                  <a:lnTo>
                    <a:pt x="904" y="910"/>
                  </a:lnTo>
                  <a:lnTo>
                    <a:pt x="918" y="868"/>
                  </a:lnTo>
                  <a:lnTo>
                    <a:pt x="932" y="824"/>
                  </a:lnTo>
                  <a:lnTo>
                    <a:pt x="942" y="778"/>
                  </a:lnTo>
                  <a:lnTo>
                    <a:pt x="952" y="730"/>
                  </a:lnTo>
                  <a:lnTo>
                    <a:pt x="958" y="680"/>
                  </a:lnTo>
                  <a:lnTo>
                    <a:pt x="1258" y="686"/>
                  </a:lnTo>
                  <a:lnTo>
                    <a:pt x="1582" y="696"/>
                  </a:lnTo>
                  <a:lnTo>
                    <a:pt x="1586" y="696"/>
                  </a:lnTo>
                  <a:lnTo>
                    <a:pt x="1582" y="758"/>
                  </a:lnTo>
                  <a:lnTo>
                    <a:pt x="1576" y="820"/>
                  </a:lnTo>
                  <a:lnTo>
                    <a:pt x="1566" y="884"/>
                  </a:lnTo>
                  <a:lnTo>
                    <a:pt x="1556" y="952"/>
                  </a:lnTo>
                  <a:lnTo>
                    <a:pt x="1540" y="1020"/>
                  </a:lnTo>
                  <a:lnTo>
                    <a:pt x="1522" y="1088"/>
                  </a:lnTo>
                  <a:lnTo>
                    <a:pt x="1502" y="1160"/>
                  </a:lnTo>
                  <a:lnTo>
                    <a:pt x="1478" y="1232"/>
                  </a:lnTo>
                  <a:lnTo>
                    <a:pt x="1484" y="1222"/>
                  </a:lnTo>
                  <a:lnTo>
                    <a:pt x="1502" y="1192"/>
                  </a:lnTo>
                  <a:lnTo>
                    <a:pt x="1530" y="1144"/>
                  </a:lnTo>
                  <a:lnTo>
                    <a:pt x="1562" y="1080"/>
                  </a:lnTo>
                  <a:lnTo>
                    <a:pt x="1578" y="1042"/>
                  </a:lnTo>
                  <a:lnTo>
                    <a:pt x="1594" y="1002"/>
                  </a:lnTo>
                  <a:lnTo>
                    <a:pt x="1612" y="958"/>
                  </a:lnTo>
                  <a:lnTo>
                    <a:pt x="1626" y="910"/>
                  </a:lnTo>
                  <a:lnTo>
                    <a:pt x="1642" y="860"/>
                  </a:lnTo>
                  <a:lnTo>
                    <a:pt x="1654" y="808"/>
                  </a:lnTo>
                  <a:lnTo>
                    <a:pt x="1664" y="754"/>
                  </a:lnTo>
                  <a:lnTo>
                    <a:pt x="1672" y="698"/>
                  </a:lnTo>
                  <a:lnTo>
                    <a:pt x="1794" y="700"/>
                  </a:lnTo>
                  <a:lnTo>
                    <a:pt x="1922" y="702"/>
                  </a:lnTo>
                  <a:lnTo>
                    <a:pt x="2186" y="700"/>
                  </a:lnTo>
                  <a:lnTo>
                    <a:pt x="2182" y="752"/>
                  </a:lnTo>
                  <a:lnTo>
                    <a:pt x="2176" y="806"/>
                  </a:lnTo>
                  <a:lnTo>
                    <a:pt x="2168" y="862"/>
                  </a:lnTo>
                  <a:lnTo>
                    <a:pt x="2158" y="918"/>
                  </a:lnTo>
                  <a:lnTo>
                    <a:pt x="2146" y="976"/>
                  </a:lnTo>
                  <a:lnTo>
                    <a:pt x="2130" y="1034"/>
                  </a:lnTo>
                  <a:lnTo>
                    <a:pt x="2112" y="1094"/>
                  </a:lnTo>
                  <a:lnTo>
                    <a:pt x="2092" y="1156"/>
                  </a:lnTo>
                  <a:lnTo>
                    <a:pt x="2112" y="1122"/>
                  </a:lnTo>
                  <a:lnTo>
                    <a:pt x="2136" y="1080"/>
                  </a:lnTo>
                  <a:lnTo>
                    <a:pt x="2164" y="1026"/>
                  </a:lnTo>
                  <a:lnTo>
                    <a:pt x="2192" y="958"/>
                  </a:lnTo>
                  <a:lnTo>
                    <a:pt x="2206" y="922"/>
                  </a:lnTo>
                  <a:lnTo>
                    <a:pt x="2220" y="882"/>
                  </a:lnTo>
                  <a:lnTo>
                    <a:pt x="2232" y="838"/>
                  </a:lnTo>
                  <a:lnTo>
                    <a:pt x="2244" y="794"/>
                  </a:lnTo>
                  <a:lnTo>
                    <a:pt x="2254" y="748"/>
                  </a:lnTo>
                  <a:lnTo>
                    <a:pt x="2262" y="700"/>
                  </a:lnTo>
                  <a:lnTo>
                    <a:pt x="2600" y="694"/>
                  </a:lnTo>
                  <a:lnTo>
                    <a:pt x="2604" y="736"/>
                  </a:lnTo>
                  <a:lnTo>
                    <a:pt x="2606" y="782"/>
                  </a:lnTo>
                  <a:lnTo>
                    <a:pt x="2604" y="830"/>
                  </a:lnTo>
                  <a:lnTo>
                    <a:pt x="2602" y="878"/>
                  </a:lnTo>
                  <a:lnTo>
                    <a:pt x="2596" y="926"/>
                  </a:lnTo>
                  <a:lnTo>
                    <a:pt x="2590" y="976"/>
                  </a:lnTo>
                  <a:lnTo>
                    <a:pt x="2582" y="1022"/>
                  </a:lnTo>
                  <a:lnTo>
                    <a:pt x="2572" y="1068"/>
                  </a:lnTo>
                  <a:lnTo>
                    <a:pt x="2634" y="1070"/>
                  </a:lnTo>
                  <a:lnTo>
                    <a:pt x="2694" y="1066"/>
                  </a:lnTo>
                  <a:lnTo>
                    <a:pt x="2752" y="1060"/>
                  </a:lnTo>
                  <a:lnTo>
                    <a:pt x="2808" y="1050"/>
                  </a:lnTo>
                  <a:lnTo>
                    <a:pt x="2862" y="1038"/>
                  </a:lnTo>
                  <a:lnTo>
                    <a:pt x="2914" y="1022"/>
                  </a:lnTo>
                  <a:lnTo>
                    <a:pt x="2962" y="1004"/>
                  </a:lnTo>
                  <a:lnTo>
                    <a:pt x="3010" y="982"/>
                  </a:lnTo>
                  <a:lnTo>
                    <a:pt x="3054" y="958"/>
                  </a:lnTo>
                  <a:lnTo>
                    <a:pt x="3096" y="932"/>
                  </a:lnTo>
                  <a:lnTo>
                    <a:pt x="3136" y="904"/>
                  </a:lnTo>
                  <a:lnTo>
                    <a:pt x="3174" y="874"/>
                  </a:lnTo>
                  <a:lnTo>
                    <a:pt x="3208" y="842"/>
                  </a:lnTo>
                  <a:lnTo>
                    <a:pt x="3242" y="808"/>
                  </a:lnTo>
                  <a:lnTo>
                    <a:pt x="3272" y="772"/>
                  </a:lnTo>
                  <a:lnTo>
                    <a:pt x="3300" y="736"/>
                  </a:lnTo>
                  <a:lnTo>
                    <a:pt x="3218" y="716"/>
                  </a:lnTo>
                  <a:lnTo>
                    <a:pt x="3178" y="704"/>
                  </a:lnTo>
                  <a:lnTo>
                    <a:pt x="3140" y="692"/>
                  </a:lnTo>
                  <a:lnTo>
                    <a:pt x="3102" y="678"/>
                  </a:lnTo>
                  <a:lnTo>
                    <a:pt x="3068" y="662"/>
                  </a:lnTo>
                  <a:lnTo>
                    <a:pt x="3036" y="644"/>
                  </a:lnTo>
                  <a:lnTo>
                    <a:pt x="3006" y="624"/>
                  </a:lnTo>
                  <a:lnTo>
                    <a:pt x="3114" y="608"/>
                  </a:lnTo>
                  <a:lnTo>
                    <a:pt x="3222" y="590"/>
                  </a:lnTo>
                  <a:lnTo>
                    <a:pt x="3276" y="580"/>
                  </a:lnTo>
                  <a:lnTo>
                    <a:pt x="3326" y="570"/>
                  </a:lnTo>
                  <a:lnTo>
                    <a:pt x="3378" y="556"/>
                  </a:lnTo>
                  <a:lnTo>
                    <a:pt x="3426" y="540"/>
                  </a:lnTo>
                  <a:close/>
                  <a:moveTo>
                    <a:pt x="2788" y="444"/>
                  </a:moveTo>
                  <a:lnTo>
                    <a:pt x="2788" y="444"/>
                  </a:lnTo>
                  <a:lnTo>
                    <a:pt x="2774" y="442"/>
                  </a:lnTo>
                  <a:lnTo>
                    <a:pt x="2762" y="438"/>
                  </a:lnTo>
                  <a:lnTo>
                    <a:pt x="2752" y="432"/>
                  </a:lnTo>
                  <a:lnTo>
                    <a:pt x="2742" y="424"/>
                  </a:lnTo>
                  <a:lnTo>
                    <a:pt x="2734" y="414"/>
                  </a:lnTo>
                  <a:lnTo>
                    <a:pt x="2728" y="404"/>
                  </a:lnTo>
                  <a:lnTo>
                    <a:pt x="2724" y="392"/>
                  </a:lnTo>
                  <a:lnTo>
                    <a:pt x="2722" y="378"/>
                  </a:lnTo>
                  <a:lnTo>
                    <a:pt x="2724" y="364"/>
                  </a:lnTo>
                  <a:lnTo>
                    <a:pt x="2728" y="352"/>
                  </a:lnTo>
                  <a:lnTo>
                    <a:pt x="2734" y="342"/>
                  </a:lnTo>
                  <a:lnTo>
                    <a:pt x="2742" y="332"/>
                  </a:lnTo>
                  <a:lnTo>
                    <a:pt x="2752" y="324"/>
                  </a:lnTo>
                  <a:lnTo>
                    <a:pt x="2762" y="318"/>
                  </a:lnTo>
                  <a:lnTo>
                    <a:pt x="2774" y="314"/>
                  </a:lnTo>
                  <a:lnTo>
                    <a:pt x="2788" y="312"/>
                  </a:lnTo>
                  <a:lnTo>
                    <a:pt x="2802" y="314"/>
                  </a:lnTo>
                  <a:lnTo>
                    <a:pt x="2814" y="318"/>
                  </a:lnTo>
                  <a:lnTo>
                    <a:pt x="2824" y="324"/>
                  </a:lnTo>
                  <a:lnTo>
                    <a:pt x="2834" y="332"/>
                  </a:lnTo>
                  <a:lnTo>
                    <a:pt x="2842" y="342"/>
                  </a:lnTo>
                  <a:lnTo>
                    <a:pt x="2848" y="352"/>
                  </a:lnTo>
                  <a:lnTo>
                    <a:pt x="2852" y="364"/>
                  </a:lnTo>
                  <a:lnTo>
                    <a:pt x="2854" y="378"/>
                  </a:lnTo>
                  <a:lnTo>
                    <a:pt x="2852" y="392"/>
                  </a:lnTo>
                  <a:lnTo>
                    <a:pt x="2848" y="404"/>
                  </a:lnTo>
                  <a:lnTo>
                    <a:pt x="2842" y="414"/>
                  </a:lnTo>
                  <a:lnTo>
                    <a:pt x="2834" y="424"/>
                  </a:lnTo>
                  <a:lnTo>
                    <a:pt x="2824" y="432"/>
                  </a:lnTo>
                  <a:lnTo>
                    <a:pt x="2814" y="438"/>
                  </a:lnTo>
                  <a:lnTo>
                    <a:pt x="2802" y="442"/>
                  </a:lnTo>
                  <a:lnTo>
                    <a:pt x="2788" y="444"/>
                  </a:lnTo>
                  <a:close/>
                </a:path>
              </a:pathLst>
            </a:custGeom>
            <a:gradFill rotWithShape="1">
              <a:gsLst>
                <a:gs pos="55000">
                  <a:schemeClr val="bg1">
                    <a:lumMod val="85000"/>
                  </a:schemeClr>
                </a:gs>
                <a:gs pos="29000">
                  <a:schemeClr val="bg1">
                    <a:lumMod val="7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/>
            </a:gradFill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4" name="Oval 67"/>
            <p:cNvSpPr>
              <a:spLocks noChangeArrowheads="1"/>
            </p:cNvSpPr>
            <p:nvPr/>
          </p:nvSpPr>
          <p:spPr bwMode="auto">
            <a:xfrm>
              <a:off x="2181400" y="1471448"/>
              <a:ext cx="1176565" cy="560483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59000"/>
                  </a:schemeClr>
                </a:gs>
                <a:gs pos="52000">
                  <a:srgbClr val="70AC2E">
                    <a:alpha val="0"/>
                  </a:srgbClr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zh-CN">
                <a:solidFill>
                  <a:srgbClr val="FFFFFF"/>
                </a:solidFill>
                <a:latin typeface="Calibri" charset="0"/>
                <a:ea typeface="ＭＳ Ｐゴシック" charset="-128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2245925" y="2161395"/>
              <a:ext cx="863376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3581771" y="3412895"/>
              <a:ext cx="100571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4840613" y="3412895"/>
              <a:ext cx="100571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2241501" y="3381931"/>
              <a:ext cx="863376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3619055" y="2047576"/>
              <a:ext cx="100571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4877897" y="2047576"/>
              <a:ext cx="1005712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517737" y="2809467"/>
              <a:ext cx="98107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7805769" y="1531765"/>
              <a:ext cx="98107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03" name="Oval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5600" y="1266634"/>
              <a:ext cx="1955562" cy="92792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4" name="TextBox 103"/>
            <p:cNvSpPr txBox="1"/>
            <p:nvPr/>
          </p:nvSpPr>
          <p:spPr>
            <a:xfrm>
              <a:off x="2312843" y="1526146"/>
              <a:ext cx="959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effectLst>
                    <a:glow rad="228600">
                      <a:schemeClr val="bg1">
                        <a:alpha val="17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  <p:pic>
          <p:nvPicPr>
            <p:cNvPr id="105" name="Oval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4322" y="1208874"/>
              <a:ext cx="1955562" cy="92792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" name="TextBox 105"/>
            <p:cNvSpPr txBox="1"/>
            <p:nvPr/>
          </p:nvSpPr>
          <p:spPr>
            <a:xfrm>
              <a:off x="3801565" y="1468386"/>
              <a:ext cx="959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effectLst>
                    <a:glow rad="228600">
                      <a:schemeClr val="bg1">
                        <a:alpha val="17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  <p:pic>
          <p:nvPicPr>
            <p:cNvPr id="107" name="Oval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3044" y="1280067"/>
              <a:ext cx="1955562" cy="92792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8" name="TextBox 107"/>
            <p:cNvSpPr txBox="1"/>
            <p:nvPr/>
          </p:nvSpPr>
          <p:spPr>
            <a:xfrm>
              <a:off x="5290287" y="1539579"/>
              <a:ext cx="959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effectLst>
                    <a:glow rad="228600">
                      <a:schemeClr val="bg1">
                        <a:alpha val="17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  <p:pic>
          <p:nvPicPr>
            <p:cNvPr id="109" name="Oval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047" y="3816527"/>
              <a:ext cx="1955562" cy="927921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0" name="TextBox 109"/>
            <p:cNvSpPr txBox="1"/>
            <p:nvPr/>
          </p:nvSpPr>
          <p:spPr>
            <a:xfrm>
              <a:off x="2396022" y="4076039"/>
              <a:ext cx="959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effectLst>
                    <a:glow rad="228600">
                      <a:schemeClr val="bg1">
                        <a:alpha val="17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  <p:pic>
          <p:nvPicPr>
            <p:cNvPr id="111" name="Oval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5100" y="3858407"/>
              <a:ext cx="1955562" cy="927921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" name="TextBox 111"/>
            <p:cNvSpPr txBox="1"/>
            <p:nvPr/>
          </p:nvSpPr>
          <p:spPr>
            <a:xfrm>
              <a:off x="3893075" y="4106196"/>
              <a:ext cx="959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effectLst>
                    <a:glow rad="228600">
                      <a:schemeClr val="bg1">
                        <a:alpha val="17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  <p:pic>
          <p:nvPicPr>
            <p:cNvPr id="113" name="Oval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2153" y="3858407"/>
              <a:ext cx="1955562" cy="927921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rgbClr val="80808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" name="TextBox 113"/>
            <p:cNvSpPr txBox="1"/>
            <p:nvPr/>
          </p:nvSpPr>
          <p:spPr>
            <a:xfrm>
              <a:off x="5390128" y="4106196"/>
              <a:ext cx="9596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effectLst>
                    <a:glow rad="228600">
                      <a:schemeClr val="bg1">
                        <a:alpha val="17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20162</TotalTime>
  <Words>209</Words>
  <Application>Microsoft Office PowerPoint</Application>
  <PresentationFormat>全屏显示(4:3)</PresentationFormat>
  <Paragraphs>30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1063</cp:revision>
  <dcterms:created xsi:type="dcterms:W3CDTF">2009-02-11T05:37:22Z</dcterms:created>
  <dcterms:modified xsi:type="dcterms:W3CDTF">2014-08-10T05:35:25Z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