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5"/>
          <p:cNvGrpSpPr>
            <a:grpSpLocks/>
          </p:cNvGrpSpPr>
          <p:nvPr/>
        </p:nvGrpSpPr>
        <p:grpSpPr bwMode="auto">
          <a:xfrm>
            <a:off x="3749030" y="4357018"/>
            <a:ext cx="1851025" cy="1049338"/>
            <a:chOff x="0" y="0"/>
            <a:chExt cx="1850766" cy="1048162"/>
          </a:xfrm>
        </p:grpSpPr>
        <p:sp>
          <p:nvSpPr>
            <p:cNvPr id="84" name="椭圆 2"/>
            <p:cNvSpPr>
              <a:spLocks/>
            </p:cNvSpPr>
            <p:nvPr/>
          </p:nvSpPr>
          <p:spPr bwMode="auto">
            <a:xfrm>
              <a:off x="0" y="124940"/>
              <a:ext cx="1850766" cy="923222"/>
            </a:xfrm>
            <a:custGeom>
              <a:avLst/>
              <a:gdLst>
                <a:gd name="T0" fmla="*/ 0 w 2768819"/>
                <a:gd name="T1" fmla="*/ 0 h 989699"/>
                <a:gd name="T2" fmla="*/ 1365445 w 2768819"/>
                <a:gd name="T3" fmla="*/ 152500 h 989699"/>
                <a:gd name="T4" fmla="*/ 2768819 w 2768819"/>
                <a:gd name="T5" fmla="*/ 0 h 989699"/>
                <a:gd name="T6" fmla="*/ 1384409 w 2768819"/>
                <a:gd name="T7" fmla="*/ 989699 h 989699"/>
                <a:gd name="T8" fmla="*/ 0 w 2768819"/>
                <a:gd name="T9" fmla="*/ 0 h 989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8819" h="989699">
                  <a:moveTo>
                    <a:pt x="0" y="0"/>
                  </a:moveTo>
                  <a:cubicBezTo>
                    <a:pt x="380260" y="70629"/>
                    <a:pt x="883212" y="152500"/>
                    <a:pt x="1365445" y="152500"/>
                  </a:cubicBezTo>
                  <a:cubicBezTo>
                    <a:pt x="1847678" y="152500"/>
                    <a:pt x="2284258" y="91012"/>
                    <a:pt x="2768819" y="0"/>
                  </a:cubicBezTo>
                  <a:cubicBezTo>
                    <a:pt x="2572779" y="576015"/>
                    <a:pt x="2026905" y="989699"/>
                    <a:pt x="1384409" y="989699"/>
                  </a:cubicBezTo>
                  <a:cubicBezTo>
                    <a:pt x="741914" y="989699"/>
                    <a:pt x="196039" y="576015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764"/>
                </a:gs>
                <a:gs pos="17999">
                  <a:srgbClr val="004764"/>
                </a:gs>
                <a:gs pos="67999">
                  <a:srgbClr val="009AD9"/>
                </a:gs>
                <a:gs pos="100000">
                  <a:srgbClr val="00B8FF"/>
                </a:gs>
              </a:gsLst>
              <a:lin ang="2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5" name="椭圆 10"/>
            <p:cNvSpPr>
              <a:spLocks/>
            </p:cNvSpPr>
            <p:nvPr/>
          </p:nvSpPr>
          <p:spPr bwMode="auto">
            <a:xfrm>
              <a:off x="47" y="0"/>
              <a:ext cx="1850544" cy="268518"/>
            </a:xfrm>
            <a:custGeom>
              <a:avLst/>
              <a:gdLst>
                <a:gd name="T0" fmla="*/ 0 w 1855751"/>
                <a:gd name="T1" fmla="*/ 153077 h 322835"/>
                <a:gd name="T2" fmla="*/ 894454 w 1855751"/>
                <a:gd name="T3" fmla="*/ 13 h 322835"/>
                <a:gd name="T4" fmla="*/ 1855751 w 1855751"/>
                <a:gd name="T5" fmla="*/ 157839 h 322835"/>
                <a:gd name="T6" fmla="*/ 892361 w 1855751"/>
                <a:gd name="T7" fmla="*/ 322016 h 322835"/>
                <a:gd name="T8" fmla="*/ 0 w 1855751"/>
                <a:gd name="T9" fmla="*/ 153077 h 32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5751" h="322835">
                  <a:moveTo>
                    <a:pt x="0" y="153077"/>
                  </a:moveTo>
                  <a:cubicBezTo>
                    <a:pt x="33893" y="35645"/>
                    <a:pt x="585162" y="-781"/>
                    <a:pt x="894454" y="13"/>
                  </a:cubicBezTo>
                  <a:cubicBezTo>
                    <a:pt x="1203746" y="807"/>
                    <a:pt x="1842019" y="48699"/>
                    <a:pt x="1855751" y="157839"/>
                  </a:cubicBezTo>
                  <a:cubicBezTo>
                    <a:pt x="1812889" y="213003"/>
                    <a:pt x="1365462" y="333923"/>
                    <a:pt x="892361" y="322016"/>
                  </a:cubicBezTo>
                  <a:cubicBezTo>
                    <a:pt x="409709" y="322016"/>
                    <a:pt x="75442" y="209390"/>
                    <a:pt x="0" y="15307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764"/>
                </a:gs>
                <a:gs pos="17999">
                  <a:srgbClr val="004764"/>
                </a:gs>
                <a:gs pos="67999">
                  <a:srgbClr val="009AD9"/>
                </a:gs>
                <a:gs pos="100000">
                  <a:srgbClr val="00B8FF"/>
                </a:gs>
              </a:gsLst>
              <a:lin ang="2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86" name="Group 8"/>
          <p:cNvGrpSpPr>
            <a:grpSpLocks/>
          </p:cNvGrpSpPr>
          <p:nvPr/>
        </p:nvGrpSpPr>
        <p:grpSpPr bwMode="auto">
          <a:xfrm>
            <a:off x="3676005" y="3321968"/>
            <a:ext cx="1997075" cy="1006475"/>
            <a:chOff x="0" y="0"/>
            <a:chExt cx="1996450" cy="1006832"/>
          </a:xfrm>
        </p:grpSpPr>
        <p:sp>
          <p:nvSpPr>
            <p:cNvPr id="87" name="椭圆 11"/>
            <p:cNvSpPr>
              <a:spLocks/>
            </p:cNvSpPr>
            <p:nvPr/>
          </p:nvSpPr>
          <p:spPr bwMode="auto">
            <a:xfrm>
              <a:off x="0" y="140782"/>
              <a:ext cx="1996450" cy="866050"/>
            </a:xfrm>
            <a:custGeom>
              <a:avLst/>
              <a:gdLst>
                <a:gd name="T0" fmla="*/ 38236 w 2929388"/>
                <a:gd name="T1" fmla="*/ 0 h 928410"/>
                <a:gd name="T2" fmla="*/ 40502 w 2929388"/>
                <a:gd name="T3" fmla="*/ 249 h 928410"/>
                <a:gd name="T4" fmla="*/ 1464694 w 2929388"/>
                <a:gd name="T5" fmla="*/ 164962 h 928410"/>
                <a:gd name="T6" fmla="*/ 2736593 w 2929388"/>
                <a:gd name="T7" fmla="*/ 32746 h 928410"/>
                <a:gd name="T8" fmla="*/ 2892996 w 2929388"/>
                <a:gd name="T9" fmla="*/ 10365 h 928410"/>
                <a:gd name="T10" fmla="*/ 2929388 w 2929388"/>
                <a:gd name="T11" fmla="*/ 328092 h 928410"/>
                <a:gd name="T12" fmla="*/ 2849103 w 2929388"/>
                <a:gd name="T13" fmla="*/ 803087 h 928410"/>
                <a:gd name="T14" fmla="*/ 1445730 w 2929388"/>
                <a:gd name="T15" fmla="*/ 928410 h 928410"/>
                <a:gd name="T16" fmla="*/ 80285 w 2929388"/>
                <a:gd name="T17" fmla="*/ 803087 h 928410"/>
                <a:gd name="T18" fmla="*/ 0 w 2929388"/>
                <a:gd name="T19" fmla="*/ 328092 h 928410"/>
                <a:gd name="T20" fmla="*/ 38236 w 2929388"/>
                <a:gd name="T21" fmla="*/ 0 h 928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9388" h="928410">
                  <a:moveTo>
                    <a:pt x="38236" y="0"/>
                  </a:moveTo>
                  <a:lnTo>
                    <a:pt x="40502" y="249"/>
                  </a:lnTo>
                  <a:cubicBezTo>
                    <a:pt x="465536" y="105687"/>
                    <a:pt x="950252" y="164962"/>
                    <a:pt x="1464694" y="164962"/>
                  </a:cubicBezTo>
                  <a:cubicBezTo>
                    <a:pt x="1918892" y="164962"/>
                    <a:pt x="2349918" y="118757"/>
                    <a:pt x="2736593" y="32746"/>
                  </a:cubicBezTo>
                  <a:cubicBezTo>
                    <a:pt x="2788729" y="28638"/>
                    <a:pt x="2840843" y="21068"/>
                    <a:pt x="2892996" y="10365"/>
                  </a:cubicBezTo>
                  <a:cubicBezTo>
                    <a:pt x="2917427" y="112386"/>
                    <a:pt x="2929388" y="218843"/>
                    <a:pt x="2929388" y="328092"/>
                  </a:cubicBezTo>
                  <a:cubicBezTo>
                    <a:pt x="2929388" y="494525"/>
                    <a:pt x="2901629" y="654473"/>
                    <a:pt x="2849103" y="803087"/>
                  </a:cubicBezTo>
                  <a:cubicBezTo>
                    <a:pt x="2411952" y="866921"/>
                    <a:pt x="1927963" y="928410"/>
                    <a:pt x="1445730" y="928410"/>
                  </a:cubicBezTo>
                  <a:cubicBezTo>
                    <a:pt x="963497" y="928410"/>
                    <a:pt x="517436" y="866921"/>
                    <a:pt x="80285" y="803087"/>
                  </a:cubicBezTo>
                  <a:cubicBezTo>
                    <a:pt x="27759" y="654473"/>
                    <a:pt x="0" y="494525"/>
                    <a:pt x="0" y="328092"/>
                  </a:cubicBezTo>
                  <a:cubicBezTo>
                    <a:pt x="0" y="215192"/>
                    <a:pt x="12774" y="105274"/>
                    <a:pt x="3823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E7C06"/>
                </a:gs>
                <a:gs pos="17999">
                  <a:srgbClr val="0E7C06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30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8" name="椭圆 10"/>
            <p:cNvSpPr>
              <a:spLocks/>
            </p:cNvSpPr>
            <p:nvPr/>
          </p:nvSpPr>
          <p:spPr bwMode="auto">
            <a:xfrm>
              <a:off x="29234" y="0"/>
              <a:ext cx="1938617" cy="295573"/>
            </a:xfrm>
            <a:custGeom>
              <a:avLst/>
              <a:gdLst>
                <a:gd name="T0" fmla="*/ 0 w 1776882"/>
                <a:gd name="T1" fmla="*/ 160220 h 335678"/>
                <a:gd name="T2" fmla="*/ 874114 w 1776882"/>
                <a:gd name="T3" fmla="*/ 8 h 335678"/>
                <a:gd name="T4" fmla="*/ 1776882 w 1776882"/>
                <a:gd name="T5" fmla="*/ 166219 h 335678"/>
                <a:gd name="T6" fmla="*/ 847959 w 1776882"/>
                <a:gd name="T7" fmla="*/ 334886 h 335678"/>
                <a:gd name="T8" fmla="*/ 0 w 1776882"/>
                <a:gd name="T9" fmla="*/ 160220 h 335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6882" h="335678">
                  <a:moveTo>
                    <a:pt x="0" y="160220"/>
                  </a:moveTo>
                  <a:cubicBezTo>
                    <a:pt x="4763" y="92001"/>
                    <a:pt x="577967" y="-992"/>
                    <a:pt x="874114" y="8"/>
                  </a:cubicBezTo>
                  <a:cubicBezTo>
                    <a:pt x="1170261" y="1008"/>
                    <a:pt x="1734020" y="72954"/>
                    <a:pt x="1776882" y="166219"/>
                  </a:cubicBezTo>
                  <a:cubicBezTo>
                    <a:pt x="1734020" y="221383"/>
                    <a:pt x="1321060" y="346793"/>
                    <a:pt x="847959" y="334886"/>
                  </a:cubicBezTo>
                  <a:cubicBezTo>
                    <a:pt x="365307" y="334886"/>
                    <a:pt x="35718" y="216533"/>
                    <a:pt x="0" y="160220"/>
                  </a:cubicBezTo>
                  <a:close/>
                </a:path>
              </a:pathLst>
            </a:custGeom>
            <a:gradFill rotWithShape="1">
              <a:gsLst>
                <a:gs pos="0">
                  <a:srgbClr val="0E7C06"/>
                </a:gs>
                <a:gs pos="17999">
                  <a:srgbClr val="0E7C06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48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89" name="Group 11"/>
          <p:cNvGrpSpPr>
            <a:grpSpLocks/>
          </p:cNvGrpSpPr>
          <p:nvPr/>
        </p:nvGrpSpPr>
        <p:grpSpPr bwMode="auto">
          <a:xfrm>
            <a:off x="3718868" y="2440906"/>
            <a:ext cx="1906587" cy="868362"/>
            <a:chOff x="0" y="0"/>
            <a:chExt cx="1906927" cy="868230"/>
          </a:xfrm>
        </p:grpSpPr>
        <p:sp>
          <p:nvSpPr>
            <p:cNvPr id="90" name="椭圆 6"/>
            <p:cNvSpPr>
              <a:spLocks/>
            </p:cNvSpPr>
            <p:nvPr/>
          </p:nvSpPr>
          <p:spPr bwMode="auto">
            <a:xfrm>
              <a:off x="0" y="110698"/>
              <a:ext cx="1906927" cy="757532"/>
            </a:xfrm>
            <a:custGeom>
              <a:avLst/>
              <a:gdLst>
                <a:gd name="T0" fmla="*/ 334026 w 2852836"/>
                <a:gd name="T1" fmla="*/ 0 h 812079"/>
                <a:gd name="T2" fmla="*/ 1423773 w 2852836"/>
                <a:gd name="T3" fmla="*/ 182893 h 812079"/>
                <a:gd name="T4" fmla="*/ 2447320 w 2852836"/>
                <a:gd name="T5" fmla="*/ 23572 h 812079"/>
                <a:gd name="T6" fmla="*/ 2514376 w 2852836"/>
                <a:gd name="T7" fmla="*/ 1055 h 812079"/>
                <a:gd name="T8" fmla="*/ 2852836 w 2852836"/>
                <a:gd name="T9" fmla="*/ 646891 h 812079"/>
                <a:gd name="T10" fmla="*/ 1426418 w 2852836"/>
                <a:gd name="T11" fmla="*/ 812079 h 812079"/>
                <a:gd name="T12" fmla="*/ 0 w 2852836"/>
                <a:gd name="T13" fmla="*/ 646891 h 812079"/>
                <a:gd name="T14" fmla="*/ 334026 w 2852836"/>
                <a:gd name="T15" fmla="*/ 0 h 81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2836" h="812079">
                  <a:moveTo>
                    <a:pt x="334026" y="0"/>
                  </a:moveTo>
                  <a:cubicBezTo>
                    <a:pt x="629853" y="114341"/>
                    <a:pt x="1009624" y="182893"/>
                    <a:pt x="1423773" y="182893"/>
                  </a:cubicBezTo>
                  <a:cubicBezTo>
                    <a:pt x="1807753" y="182893"/>
                    <a:pt x="2162182" y="123965"/>
                    <a:pt x="2447320" y="23572"/>
                  </a:cubicBezTo>
                  <a:cubicBezTo>
                    <a:pt x="2470720" y="18147"/>
                    <a:pt x="2493390" y="11141"/>
                    <a:pt x="2514376" y="1055"/>
                  </a:cubicBezTo>
                  <a:cubicBezTo>
                    <a:pt x="2679522" y="179535"/>
                    <a:pt x="2797076" y="401441"/>
                    <a:pt x="2852836" y="646891"/>
                  </a:cubicBezTo>
                  <a:cubicBezTo>
                    <a:pt x="2427255" y="752598"/>
                    <a:pt x="1941751" y="812079"/>
                    <a:pt x="1426418" y="812079"/>
                  </a:cubicBezTo>
                  <a:cubicBezTo>
                    <a:pt x="911085" y="812079"/>
                    <a:pt x="425581" y="752598"/>
                    <a:pt x="0" y="646891"/>
                  </a:cubicBezTo>
                  <a:cubicBezTo>
                    <a:pt x="55592" y="402182"/>
                    <a:pt x="172605" y="180875"/>
                    <a:pt x="33402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73401"/>
                </a:gs>
                <a:gs pos="41000">
                  <a:srgbClr val="FF7711"/>
                </a:gs>
                <a:gs pos="62000">
                  <a:srgbClr val="FFAA01"/>
                </a:gs>
                <a:gs pos="88000">
                  <a:srgbClr val="FFC000"/>
                </a:gs>
                <a:gs pos="100000">
                  <a:srgbClr val="FECE02"/>
                </a:gs>
              </a:gsLst>
              <a:lin ang="30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1" name="椭圆 10"/>
            <p:cNvSpPr>
              <a:spLocks/>
            </p:cNvSpPr>
            <p:nvPr/>
          </p:nvSpPr>
          <p:spPr bwMode="auto">
            <a:xfrm>
              <a:off x="227718" y="0"/>
              <a:ext cx="1449802" cy="281550"/>
            </a:xfrm>
            <a:custGeom>
              <a:avLst/>
              <a:gdLst>
                <a:gd name="T0" fmla="*/ 0 w 1747836"/>
                <a:gd name="T1" fmla="*/ 133220 h 338503"/>
                <a:gd name="T2" fmla="*/ 862012 w 1747836"/>
                <a:gd name="T3" fmla="*/ 0 h 338503"/>
                <a:gd name="T4" fmla="*/ 1747836 w 1747836"/>
                <a:gd name="T5" fmla="*/ 133220 h 338503"/>
                <a:gd name="T6" fmla="*/ 833437 w 1747836"/>
                <a:gd name="T7" fmla="*/ 337878 h 338503"/>
                <a:gd name="T8" fmla="*/ 0 w 1747836"/>
                <a:gd name="T9" fmla="*/ 133220 h 338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7836" h="338503">
                  <a:moveTo>
                    <a:pt x="0" y="133220"/>
                  </a:moveTo>
                  <a:cubicBezTo>
                    <a:pt x="4763" y="65001"/>
                    <a:pt x="379360" y="0"/>
                    <a:pt x="862012" y="0"/>
                  </a:cubicBezTo>
                  <a:cubicBezTo>
                    <a:pt x="1344664" y="0"/>
                    <a:pt x="1704974" y="39955"/>
                    <a:pt x="1747836" y="133220"/>
                  </a:cubicBezTo>
                  <a:cubicBezTo>
                    <a:pt x="1704974" y="188384"/>
                    <a:pt x="1306538" y="349785"/>
                    <a:pt x="833437" y="337878"/>
                  </a:cubicBezTo>
                  <a:cubicBezTo>
                    <a:pt x="350785" y="337878"/>
                    <a:pt x="35718" y="189533"/>
                    <a:pt x="0" y="133220"/>
                  </a:cubicBezTo>
                  <a:close/>
                </a:path>
              </a:pathLst>
            </a:custGeom>
            <a:gradFill rotWithShape="1">
              <a:gsLst>
                <a:gs pos="0">
                  <a:srgbClr val="A73401"/>
                </a:gs>
                <a:gs pos="42999">
                  <a:srgbClr val="FF7711"/>
                </a:gs>
                <a:gs pos="75000">
                  <a:srgbClr val="FFAA01"/>
                </a:gs>
                <a:gs pos="88000">
                  <a:srgbClr val="FFC000"/>
                </a:gs>
                <a:gs pos="100000">
                  <a:srgbClr val="FECE02"/>
                </a:gs>
              </a:gsLst>
              <a:lin ang="4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92" name="Group 14"/>
          <p:cNvGrpSpPr>
            <a:grpSpLocks/>
          </p:cNvGrpSpPr>
          <p:nvPr/>
        </p:nvGrpSpPr>
        <p:grpSpPr bwMode="auto">
          <a:xfrm>
            <a:off x="4018905" y="1872581"/>
            <a:ext cx="1304925" cy="631825"/>
            <a:chOff x="0" y="0"/>
            <a:chExt cx="1569720" cy="759442"/>
          </a:xfrm>
        </p:grpSpPr>
        <p:sp>
          <p:nvSpPr>
            <p:cNvPr id="93" name="椭圆 4"/>
            <p:cNvSpPr>
              <a:spLocks/>
            </p:cNvSpPr>
            <p:nvPr/>
          </p:nvSpPr>
          <p:spPr bwMode="auto">
            <a:xfrm>
              <a:off x="0" y="0"/>
              <a:ext cx="1569720" cy="759442"/>
            </a:xfrm>
            <a:custGeom>
              <a:avLst/>
              <a:gdLst>
                <a:gd name="T0" fmla="*/ 1027019 w 2054038"/>
                <a:gd name="T1" fmla="*/ 476 h 677149"/>
                <a:gd name="T2" fmla="*/ 2054038 w 2054038"/>
                <a:gd name="T3" fmla="*/ 492958 h 677149"/>
                <a:gd name="T4" fmla="*/ 1027019 w 2054038"/>
                <a:gd name="T5" fmla="*/ 677149 h 677149"/>
                <a:gd name="T6" fmla="*/ 0 w 2054038"/>
                <a:gd name="T7" fmla="*/ 486164 h 677149"/>
                <a:gd name="T8" fmla="*/ 1027019 w 2054038"/>
                <a:gd name="T9" fmla="*/ 476 h 677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4038" h="677149">
                  <a:moveTo>
                    <a:pt x="1027019" y="476"/>
                  </a:moveTo>
                  <a:cubicBezTo>
                    <a:pt x="1493997" y="-11131"/>
                    <a:pt x="1853323" y="190395"/>
                    <a:pt x="2054038" y="492958"/>
                  </a:cubicBezTo>
                  <a:cubicBezTo>
                    <a:pt x="1757656" y="608038"/>
                    <a:pt x="1442853" y="677149"/>
                    <a:pt x="1027019" y="677149"/>
                  </a:cubicBezTo>
                  <a:cubicBezTo>
                    <a:pt x="611185" y="677149"/>
                    <a:pt x="296382" y="601244"/>
                    <a:pt x="0" y="486164"/>
                  </a:cubicBezTo>
                  <a:cubicBezTo>
                    <a:pt x="210197" y="190396"/>
                    <a:pt x="684679" y="-656"/>
                    <a:pt x="1027019" y="4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2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grpSp>
          <p:nvGrpSpPr>
            <p:cNvPr id="94" name="Group 16"/>
            <p:cNvGrpSpPr>
              <a:grpSpLocks/>
            </p:cNvGrpSpPr>
            <p:nvPr/>
          </p:nvGrpSpPr>
          <p:grpSpPr bwMode="auto">
            <a:xfrm>
              <a:off x="492487" y="61980"/>
              <a:ext cx="820862" cy="579001"/>
              <a:chOff x="0" y="0"/>
              <a:chExt cx="682752" cy="481584"/>
            </a:xfrm>
          </p:grpSpPr>
          <p:pic>
            <p:nvPicPr>
              <p:cNvPr id="95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82752" cy="48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6" name="Text Box 18"/>
              <p:cNvSpPr txBox="1">
                <a:spLocks noChangeArrowheads="1"/>
              </p:cNvSpPr>
              <p:nvPr/>
            </p:nvSpPr>
            <p:spPr bwMode="auto">
              <a:xfrm rot="277197">
                <a:off x="101490" y="75279"/>
                <a:ext cx="479507" cy="331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cxnSp>
        <p:nvCxnSpPr>
          <p:cNvPr id="97" name="直接连接符 16"/>
          <p:cNvCxnSpPr>
            <a:cxnSpLocks noChangeShapeType="1"/>
          </p:cNvCxnSpPr>
          <p:nvPr/>
        </p:nvCxnSpPr>
        <p:spPr bwMode="auto">
          <a:xfrm>
            <a:off x="5179368" y="2210718"/>
            <a:ext cx="2276475" cy="0"/>
          </a:xfrm>
          <a:prstGeom prst="line">
            <a:avLst/>
          </a:prstGeom>
          <a:noFill/>
          <a:ln w="9525" cmpd="sng">
            <a:solidFill>
              <a:srgbClr val="262626"/>
            </a:solidFill>
            <a:prstDash val="sys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6468418" y="1726531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9" name="直接连接符 18"/>
          <p:cNvCxnSpPr>
            <a:cxnSpLocks noChangeShapeType="1"/>
          </p:cNvCxnSpPr>
          <p:nvPr/>
        </p:nvCxnSpPr>
        <p:spPr bwMode="auto">
          <a:xfrm>
            <a:off x="5519093" y="4028406"/>
            <a:ext cx="2000250" cy="0"/>
          </a:xfrm>
          <a:prstGeom prst="line">
            <a:avLst/>
          </a:prstGeom>
          <a:noFill/>
          <a:ln w="9525" cmpd="sng">
            <a:solidFill>
              <a:srgbClr val="262626"/>
            </a:solidFill>
            <a:prstDash val="sys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6468418" y="3544218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1" name="直接连接符 20"/>
          <p:cNvCxnSpPr>
            <a:cxnSpLocks noChangeShapeType="1"/>
          </p:cNvCxnSpPr>
          <p:nvPr/>
        </p:nvCxnSpPr>
        <p:spPr bwMode="auto">
          <a:xfrm>
            <a:off x="5230168" y="5079331"/>
            <a:ext cx="2225675" cy="0"/>
          </a:xfrm>
          <a:prstGeom prst="line">
            <a:avLst/>
          </a:prstGeom>
          <a:noFill/>
          <a:ln w="9525" cmpd="sng">
            <a:solidFill>
              <a:srgbClr val="262626"/>
            </a:solidFill>
            <a:prstDash val="sys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6468418" y="4595143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直接连接符 22"/>
          <p:cNvCxnSpPr>
            <a:cxnSpLocks noChangeShapeType="1"/>
          </p:cNvCxnSpPr>
          <p:nvPr/>
        </p:nvCxnSpPr>
        <p:spPr bwMode="auto">
          <a:xfrm>
            <a:off x="5396855" y="2985418"/>
            <a:ext cx="2082800" cy="0"/>
          </a:xfrm>
          <a:prstGeom prst="line">
            <a:avLst/>
          </a:prstGeom>
          <a:noFill/>
          <a:ln w="9525" cmpd="sng">
            <a:solidFill>
              <a:srgbClr val="262626"/>
            </a:solidFill>
            <a:prstDash val="sys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" name="TextBox 11"/>
          <p:cNvSpPr txBox="1">
            <a:spLocks noChangeArrowheads="1"/>
          </p:cNvSpPr>
          <p:nvPr/>
        </p:nvSpPr>
        <p:spPr bwMode="auto">
          <a:xfrm flipH="1">
            <a:off x="6468418" y="2501231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5" name="Group 27"/>
          <p:cNvGrpSpPr>
            <a:grpSpLocks/>
          </p:cNvGrpSpPr>
          <p:nvPr/>
        </p:nvGrpSpPr>
        <p:grpSpPr bwMode="auto">
          <a:xfrm flipH="1">
            <a:off x="694680" y="1756693"/>
            <a:ext cx="2184400" cy="463550"/>
            <a:chOff x="0" y="0"/>
            <a:chExt cx="2183514" cy="463550"/>
          </a:xfrm>
        </p:grpSpPr>
        <p:sp>
          <p:nvSpPr>
            <p:cNvPr id="106" name="TextBox 11"/>
            <p:cNvSpPr txBox="1">
              <a:spLocks noChangeArrowheads="1"/>
            </p:cNvSpPr>
            <p:nvPr/>
          </p:nvSpPr>
          <p:spPr bwMode="auto">
            <a:xfrm>
              <a:off x="1037804" y="0"/>
              <a:ext cx="1145710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20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20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11"/>
            <p:cNvSpPr txBox="1">
              <a:spLocks noChangeArrowheads="1"/>
            </p:cNvSpPr>
            <p:nvPr/>
          </p:nvSpPr>
          <p:spPr bwMode="auto">
            <a:xfrm>
              <a:off x="0" y="0"/>
              <a:ext cx="1145710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20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20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8" name="矩形 27"/>
          <p:cNvSpPr>
            <a:spLocks noChangeArrowheads="1"/>
          </p:cNvSpPr>
          <p:nvPr/>
        </p:nvSpPr>
        <p:spPr bwMode="auto">
          <a:xfrm>
            <a:off x="742305" y="1694781"/>
            <a:ext cx="2136775" cy="36512"/>
          </a:xfrm>
          <a:prstGeom prst="rect">
            <a:avLst/>
          </a:prstGeom>
          <a:solidFill>
            <a:srgbClr val="BE12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09" name="TextBox 11"/>
          <p:cNvSpPr txBox="1">
            <a:spLocks noChangeArrowheads="1"/>
          </p:cNvSpPr>
          <p:nvPr/>
        </p:nvSpPr>
        <p:spPr bwMode="auto">
          <a:xfrm flipH="1">
            <a:off x="683568" y="1340768"/>
            <a:ext cx="1457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600" b="1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 flipH="1">
            <a:off x="4088755" y="2085306"/>
            <a:ext cx="13096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text1</a:t>
            </a:r>
          </a:p>
        </p:txBody>
      </p:sp>
      <p:sp>
        <p:nvSpPr>
          <p:cNvPr id="111" name="TextBox 11"/>
          <p:cNvSpPr txBox="1">
            <a:spLocks noChangeArrowheads="1"/>
          </p:cNvSpPr>
          <p:nvPr/>
        </p:nvSpPr>
        <p:spPr bwMode="auto">
          <a:xfrm flipH="1">
            <a:off x="4088755" y="2845718"/>
            <a:ext cx="13096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text2</a:t>
            </a:r>
          </a:p>
        </p:txBody>
      </p:sp>
      <p:sp>
        <p:nvSpPr>
          <p:cNvPr id="112" name="TextBox 11"/>
          <p:cNvSpPr txBox="1">
            <a:spLocks noChangeArrowheads="1"/>
          </p:cNvSpPr>
          <p:nvPr/>
        </p:nvSpPr>
        <p:spPr bwMode="auto">
          <a:xfrm flipH="1">
            <a:off x="4088755" y="3844256"/>
            <a:ext cx="13096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text3</a:t>
            </a:r>
          </a:p>
        </p:txBody>
      </p:sp>
      <p:sp>
        <p:nvSpPr>
          <p:cNvPr id="113" name="TextBox 11"/>
          <p:cNvSpPr txBox="1">
            <a:spLocks noChangeArrowheads="1"/>
          </p:cNvSpPr>
          <p:nvPr/>
        </p:nvSpPr>
        <p:spPr bwMode="auto">
          <a:xfrm flipH="1">
            <a:off x="4088755" y="4736431"/>
            <a:ext cx="13096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text4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198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124</cp:revision>
  <dcterms:created xsi:type="dcterms:W3CDTF">2012-12-20T06:04:47Z</dcterms:created>
  <dcterms:modified xsi:type="dcterms:W3CDTF">2013-09-05T01:41:21Z</dcterms:modified>
</cp:coreProperties>
</file>