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03.09.2013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7"/>
          <p:cNvSpPr>
            <a:spLocks/>
          </p:cNvSpPr>
          <p:nvPr/>
        </p:nvSpPr>
        <p:spPr bwMode="auto">
          <a:xfrm rot="10800000" flipH="1" flipV="1">
            <a:off x="5930049" y="1516322"/>
            <a:ext cx="970504" cy="199434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86019" y="1253946"/>
            <a:ext cx="4402963" cy="4392248"/>
            <a:chOff x="3934966" y="1053530"/>
            <a:chExt cx="4402963" cy="4392248"/>
          </a:xfrm>
        </p:grpSpPr>
        <p:sp>
          <p:nvSpPr>
            <p:cNvPr id="34" name="Freeform 9"/>
            <p:cNvSpPr>
              <a:spLocks/>
            </p:cNvSpPr>
            <p:nvPr/>
          </p:nvSpPr>
          <p:spPr bwMode="auto">
            <a:xfrm flipH="1" flipV="1">
              <a:off x="6167454" y="3285778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Freeform 9"/>
            <p:cNvSpPr>
              <a:spLocks/>
            </p:cNvSpPr>
            <p:nvPr/>
          </p:nvSpPr>
          <p:spPr bwMode="auto">
            <a:xfrm flipV="1">
              <a:off x="3934966" y="3285778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 flipH="1">
              <a:off x="6177929" y="1053530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gradFill>
              <a:gsLst>
                <a:gs pos="33000">
                  <a:srgbClr val="C00000">
                    <a:lumMod val="60000"/>
                    <a:lumOff val="40000"/>
                  </a:srgbClr>
                </a:gs>
                <a:gs pos="100000">
                  <a:srgbClr val="C000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3934966" y="1053530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Line 10"/>
          <p:cNvSpPr>
            <a:spLocks noChangeShapeType="1"/>
          </p:cNvSpPr>
          <p:nvPr/>
        </p:nvSpPr>
        <p:spPr bwMode="auto">
          <a:xfrm rot="5400000" flipH="1" flipV="1">
            <a:off x="4607947" y="49872"/>
            <a:ext cx="0" cy="6810821"/>
          </a:xfrm>
          <a:prstGeom prst="line">
            <a:avLst/>
          </a:prstGeom>
          <a:noFill/>
          <a:ln w="38100" cap="flat" cmpd="sng" algn="ctr">
            <a:solidFill>
              <a:srgbClr val="F79646"/>
            </a:solidFill>
            <a:prstDash val="solid"/>
            <a:headEnd type="none" w="med" len="med"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txBody>
          <a:bodyPr wrap="none" anchor="ctr"/>
          <a:lstStyle/>
          <a:p>
            <a:pPr defTabSz="1218892">
              <a:defRPr/>
            </a:pPr>
            <a:endParaRPr lang="zh-CN" altLang="en-US" sz="2400" kern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Rectangle 17"/>
          <p:cNvSpPr>
            <a:spLocks noChangeArrowheads="1"/>
          </p:cNvSpPr>
          <p:nvPr/>
        </p:nvSpPr>
        <p:spPr bwMode="auto">
          <a:xfrm>
            <a:off x="6865116" y="3041620"/>
            <a:ext cx="646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8892"/>
            <a:r>
              <a:rPr kumimoji="1" lang="zh-CN" altLang="en-US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紧急</a:t>
            </a:r>
            <a:endParaRPr kumimoji="1" lang="zh-CN" altLang="en-US" b="1" dirty="0">
              <a:solidFill>
                <a:srgbClr val="FF99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Rectangle 19"/>
          <p:cNvSpPr>
            <a:spLocks noChangeArrowheads="1"/>
          </p:cNvSpPr>
          <p:nvPr/>
        </p:nvSpPr>
        <p:spPr bwMode="auto">
          <a:xfrm>
            <a:off x="3910643" y="856328"/>
            <a:ext cx="646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8892"/>
            <a:r>
              <a:rPr lang="zh-CN" altLang="en-US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重要</a:t>
            </a:r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2386019" y="3550737"/>
            <a:ext cx="2059497" cy="1126462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等待</a:t>
            </a:r>
            <a:r>
              <a:rPr lang="en-US" altLang="zh-CN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闲聊</a:t>
            </a:r>
            <a:r>
              <a:rPr lang="en-US" altLang="zh-CN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闲逛</a:t>
            </a:r>
            <a:r>
              <a:rPr lang="en-US" altLang="zh-CN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看热闹无谓的会议</a:t>
            </a:r>
            <a:r>
              <a:rPr lang="en-US" altLang="zh-CN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应酬</a:t>
            </a:r>
            <a:endParaRPr lang="en-US" altLang="zh-CN" sz="14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嗜好沉迷（游戏）</a:t>
            </a:r>
            <a:endParaRPr lang="en-US" altLang="zh-CN" sz="14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新闻</a:t>
            </a:r>
            <a:r>
              <a:rPr lang="en-US" altLang="zh-CN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微博</a:t>
            </a:r>
          </a:p>
        </p:txBody>
      </p:sp>
      <p:sp>
        <p:nvSpPr>
          <p:cNvPr id="42" name="Rectangle 37"/>
          <p:cNvSpPr>
            <a:spLocks noChangeArrowheads="1"/>
          </p:cNvSpPr>
          <p:nvPr/>
        </p:nvSpPr>
        <p:spPr bwMode="auto">
          <a:xfrm>
            <a:off x="4688107" y="3550737"/>
            <a:ext cx="2052822" cy="1384995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任何非预约</a:t>
            </a: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事项</a:t>
            </a:r>
            <a:endParaRPr lang="en-US" altLang="zh-CN" sz="14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干扰电话</a:t>
            </a:r>
            <a:r>
              <a:rPr lang="en-US" altLang="zh-CN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/QQ/</a:t>
            </a: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微</a:t>
            </a: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信</a:t>
            </a:r>
            <a:endParaRPr lang="en-US" altLang="zh-CN" sz="14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下属请示与</a:t>
            </a: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报告</a:t>
            </a:r>
            <a:endParaRPr lang="en-US" altLang="zh-CN" sz="14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日常文件批阅</a:t>
            </a:r>
            <a:endParaRPr lang="en-US" altLang="zh-CN" sz="14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别人求帮忙</a:t>
            </a:r>
            <a:endParaRPr lang="en-US" altLang="zh-CN" sz="14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Rectangle 38"/>
          <p:cNvSpPr>
            <a:spLocks noChangeArrowheads="1"/>
          </p:cNvSpPr>
          <p:nvPr/>
        </p:nvSpPr>
        <p:spPr bwMode="auto">
          <a:xfrm>
            <a:off x="2458027" y="1902018"/>
            <a:ext cx="2059497" cy="1384995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en-US" altLang="zh-CN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endParaRPr lang="en-US" altLang="zh-CN" sz="1400" kern="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各种沟通</a:t>
            </a:r>
            <a:endParaRPr lang="en-US" altLang="zh-CN" sz="1400" kern="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培训工作</a:t>
            </a:r>
            <a:r>
              <a:rPr lang="en-US" altLang="zh-CN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培养下属</a:t>
            </a:r>
            <a:endParaRPr lang="en-US" altLang="zh-CN" sz="1400" kern="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管理</a:t>
            </a:r>
            <a:r>
              <a:rPr lang="en-US" altLang="zh-CN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技能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提升</a:t>
            </a:r>
            <a:endParaRPr lang="en-US" altLang="zh-CN" sz="1400" kern="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防患未然</a:t>
            </a: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（锻炼、防火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4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Rectangle 39"/>
          <p:cNvSpPr>
            <a:spLocks noChangeArrowheads="1"/>
          </p:cNvSpPr>
          <p:nvPr/>
        </p:nvSpPr>
        <p:spPr bwMode="auto">
          <a:xfrm>
            <a:off x="4688107" y="2419083"/>
            <a:ext cx="2052822" cy="867930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二象限转过来</a:t>
            </a:r>
            <a:endParaRPr lang="en-US" altLang="zh-CN" sz="1400" kern="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燃眉之急</a:t>
            </a: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en-US" altLang="zh-CN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endParaRPr lang="zh-CN" altLang="en-US" sz="14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危机</a:t>
            </a: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（看病、救火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4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Line 11"/>
          <p:cNvSpPr>
            <a:spLocks noChangeShapeType="1"/>
          </p:cNvSpPr>
          <p:nvPr/>
        </p:nvSpPr>
        <p:spPr bwMode="auto">
          <a:xfrm flipV="1">
            <a:off x="4590971" y="749890"/>
            <a:ext cx="0" cy="5403600"/>
          </a:xfrm>
          <a:prstGeom prst="line">
            <a:avLst/>
          </a:prstGeom>
          <a:noFill/>
          <a:ln w="38100" cap="flat" cmpd="sng" algn="ctr">
            <a:solidFill>
              <a:srgbClr val="9BBB59"/>
            </a:solidFill>
            <a:prstDash val="solid"/>
            <a:headEnd type="none" w="med" len="med"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Freeform 27"/>
          <p:cNvSpPr>
            <a:spLocks/>
          </p:cNvSpPr>
          <p:nvPr/>
        </p:nvSpPr>
        <p:spPr bwMode="auto">
          <a:xfrm rot="10800000" flipV="1">
            <a:off x="2204395" y="1479263"/>
            <a:ext cx="893814" cy="273553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Text Box 28"/>
          <p:cNvSpPr txBox="1">
            <a:spLocks noChangeArrowheads="1"/>
          </p:cNvSpPr>
          <p:nvPr/>
        </p:nvSpPr>
        <p:spPr bwMode="auto">
          <a:xfrm>
            <a:off x="-252536" y="1078402"/>
            <a:ext cx="2456931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zh-CN" altLang="en-US" sz="1600" b="1" kern="0" dirty="0">
                <a:solidFill>
                  <a:srgbClr val="FFB400"/>
                </a:solidFill>
                <a:latin typeface="微软雅黑"/>
                <a:ea typeface="微软雅黑"/>
              </a:rPr>
              <a:t>定出时间待会</a:t>
            </a: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做</a:t>
            </a:r>
            <a:endParaRPr lang="en-US" altLang="zh-CN" sz="1600" b="1" kern="0" dirty="0" smtClean="0">
              <a:solidFill>
                <a:srgbClr val="FFB400"/>
              </a:solidFill>
              <a:latin typeface="微软雅黑"/>
              <a:ea typeface="微软雅黑"/>
            </a:endParaRPr>
          </a:p>
          <a:p>
            <a:pPr algn="r" eaLnBrk="1" hangingPunct="1">
              <a:lnSpc>
                <a:spcPct val="120000"/>
              </a:lnSpc>
              <a:defRPr/>
            </a:pPr>
            <a:r>
              <a:rPr lang="zh-CN" altLang="en-US" sz="4000" b="1" kern="0" dirty="0" smtClean="0">
                <a:solidFill>
                  <a:schemeClr val="accent1"/>
                </a:solidFill>
                <a:latin typeface="微软雅黑"/>
                <a:ea typeface="微软雅黑"/>
              </a:rPr>
              <a:t>淡定从容</a:t>
            </a:r>
            <a:endParaRPr lang="en-US" altLang="ko-KR" sz="4000" b="1" kern="0" dirty="0">
              <a:solidFill>
                <a:schemeClr val="accent1"/>
              </a:solidFill>
              <a:latin typeface="微软雅黑"/>
              <a:ea typeface="微软雅黑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2204395" y="1175010"/>
            <a:ext cx="0" cy="882058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49" name="Freeform 27"/>
          <p:cNvSpPr>
            <a:spLocks/>
          </p:cNvSpPr>
          <p:nvPr/>
        </p:nvSpPr>
        <p:spPr bwMode="auto">
          <a:xfrm rot="10800000">
            <a:off x="2186852" y="5003284"/>
            <a:ext cx="775227" cy="292954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Text Box 28"/>
          <p:cNvSpPr txBox="1">
            <a:spLocks noChangeArrowheads="1"/>
          </p:cNvSpPr>
          <p:nvPr/>
        </p:nvSpPr>
        <p:spPr bwMode="auto">
          <a:xfrm>
            <a:off x="-252536" y="4581128"/>
            <a:ext cx="2439394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打发时间时做</a:t>
            </a:r>
            <a:endParaRPr lang="en-US" altLang="zh-CN" sz="1600" b="1" kern="0" dirty="0" smtClean="0">
              <a:solidFill>
                <a:srgbClr val="FFB400"/>
              </a:solidFill>
              <a:latin typeface="微软雅黑"/>
              <a:ea typeface="微软雅黑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zh-CN" altLang="en-US" sz="4000" b="1" kern="0" dirty="0">
                <a:solidFill>
                  <a:schemeClr val="accent1"/>
                </a:solidFill>
                <a:latin typeface="微软雅黑"/>
                <a:ea typeface="微软雅黑"/>
              </a:rPr>
              <a:t>浪费</a:t>
            </a:r>
            <a:r>
              <a:rPr lang="zh-CN" altLang="en-US" sz="4000" b="1" kern="0" dirty="0" smtClean="0">
                <a:solidFill>
                  <a:schemeClr val="accent1"/>
                </a:solidFill>
                <a:latin typeface="微软雅黑"/>
                <a:ea typeface="微软雅黑"/>
              </a:rPr>
              <a:t>生命</a:t>
            </a:r>
            <a:endParaRPr lang="en-US" altLang="ko-KR" sz="4000" b="1" kern="0" dirty="0">
              <a:solidFill>
                <a:schemeClr val="accent1"/>
              </a:solidFill>
              <a:latin typeface="微软雅黑"/>
              <a:ea typeface="微软雅黑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2186856" y="4702251"/>
            <a:ext cx="0" cy="939311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52" name="Text Box 28"/>
          <p:cNvSpPr txBox="1">
            <a:spLocks noChangeArrowheads="1"/>
          </p:cNvSpPr>
          <p:nvPr/>
        </p:nvSpPr>
        <p:spPr bwMode="auto">
          <a:xfrm>
            <a:off x="6948264" y="1052736"/>
            <a:ext cx="2446250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立即去做</a:t>
            </a:r>
            <a:endParaRPr lang="en-US" altLang="zh-CN" sz="1600" b="1" kern="0" dirty="0" smtClean="0">
              <a:solidFill>
                <a:srgbClr val="FFB400"/>
              </a:solidFill>
              <a:latin typeface="微软雅黑"/>
              <a:ea typeface="微软雅黑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4000" b="1" kern="0" dirty="0" smtClean="0">
                <a:solidFill>
                  <a:schemeClr val="accent1"/>
                </a:solidFill>
                <a:latin typeface="微软雅黑"/>
                <a:ea typeface="微软雅黑"/>
              </a:rPr>
              <a:t>压力山大</a:t>
            </a:r>
            <a:endParaRPr lang="en-US" altLang="ko-KR" sz="4000" b="1" kern="0" dirty="0">
              <a:solidFill>
                <a:schemeClr val="accent1"/>
              </a:solidFill>
              <a:latin typeface="微软雅黑"/>
              <a:ea typeface="微软雅黑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938161" y="1096133"/>
            <a:ext cx="0" cy="1039813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54" name="Freeform 27"/>
          <p:cNvSpPr>
            <a:spLocks/>
          </p:cNvSpPr>
          <p:nvPr/>
        </p:nvSpPr>
        <p:spPr bwMode="auto">
          <a:xfrm rot="10800000" flipH="1">
            <a:off x="6202442" y="4962105"/>
            <a:ext cx="825265" cy="334132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Text Box 28"/>
          <p:cNvSpPr txBox="1">
            <a:spLocks noChangeArrowheads="1"/>
          </p:cNvSpPr>
          <p:nvPr/>
        </p:nvSpPr>
        <p:spPr bwMode="auto">
          <a:xfrm>
            <a:off x="7020272" y="4521210"/>
            <a:ext cx="2574748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授权或另约时间</a:t>
            </a:r>
            <a:endParaRPr lang="en-US" altLang="zh-CN" sz="1600" b="1" kern="0" dirty="0" smtClean="0">
              <a:solidFill>
                <a:srgbClr val="FFB400"/>
              </a:solidFill>
              <a:latin typeface="微软雅黑"/>
              <a:ea typeface="微软雅黑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4000" b="1" kern="0" dirty="0" smtClean="0">
                <a:solidFill>
                  <a:schemeClr val="accent1"/>
                </a:solidFill>
                <a:latin typeface="微软雅黑"/>
                <a:ea typeface="微软雅黑"/>
              </a:rPr>
              <a:t>忙且盲目</a:t>
            </a:r>
            <a:endParaRPr lang="en-US" altLang="ko-KR" sz="4000" b="1" kern="0" dirty="0">
              <a:solidFill>
                <a:schemeClr val="accent1"/>
              </a:solidFill>
              <a:latin typeface="微软雅黑"/>
              <a:ea typeface="微软雅黑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7072769" y="4652147"/>
            <a:ext cx="0" cy="1023924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57" name="Text Box 28"/>
          <p:cNvSpPr txBox="1">
            <a:spLocks noChangeArrowheads="1"/>
          </p:cNvSpPr>
          <p:nvPr/>
        </p:nvSpPr>
        <p:spPr bwMode="auto">
          <a:xfrm>
            <a:off x="3275124" y="4743884"/>
            <a:ext cx="2439394" cy="81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4000" b="1" kern="0" dirty="0" smtClean="0">
                <a:solidFill>
                  <a:srgbClr val="FF2323"/>
                </a:solidFill>
                <a:latin typeface="微软雅黑"/>
                <a:ea typeface="微软雅黑"/>
              </a:rPr>
              <a:t>时间杀手</a:t>
            </a:r>
            <a:endParaRPr lang="en-US" altLang="ko-KR" sz="4000" b="1" kern="0" dirty="0">
              <a:solidFill>
                <a:srgbClr val="FF2323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1" grpId="0"/>
      <p:bldP spid="42" grpId="0"/>
      <p:bldP spid="43" grpId="0"/>
      <p:bldP spid="44" grpId="0"/>
      <p:bldP spid="46" grpId="0" animBg="1"/>
      <p:bldP spid="47" grpId="0"/>
      <p:bldP spid="49" grpId="0" animBg="1"/>
      <p:bldP spid="50" grpId="0"/>
      <p:bldP spid="52" grpId="0"/>
      <p:bldP spid="54" grpId="0" animBg="1"/>
      <p:bldP spid="55" grpId="0"/>
      <p:bldP spid="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266</Words>
  <Application>Microsoft Office PowerPoint</Application>
  <PresentationFormat>全屏显示(4:3)</PresentationFormat>
  <Paragraphs>41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107</cp:revision>
  <dcterms:created xsi:type="dcterms:W3CDTF">2012-12-20T06:04:47Z</dcterms:created>
  <dcterms:modified xsi:type="dcterms:W3CDTF">2013-09-03T06:26:46Z</dcterms:modified>
</cp:coreProperties>
</file>