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0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_color1" descr="© INSCALE GmbH, 26.05.2010&#10;http://www.presentationload.com/"/>
          <p:cNvSpPr/>
          <p:nvPr/>
        </p:nvSpPr>
        <p:spPr bwMode="gray">
          <a:xfrm>
            <a:off x="3184525" y="2991644"/>
            <a:ext cx="2755900" cy="2755900"/>
          </a:xfrm>
          <a:prstGeom prst="ellipse">
            <a:avLst/>
          </a:prstGeom>
          <a:solidFill>
            <a:srgbClr val="0070C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_color1" descr="© INSCALE GmbH, 26.05.2010&#10;http://www.presentationload.com/"/>
          <p:cNvSpPr/>
          <p:nvPr/>
        </p:nvSpPr>
        <p:spPr bwMode="gray">
          <a:xfrm>
            <a:off x="3189287" y="2369344"/>
            <a:ext cx="2755900" cy="2755900"/>
          </a:xfrm>
          <a:prstGeom prst="ellipse">
            <a:avLst/>
          </a:prstGeom>
          <a:solidFill>
            <a:srgbClr val="C0000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_color1" descr="© INSCALE GmbH, 26.05.2010&#10;http://www.presentationload.com/"/>
          <p:cNvSpPr/>
          <p:nvPr/>
        </p:nvSpPr>
        <p:spPr bwMode="gray">
          <a:xfrm>
            <a:off x="3189287" y="1747044"/>
            <a:ext cx="2755900" cy="2755900"/>
          </a:xfrm>
          <a:prstGeom prst="ellipse">
            <a:avLst/>
          </a:prstGeom>
          <a:solidFill>
            <a:srgbClr val="0070C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_color1" descr="© INSCALE GmbH, 26.05.2010&#10;http://www.presentationload.com/"/>
          <p:cNvSpPr/>
          <p:nvPr/>
        </p:nvSpPr>
        <p:spPr bwMode="gray">
          <a:xfrm>
            <a:off x="3194050" y="1124744"/>
            <a:ext cx="2755900" cy="2755900"/>
          </a:xfrm>
          <a:prstGeom prst="ellipse">
            <a:avLst/>
          </a:prstGeom>
          <a:solidFill>
            <a:srgbClr val="FFC00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" name="Gruppieren 24"/>
          <p:cNvGrpSpPr/>
          <p:nvPr/>
        </p:nvGrpSpPr>
        <p:grpSpPr bwMode="gray">
          <a:xfrm>
            <a:off x="893878" y="4725194"/>
            <a:ext cx="2295409" cy="829543"/>
            <a:chOff x="5186290" y="4146898"/>
            <a:chExt cx="4601593" cy="829543"/>
          </a:xfrm>
        </p:grpSpPr>
        <p:cxnSp>
          <p:nvCxnSpPr>
            <p:cNvPr id="32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34" name="Gruppieren 24"/>
          <p:cNvGrpSpPr/>
          <p:nvPr/>
        </p:nvGrpSpPr>
        <p:grpSpPr bwMode="gray">
          <a:xfrm>
            <a:off x="5842158" y="4102894"/>
            <a:ext cx="2285842" cy="829543"/>
            <a:chOff x="4257327" y="4146898"/>
            <a:chExt cx="4582415" cy="829543"/>
          </a:xfrm>
        </p:grpSpPr>
        <p:cxnSp>
          <p:nvCxnSpPr>
            <p:cNvPr id="35" name="Gerade Verbindung 25"/>
            <p:cNvCxnSpPr/>
            <p:nvPr/>
          </p:nvCxnSpPr>
          <p:spPr bwMode="gray">
            <a:xfrm>
              <a:off x="4257327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5447799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37" name="Gruppieren 24"/>
          <p:cNvGrpSpPr/>
          <p:nvPr/>
        </p:nvGrpSpPr>
        <p:grpSpPr bwMode="gray">
          <a:xfrm>
            <a:off x="882650" y="3436144"/>
            <a:ext cx="2295409" cy="829543"/>
            <a:chOff x="5186290" y="4146898"/>
            <a:chExt cx="4601593" cy="829543"/>
          </a:xfrm>
        </p:grpSpPr>
        <p:cxnSp>
          <p:nvCxnSpPr>
            <p:cNvPr id="38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40" name="Gruppieren 24"/>
          <p:cNvGrpSpPr/>
          <p:nvPr/>
        </p:nvGrpSpPr>
        <p:grpSpPr bwMode="gray">
          <a:xfrm>
            <a:off x="5842158" y="2873301"/>
            <a:ext cx="2285842" cy="829543"/>
            <a:chOff x="4257327" y="4146898"/>
            <a:chExt cx="4582415" cy="829543"/>
          </a:xfrm>
        </p:grpSpPr>
        <p:cxnSp>
          <p:nvCxnSpPr>
            <p:cNvPr id="41" name="Gerade Verbindung 25"/>
            <p:cNvCxnSpPr/>
            <p:nvPr/>
          </p:nvCxnSpPr>
          <p:spPr bwMode="gray">
            <a:xfrm>
              <a:off x="4257327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5447799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43" name="Gruppieren 24"/>
          <p:cNvGrpSpPr/>
          <p:nvPr/>
        </p:nvGrpSpPr>
        <p:grpSpPr bwMode="gray">
          <a:xfrm>
            <a:off x="898641" y="2162101"/>
            <a:ext cx="2295409" cy="829543"/>
            <a:chOff x="5186290" y="4146898"/>
            <a:chExt cx="4601593" cy="829543"/>
          </a:xfrm>
        </p:grpSpPr>
        <p:cxnSp>
          <p:nvCxnSpPr>
            <p:cNvPr id="44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5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_color1" descr="© INSCALE GmbH, 26.05.2010&#10;http://www.presentationload.com/"/>
          <p:cNvSpPr/>
          <p:nvPr/>
        </p:nvSpPr>
        <p:spPr bwMode="gray">
          <a:xfrm>
            <a:off x="3184525" y="3135660"/>
            <a:ext cx="2755900" cy="2755900"/>
          </a:xfrm>
          <a:prstGeom prst="ellipse">
            <a:avLst/>
          </a:prstGeom>
          <a:solidFill>
            <a:srgbClr val="0070C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_color1" descr="© INSCALE GmbH, 26.05.2010&#10;http://www.presentationload.com/"/>
          <p:cNvSpPr/>
          <p:nvPr/>
        </p:nvSpPr>
        <p:spPr bwMode="gray">
          <a:xfrm>
            <a:off x="3189287" y="2513360"/>
            <a:ext cx="2755900" cy="2755900"/>
          </a:xfrm>
          <a:prstGeom prst="ellipse">
            <a:avLst/>
          </a:prstGeom>
          <a:solidFill>
            <a:srgbClr val="C0000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_color1" descr="© INSCALE GmbH, 26.05.2010&#10;http://www.presentationload.com/"/>
          <p:cNvSpPr/>
          <p:nvPr/>
        </p:nvSpPr>
        <p:spPr bwMode="gray">
          <a:xfrm>
            <a:off x="3189287" y="1891060"/>
            <a:ext cx="2755900" cy="2755900"/>
          </a:xfrm>
          <a:prstGeom prst="ellipse">
            <a:avLst/>
          </a:prstGeom>
          <a:solidFill>
            <a:srgbClr val="FFC000"/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_color1" descr="© INSCALE GmbH, 26.05.2010&#10;http://www.presentationload.com/"/>
          <p:cNvSpPr/>
          <p:nvPr/>
        </p:nvSpPr>
        <p:spPr bwMode="gray">
          <a:xfrm>
            <a:off x="3194050" y="1268760"/>
            <a:ext cx="2755900" cy="2755900"/>
          </a:xfrm>
          <a:prstGeom prst="ellipse">
            <a:avLst/>
          </a:prstGeom>
          <a:solidFill>
            <a:sysClr val="windowText" lastClr="000000">
              <a:lumMod val="95000"/>
              <a:lumOff val="5000"/>
            </a:sysClr>
          </a:solidFill>
          <a:ln w="34925" cap="flat" cmpd="sng" algn="ctr">
            <a:noFill/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400000" lon="0" rev="0"/>
            </a:camera>
            <a:lightRig rig="balanced" dir="t">
              <a:rot lat="0" lon="0" rev="11400000"/>
            </a:lightRig>
          </a:scene3d>
          <a:sp3d extrusionH="317500" prstMaterial="metal">
            <a:bevelT w="260350" h="50800" prst="softRound"/>
            <a:bevelB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5" name="Gruppieren 24"/>
          <p:cNvGrpSpPr/>
          <p:nvPr/>
        </p:nvGrpSpPr>
        <p:grpSpPr bwMode="gray">
          <a:xfrm>
            <a:off x="893878" y="4869210"/>
            <a:ext cx="2295409" cy="829543"/>
            <a:chOff x="5186290" y="4146898"/>
            <a:chExt cx="4601593" cy="829543"/>
          </a:xfrm>
        </p:grpSpPr>
        <p:cxnSp>
          <p:nvCxnSpPr>
            <p:cNvPr id="26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27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28" name="Gruppieren 24"/>
          <p:cNvGrpSpPr/>
          <p:nvPr/>
        </p:nvGrpSpPr>
        <p:grpSpPr bwMode="gray">
          <a:xfrm>
            <a:off x="5842158" y="4246910"/>
            <a:ext cx="2285842" cy="829543"/>
            <a:chOff x="4257327" y="4146898"/>
            <a:chExt cx="4582415" cy="829543"/>
          </a:xfrm>
        </p:grpSpPr>
        <p:cxnSp>
          <p:nvCxnSpPr>
            <p:cNvPr id="29" name="Gerade Verbindung 25"/>
            <p:cNvCxnSpPr/>
            <p:nvPr/>
          </p:nvCxnSpPr>
          <p:spPr bwMode="gray">
            <a:xfrm>
              <a:off x="4257327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0" name="Text Box 13"/>
            <p:cNvSpPr txBox="1">
              <a:spLocks noChangeArrowheads="1"/>
            </p:cNvSpPr>
            <p:nvPr/>
          </p:nvSpPr>
          <p:spPr bwMode="gray">
            <a:xfrm>
              <a:off x="5447799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31" name="Gruppieren 24"/>
          <p:cNvGrpSpPr/>
          <p:nvPr/>
        </p:nvGrpSpPr>
        <p:grpSpPr bwMode="gray">
          <a:xfrm>
            <a:off x="882650" y="3580160"/>
            <a:ext cx="2295409" cy="829543"/>
            <a:chOff x="5186290" y="4146898"/>
            <a:chExt cx="4601593" cy="829543"/>
          </a:xfrm>
        </p:grpSpPr>
        <p:cxnSp>
          <p:nvCxnSpPr>
            <p:cNvPr id="32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34" name="Gruppieren 24"/>
          <p:cNvGrpSpPr/>
          <p:nvPr/>
        </p:nvGrpSpPr>
        <p:grpSpPr bwMode="gray">
          <a:xfrm>
            <a:off x="5842158" y="3017317"/>
            <a:ext cx="2285842" cy="829543"/>
            <a:chOff x="4257327" y="4146898"/>
            <a:chExt cx="4582415" cy="829543"/>
          </a:xfrm>
        </p:grpSpPr>
        <p:cxnSp>
          <p:nvCxnSpPr>
            <p:cNvPr id="35" name="Gerade Verbindung 25"/>
            <p:cNvCxnSpPr/>
            <p:nvPr/>
          </p:nvCxnSpPr>
          <p:spPr bwMode="gray">
            <a:xfrm>
              <a:off x="4257327" y="4146898"/>
              <a:ext cx="44041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6" name="Text Box 13"/>
            <p:cNvSpPr txBox="1">
              <a:spLocks noChangeArrowheads="1"/>
            </p:cNvSpPr>
            <p:nvPr/>
          </p:nvSpPr>
          <p:spPr bwMode="gray">
            <a:xfrm>
              <a:off x="5447799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  <p:grpSp>
        <p:nvGrpSpPr>
          <p:cNvPr id="37" name="Gruppieren 24"/>
          <p:cNvGrpSpPr/>
          <p:nvPr/>
        </p:nvGrpSpPr>
        <p:grpSpPr bwMode="gray">
          <a:xfrm>
            <a:off x="898641" y="2306117"/>
            <a:ext cx="2295409" cy="829543"/>
            <a:chOff x="5186290" y="4146898"/>
            <a:chExt cx="4601593" cy="829543"/>
          </a:xfrm>
        </p:grpSpPr>
        <p:cxnSp>
          <p:nvCxnSpPr>
            <p:cNvPr id="38" name="Gerade Verbindung 25"/>
            <p:cNvCxnSpPr/>
            <p:nvPr/>
          </p:nvCxnSpPr>
          <p:spPr bwMode="gray">
            <a:xfrm>
              <a:off x="5383686" y="4146898"/>
              <a:ext cx="440419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5186290" y="4146898"/>
              <a:ext cx="3391943" cy="829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be replaced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7867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19538</TotalTime>
  <Words>255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931</cp:revision>
  <dcterms:created xsi:type="dcterms:W3CDTF">2009-02-11T05:37:22Z</dcterms:created>
  <dcterms:modified xsi:type="dcterms:W3CDTF">2013-01-05T01:09:33Z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